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979953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latin typeface="Verdana"/>
                <a:cs typeface="Verdana"/>
              </a:rPr>
              <a:t>TTC </a:t>
            </a:r>
            <a:r>
              <a:rPr lang="en-GB" sz="1600" b="1" cap="all" dirty="0">
                <a:latin typeface="Verdana"/>
                <a:cs typeface="Verdana"/>
              </a:rPr>
              <a:t>- </a:t>
            </a:r>
            <a:r>
              <a:rPr lang="en-GB" sz="1600" b="1" cap="all" dirty="0" err="1">
                <a:latin typeface="Verdana"/>
                <a:cs typeface="Verdana"/>
              </a:rPr>
              <a:t>Mestrado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em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Microbiologia</a:t>
            </a:r>
            <a:r>
              <a:rPr lang="en-GB" sz="1600" b="1" cap="all" dirty="0">
                <a:latin typeface="Verdana"/>
                <a:cs typeface="Verdana"/>
              </a:rPr>
              <a:t> APLICADA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MESTRADO EM MATEMÁTICA APLICADA ECONOMIA &amp; GESTÃO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ITT </a:t>
            </a:r>
            <a:r>
              <a:rPr lang="en-GB" sz="1600" b="1" cap="all" dirty="0">
                <a:latin typeface="Verdana"/>
                <a:cs typeface="Verdana"/>
              </a:rPr>
              <a:t>– </a:t>
            </a:r>
            <a:r>
              <a:rPr lang="en-GB" sz="1600" b="1" cap="all" dirty="0" err="1">
                <a:latin typeface="Verdana"/>
                <a:cs typeface="Verdana"/>
              </a:rPr>
              <a:t>Engenharia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Biomédica</a:t>
            </a:r>
            <a:r>
              <a:rPr lang="en-GB" sz="1600" b="1" cap="all" dirty="0">
                <a:latin typeface="Verdana"/>
                <a:cs typeface="Verdana"/>
              </a:rPr>
              <a:t> e </a:t>
            </a:r>
            <a:r>
              <a:rPr lang="en-GB" sz="1600" b="1" cap="all" dirty="0" err="1">
                <a:latin typeface="Verdana"/>
                <a:cs typeface="Verdana"/>
              </a:rPr>
              <a:t>Biofísica</a:t>
            </a:r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OPCIONAL PARA 2º CICLO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10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07 MAIO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673824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2017/2018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K2B 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Macintosh PowerPoint</Application>
  <PresentationFormat>Apresentação no Ecrã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2nd K2B PITCH</vt:lpstr>
    </vt:vector>
  </TitlesOfParts>
  <Company>BIOALVO SA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Utilizador do Microsoft Office</cp:lastModifiedBy>
  <cp:revision>9</cp:revision>
  <dcterms:created xsi:type="dcterms:W3CDTF">2013-10-14T10:57:58Z</dcterms:created>
  <dcterms:modified xsi:type="dcterms:W3CDTF">2018-02-16T14:20:54Z</dcterms:modified>
</cp:coreProperties>
</file>