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9/13/18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71" y="2564904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INOVAÇÃO, EMPREENDEDORISMO E TRANSFERÊNCIA DE TECNOLOGIA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Mestrado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1600" b="1" cap="all" dirty="0" err="1">
                <a:solidFill>
                  <a:prstClr val="black"/>
                </a:solidFill>
                <a:latin typeface="Verdana"/>
                <a:cs typeface="Verdana"/>
              </a:rPr>
              <a:t>Microbiologia</a:t>
            </a:r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600" b="1" cap="all" dirty="0">
                <a:solidFill>
                  <a:prstClr val="black"/>
                </a:solidFill>
                <a:latin typeface="Verdana"/>
                <a:cs typeface="Verdana"/>
              </a:rPr>
              <a:t>IST/FCUL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11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04 DEZEMBRO 2018</a:t>
            </a:r>
          </a:p>
          <a:p>
            <a:pPr algn="ctr"/>
            <a:endParaRPr lang="en-GB" sz="16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645024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>
                    <a:lumMod val="50000"/>
                  </a:prstClr>
                </a:solidFill>
                <a:latin typeface="Arial"/>
              </a:rPr>
              <a:t>Copyright </a:t>
            </a:r>
            <a:r>
              <a:rPr lang="en-GB" baseline="3000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PITCH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ANYTHING IS POSSIBLE!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Macintosh PowerPoint</Application>
  <PresentationFormat>Apresentação no Ecrã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INDIVIDUAL PITCH</vt:lpstr>
    </vt:vector>
  </TitlesOfParts>
  <Company>BIOALVO 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Microsoft Office User</cp:lastModifiedBy>
  <cp:revision>9</cp:revision>
  <dcterms:created xsi:type="dcterms:W3CDTF">2013-10-14T10:57:58Z</dcterms:created>
  <dcterms:modified xsi:type="dcterms:W3CDTF">2018-09-13T16:38:10Z</dcterms:modified>
</cp:coreProperties>
</file>