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8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71" y="2564904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INOVAÇÃO, EMPREENDEDORISMO E TRANSFERÊNCIA DE TECNOLOGIA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71" y="4293096"/>
            <a:ext cx="906779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cap="all" dirty="0" err="1">
                <a:solidFill>
                  <a:prstClr val="black"/>
                </a:solidFill>
                <a:latin typeface="Verdana"/>
                <a:cs typeface="Verdana"/>
              </a:rPr>
              <a:t>Mestrado</a:t>
            </a:r>
            <a:r>
              <a:rPr lang="en-GB" sz="16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1600" b="1" cap="all" dirty="0" err="1">
                <a:solidFill>
                  <a:prstClr val="black"/>
                </a:solidFill>
                <a:latin typeface="Verdana"/>
                <a:cs typeface="Verdana"/>
              </a:rPr>
              <a:t>em</a:t>
            </a:r>
            <a:r>
              <a:rPr lang="en-GB" sz="16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1600" b="1" cap="all" dirty="0" err="1">
                <a:solidFill>
                  <a:prstClr val="black"/>
                </a:solidFill>
                <a:latin typeface="Verdana"/>
                <a:cs typeface="Verdana"/>
              </a:rPr>
              <a:t>Microbiologia</a:t>
            </a:r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/>
            <a:r>
              <a:rPr lang="en-GB" sz="1600" b="1" cap="all" dirty="0">
                <a:solidFill>
                  <a:prstClr val="black"/>
                </a:solidFill>
                <a:latin typeface="Verdana"/>
                <a:cs typeface="Verdana"/>
              </a:rPr>
              <a:t>IST/FCUL</a:t>
            </a:r>
          </a:p>
          <a:p>
            <a:pPr algn="ctr"/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10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27 </a:t>
            </a:r>
            <a:r>
              <a:rPr lang="en-GB" sz="1400" b="1" cap="all" dirty="0" err="1">
                <a:solidFill>
                  <a:srgbClr val="7F7F7F"/>
                </a:solidFill>
                <a:latin typeface="Verdana"/>
                <a:cs typeface="Verdana"/>
              </a:rPr>
              <a:t>NovembrO</a:t>
            </a:r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 2018</a:t>
            </a:r>
          </a:p>
          <a:p>
            <a:pPr algn="ctr"/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645024"/>
            <a:ext cx="71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FCUL – 2018/2019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>
                    <a:lumMod val="50000"/>
                  </a:prstClr>
                </a:solidFill>
                <a:latin typeface="Arial"/>
              </a:rPr>
              <a:t>Copyright </a:t>
            </a:r>
            <a:r>
              <a:rPr lang="en-GB" baseline="3000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0"/>
            <a:ext cx="4968552" cy="1955622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15"/>
            <a:ext cx="1547664" cy="196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K2B PITCH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BUSINESS MODEL</a:t>
            </a:r>
          </a:p>
        </p:txBody>
      </p:sp>
    </p:spTree>
    <p:extLst>
      <p:ext uri="{BB962C8B-B14F-4D97-AF65-F5344CB8AC3E}">
        <p14:creationId xmlns:p14="http://schemas.microsoft.com/office/powerpoint/2010/main" val="57258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</Words>
  <Application>Microsoft Macintosh PowerPoint</Application>
  <PresentationFormat>Apresentação no Ecrã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Wingdings 2</vt:lpstr>
      <vt:lpstr>Office Theme</vt:lpstr>
      <vt:lpstr>Technic</vt:lpstr>
      <vt:lpstr>Apresentação do PowerPoint</vt:lpstr>
      <vt:lpstr>2nd K2B PITCH</vt:lpstr>
    </vt:vector>
  </TitlesOfParts>
  <Company>BIOALVO SA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 Vieira</dc:creator>
  <cp:lastModifiedBy>Microsoft Office User</cp:lastModifiedBy>
  <cp:revision>8</cp:revision>
  <dcterms:created xsi:type="dcterms:W3CDTF">2013-10-14T10:57:58Z</dcterms:created>
  <dcterms:modified xsi:type="dcterms:W3CDTF">2018-09-13T16:37:34Z</dcterms:modified>
</cp:coreProperties>
</file>