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4" r:id="rId4"/>
    <p:sldId id="262" r:id="rId5"/>
    <p:sldId id="258" r:id="rId6"/>
    <p:sldId id="263" r:id="rId7"/>
    <p:sldId id="260" r:id="rId8"/>
    <p:sldId id="257" r:id="rId9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D3CE-3DB7-A057-6706-2AE147EF6C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B60B34-62F4-8C0E-2142-3D2554123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F9CDE-B13F-E34F-09C8-C51DA3FEA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E5A21-0E42-05C5-12C1-61BBB9C1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0FEFA-7513-5519-0B69-3742779AF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796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3C343-67A3-777E-F953-060CF8129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03D0E-958F-AC69-4B45-CEFA00DAE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0B4BF-4B73-B3D0-CD22-BD464EFEA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E8862-E43D-6FA2-CB68-B71DF8FA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9722B-8C5A-16CF-6369-96E110E23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0233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97B72-BC52-7F99-04BD-B06077976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AA019-EB95-622D-60AB-A5101304D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040B5-C37E-DBD0-0BE9-358BC5B86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258E6-D124-0141-68BD-4E183670E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D3F67-560A-65E7-4F57-3CF3EFC9D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94086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EA18-A383-08C8-BDA2-11636FC5E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9ABA3-0F16-71E6-D7B5-5C7042596D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65EFFC-7FF7-3022-8573-C3A21AE71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BF788-9DAE-00C9-1360-F4403EF81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91AD8-A813-321B-E239-1FBFA6725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BE025-417F-AF93-80AA-7F53CF608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94287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0EB81-97EC-6590-5090-CE6049E0D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B8659-CEDE-00E3-CF1A-CFD650095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3031C-848F-2BC4-D013-E12EA3B80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AD4C5E-6942-B1C3-B297-8FDFC424F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A93F6A-492A-B87F-734C-62E01023DE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06B8F-7F33-2B7A-E449-758B61620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08D94E-E7F6-61E9-7E3F-EF19BE172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CC500D-9680-47FF-2C98-A137800C8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607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3DBB1-8044-75F7-8B24-31C206FC1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A0FA85-3747-40D7-5EBD-3071D92D4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03F6E-8955-1DD2-89ED-FEB936C5D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44C91-81A5-3E0B-46C1-3407E818C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405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44EA66-2DB8-D8D2-E5F4-F9AECB36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9AADBD-5BD0-4BCF-5769-B1DC27D1F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7BF74-E7CC-0796-BCED-77694278B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801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3D938-1743-2FE2-DB3F-CFDCC49D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21638-7BBA-280C-C9BB-6BE0FF5FD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37E00-5565-D316-9CC8-9C4BAFA9E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25C4E-6443-E5BC-7671-ECD3AD899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B332D-B7A2-12B4-FD93-39C78FC6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808A6-188B-DA13-F4F8-53C8A1DDA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3267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66213-7145-BEAA-3C44-F9DFABFB7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5AB05C-59DE-076D-F88F-B7F02BC8D2B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4B4D1-16D2-54B6-3B96-96D553DC3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F61C7D-427B-7A29-D249-72F0C5F9A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A2625-2558-5891-FC75-31C66942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63FCB-8571-BF22-3471-CCD74A29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7246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89468-D333-CE6D-48B0-CEEEAA0F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ADBE53-CAEA-143D-691F-918799B31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7FD65-02DE-4F30-F1D9-D1D8C83D5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3CABB-BB32-443A-5298-0A8136A1B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59A03-C375-5D8F-D671-515D562CF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4424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5C1816-B351-E816-8E21-19BB46AE9A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24BBD9-5F3A-F710-30AB-00A7C154A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E218C-3BEF-0CF2-BDF9-578836F0C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390F5-FC91-97EA-63E5-10A146E52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8E313-9A39-9991-405E-93C24B9C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1455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41E7E-6BA4-8C04-7866-F10CFE459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6CAC1-9EB4-845A-E422-841E64B32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6C389-74F4-D719-4181-79971AC4C3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1421BB-E18E-F648-8387-2AB37294775D}" type="datetimeFigureOut">
              <a:rPr lang="pt-PT" smtClean="0"/>
              <a:t>21/09/26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5AA60-CC31-99B4-8BBF-BEE7837F0C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EE3E9-EB2C-5968-D68A-173790F50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786333-1572-0B4D-9F87-E5D616480BB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5176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E8CCC-1034-5CB2-3A6B-53F58DAC52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18687A-F3CF-6109-B6D8-3983368CE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modos-normais-dois-osciladores.mp4">
            <a:hlinkClick r:id="" action="ppaction://media"/>
            <a:extLst>
              <a:ext uri="{FF2B5EF4-FFF2-40B4-BE49-F238E27FC236}">
                <a16:creationId xmlns:a16="http://schemas.microsoft.com/office/drawing/2014/main" id="{24F48C91-5546-F11B-1334-CA57B0EF2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5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7DAFA-7D5F-91B7-6292-56CC7F5FC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4851E-166B-F342-431C-B3F3C6E3DB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CFAF66-348E-5E3A-7E21-668A7EE163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5" name="quatro-molas-tres-massas-modos-normais.mp4">
            <a:hlinkClick r:id="" action="ppaction://media"/>
            <a:extLst>
              <a:ext uri="{FF2B5EF4-FFF2-40B4-BE49-F238E27FC236}">
                <a16:creationId xmlns:a16="http://schemas.microsoft.com/office/drawing/2014/main" id="{2B52D08A-EA84-E1C3-B3D1-F1287E38FF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9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831DC-02C9-5748-009E-5464C5EC9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6C30A-277F-CD74-9F5B-09DD2ABE42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381BE-898A-8971-9050-937A94CC59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vento_uma_vs_duas_molas.mp4">
            <a:hlinkClick r:id="" action="ppaction://media"/>
            <a:extLst>
              <a:ext uri="{FF2B5EF4-FFF2-40B4-BE49-F238E27FC236}">
                <a16:creationId xmlns:a16="http://schemas.microsoft.com/office/drawing/2014/main" id="{A1BEC804-3100-C3DC-1861-40BFE24705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0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9E18C-129E-24B9-5D0F-86614B1F7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45169-5F4E-C347-1009-C4F774A5BF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5B4B99-B221-17C4-37EC-1F8BAAD41F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endulo-duplo-caotico.mp4">
            <a:hlinkClick r:id="" action="ppaction://media"/>
            <a:extLst>
              <a:ext uri="{FF2B5EF4-FFF2-40B4-BE49-F238E27FC236}">
                <a16:creationId xmlns:a16="http://schemas.microsoft.com/office/drawing/2014/main" id="{66C77BC1-7A0F-A36B-CAEC-A66B96E96E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46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74215-E3EA-5346-E492-5584CD8DB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7A154-8B0E-222F-C968-9EFDC874A8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7B0B3F-1011-988F-7514-5F2C441AF1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5" name="batimentos-com-som.mp4">
            <a:hlinkClick r:id="" action="ppaction://media"/>
            <a:extLst>
              <a:ext uri="{FF2B5EF4-FFF2-40B4-BE49-F238E27FC236}">
                <a16:creationId xmlns:a16="http://schemas.microsoft.com/office/drawing/2014/main" id="{54EDF54A-E06B-8338-1544-742AFAE69A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4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3CA79-4097-4FCF-E01C-540219245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5E80F-84E2-5823-1843-3871E548A8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335911-1B10-93E2-CCE1-5126C789E4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batimentos-440-444-Hz-com-ondas.mp4">
            <a:hlinkClick r:id="" action="ppaction://media"/>
            <a:extLst>
              <a:ext uri="{FF2B5EF4-FFF2-40B4-BE49-F238E27FC236}">
                <a16:creationId xmlns:a16="http://schemas.microsoft.com/office/drawing/2014/main" id="{B5C74A63-5EE5-9EF5-CFCD-6540426C6E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7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087B9-29EA-A357-CF19-912B4779B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C0C8E-BAD1-B27E-B520-361A4933A0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17F8E6-D3CC-4F04-F099-F5D11A2116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6" name="batimentos-440-444-Hz.mp4">
            <a:hlinkClick r:id="" action="ppaction://media"/>
            <a:extLst>
              <a:ext uri="{FF2B5EF4-FFF2-40B4-BE49-F238E27FC236}">
                <a16:creationId xmlns:a16="http://schemas.microsoft.com/office/drawing/2014/main" id="{EA0D5631-B1B8-2ED3-0147-6D7135F0B7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2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4520B-C857-04EF-BCF4-EC1DD7FA1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020E6-33E9-23CA-CFA1-72BD2A8715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BAC52F-EEEB-23A5-0059-08AC21E37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batimentos-estrela-pulsante.mp4">
            <a:hlinkClick r:id="" action="ppaction://media"/>
            <a:extLst>
              <a:ext uri="{FF2B5EF4-FFF2-40B4-BE49-F238E27FC236}">
                <a16:creationId xmlns:a16="http://schemas.microsoft.com/office/drawing/2014/main" id="{4A6119CA-C69A-5382-B08E-DCA8C2B75A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0</Words>
  <Application>Microsoft Macintosh PowerPoint</Application>
  <PresentationFormat>Widescreen</PresentationFormat>
  <Paragraphs>0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Rui Alberto Serra Ribeiro dos Santos</dc:creator>
  <cp:lastModifiedBy>Rui Alberto Serra Ribeiro dos Santos</cp:lastModifiedBy>
  <cp:revision>3</cp:revision>
  <cp:lastPrinted>2026-09-21T18:12:18Z</cp:lastPrinted>
  <dcterms:created xsi:type="dcterms:W3CDTF">2026-09-21T18:07:11Z</dcterms:created>
  <dcterms:modified xsi:type="dcterms:W3CDTF">2026-09-23T06:34:16Z</dcterms:modified>
</cp:coreProperties>
</file>