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7" r:id="rId3"/>
    <p:sldId id="256" r:id="rId4"/>
    <p:sldId id="280" r:id="rId5"/>
    <p:sldId id="308" r:id="rId6"/>
    <p:sldId id="282" r:id="rId7"/>
    <p:sldId id="305" r:id="rId8"/>
    <p:sldId id="281" r:id="rId9"/>
    <p:sldId id="310" r:id="rId10"/>
    <p:sldId id="30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595"/>
  </p:normalViewPr>
  <p:slideViewPr>
    <p:cSldViewPr snapToGrid="0" snapToObjects="1">
      <p:cViewPr varScale="1">
        <p:scale>
          <a:sx n="96" d="100"/>
          <a:sy n="96" d="100"/>
        </p:scale>
        <p:origin x="183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F720-D1AE-F14B-B013-828AAE8714E9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1841-3243-B04E-8DA2-41C3508F99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50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F720-D1AE-F14B-B013-828AAE8714E9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1841-3243-B04E-8DA2-41C3508F99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285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F720-D1AE-F14B-B013-828AAE8714E9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1841-3243-B04E-8DA2-41C3508F99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70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10/23/18</a:t>
            </a:fld>
            <a:endParaRPr lang="en-US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US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10/23/18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10/23/18</a:t>
            </a:fld>
            <a:endParaRPr lang="en-US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US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10/23/18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10/23/18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10/23/18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A10497-A30F-8341-AF29-D99621FED472}" type="slidenum">
              <a:rPr lang="en-GB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10/23/18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10/23/18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BA10497-A30F-8341-AF29-D99621FED472}" type="slidenum">
              <a:rPr lang="en-GB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F720-D1AE-F14B-B013-828AAE8714E9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1841-3243-B04E-8DA2-41C3508F99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56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3768CCC-9859-AE40-A4AD-B1753705FB4C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10/23/18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10/23/18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PT"/>
              <a:t>Click to edit Master text styles</a:t>
            </a:r>
          </a:p>
          <a:p>
            <a:pPr lvl="1" eaLnBrk="1" latinLnBrk="0" hangingPunct="1"/>
            <a:r>
              <a:rPr lang="pt-PT"/>
              <a:t>Second level</a:t>
            </a:r>
          </a:p>
          <a:p>
            <a:pPr lvl="2" eaLnBrk="1" latinLnBrk="0" hangingPunct="1"/>
            <a:r>
              <a:rPr lang="pt-PT"/>
              <a:t>Third level</a:t>
            </a:r>
          </a:p>
          <a:p>
            <a:pPr lvl="3" eaLnBrk="1" latinLnBrk="0" hangingPunct="1"/>
            <a:r>
              <a:rPr lang="pt-PT"/>
              <a:t>Fourth level</a:t>
            </a:r>
          </a:p>
          <a:p>
            <a:pPr lvl="4" eaLnBrk="1" latinLnBrk="0" hangingPunct="1"/>
            <a:r>
              <a:rPr lang="pt-PT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68CCC-9859-AE40-A4AD-B1753705FB4C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10/23/18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A10497-A30F-8341-AF29-D99621FED472}" type="slidenum">
              <a:rPr lang="en-GB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F720-D1AE-F14B-B013-828AAE8714E9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1841-3243-B04E-8DA2-41C3508F99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52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F720-D1AE-F14B-B013-828AAE8714E9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1841-3243-B04E-8DA2-41C3508F99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56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F720-D1AE-F14B-B013-828AAE8714E9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1841-3243-B04E-8DA2-41C3508F99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74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F720-D1AE-F14B-B013-828AAE8714E9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1841-3243-B04E-8DA2-41C3508F99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4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F720-D1AE-F14B-B013-828AAE8714E9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1841-3243-B04E-8DA2-41C3508F99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6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F720-D1AE-F14B-B013-828AAE8714E9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1841-3243-B04E-8DA2-41C3508F99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5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F720-D1AE-F14B-B013-828AAE8714E9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21841-3243-B04E-8DA2-41C3508F99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879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Click to edit Master text styles</a:t>
            </a:r>
          </a:p>
          <a:p>
            <a:pPr lvl="1"/>
            <a:r>
              <a:rPr lang="pt-PT"/>
              <a:t>Second level</a:t>
            </a:r>
          </a:p>
          <a:p>
            <a:pPr lvl="2"/>
            <a:r>
              <a:rPr lang="pt-PT"/>
              <a:t>Third level</a:t>
            </a:r>
          </a:p>
          <a:p>
            <a:pPr lvl="3"/>
            <a:r>
              <a:rPr lang="pt-PT"/>
              <a:t>Fourth level</a:t>
            </a:r>
          </a:p>
          <a:p>
            <a:pPr lvl="4"/>
            <a:r>
              <a:rPr lang="pt-P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F720-D1AE-F14B-B013-828AAE8714E9}" type="datetimeFigureOut">
              <a:rPr lang="en-US" smtClean="0"/>
              <a:t>10/23/18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21841-3243-B04E-8DA2-41C3508F99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0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PT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/>
              <a:t>Click to edit Master text styles</a:t>
            </a:r>
          </a:p>
          <a:p>
            <a:pPr lvl="1" eaLnBrk="1" latinLnBrk="0" hangingPunct="1"/>
            <a:r>
              <a:rPr kumimoji="0" lang="pt-PT"/>
              <a:t>Second level</a:t>
            </a:r>
          </a:p>
          <a:p>
            <a:pPr lvl="2" eaLnBrk="1" latinLnBrk="0" hangingPunct="1"/>
            <a:r>
              <a:rPr kumimoji="0" lang="pt-PT"/>
              <a:t>Third level</a:t>
            </a:r>
          </a:p>
          <a:p>
            <a:pPr lvl="3" eaLnBrk="1" latinLnBrk="0" hangingPunct="1"/>
            <a:r>
              <a:rPr kumimoji="0" lang="pt-PT"/>
              <a:t>Fourth level</a:t>
            </a:r>
          </a:p>
          <a:p>
            <a:pPr lvl="4" eaLnBrk="1" latinLnBrk="0" hangingPunct="1"/>
            <a:r>
              <a:rPr kumimoji="0" lang="pt-PT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3768CCC-9859-AE40-A4AD-B1753705FB4C}" type="datetimeFigureOut">
              <a:rPr lang="en-US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10/23/18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BA10497-A30F-8341-AF29-D99621FED472}" type="slidenum">
              <a:rPr lang="en-GB" smtClean="0">
                <a:solidFill>
                  <a:srgbClr val="3B3B3B">
                    <a:shade val="50000"/>
                  </a:srgbClr>
                </a:solidFill>
                <a:latin typeface="Arial"/>
              </a:rPr>
              <a:pPr/>
              <a:t>‹nº›</a:t>
            </a:fld>
            <a:endParaRPr lang="en-GB">
              <a:solidFill>
                <a:srgbClr val="3B3B3B">
                  <a:shade val="50000"/>
                </a:srgbClr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971" y="2564904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cap="all" dirty="0">
                <a:solidFill>
                  <a:prstClr val="black"/>
                </a:solidFill>
                <a:latin typeface="Verdana"/>
                <a:cs typeface="Verdana"/>
              </a:rPr>
              <a:t>INOVAÇÃO, EMPREENDEDORISMO E TRANSFERÊNCIA DE TECNOLOGIA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971" y="4293096"/>
            <a:ext cx="90677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cap="all" dirty="0" err="1">
                <a:solidFill>
                  <a:prstClr val="black"/>
                </a:solidFill>
                <a:latin typeface="Verdana"/>
                <a:cs typeface="Verdana"/>
              </a:rPr>
              <a:t>Mestrado</a:t>
            </a:r>
            <a:r>
              <a:rPr lang="en-GB" sz="1600" b="1" cap="all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GB" sz="1600" b="1" cap="all" dirty="0" err="1">
                <a:solidFill>
                  <a:prstClr val="black"/>
                </a:solidFill>
                <a:latin typeface="Verdana"/>
                <a:cs typeface="Verdana"/>
              </a:rPr>
              <a:t>em</a:t>
            </a:r>
            <a:r>
              <a:rPr lang="en-GB" sz="1600" b="1" cap="all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en-GB" sz="1600" b="1" cap="all" dirty="0" err="1">
                <a:solidFill>
                  <a:prstClr val="black"/>
                </a:solidFill>
                <a:latin typeface="Verdana"/>
                <a:cs typeface="Verdana"/>
              </a:rPr>
              <a:t>Microbiologia</a:t>
            </a:r>
            <a:endParaRPr lang="en-GB" sz="1600" b="1" cap="all" dirty="0">
              <a:solidFill>
                <a:prstClr val="black"/>
              </a:solidFill>
              <a:latin typeface="Verdana"/>
              <a:cs typeface="Verdana"/>
            </a:endParaRPr>
          </a:p>
          <a:p>
            <a:pPr algn="ctr"/>
            <a:r>
              <a:rPr lang="en-GB" sz="1600" b="1" cap="all" dirty="0">
                <a:solidFill>
                  <a:prstClr val="black"/>
                </a:solidFill>
                <a:latin typeface="Verdana"/>
                <a:cs typeface="Verdana"/>
              </a:rPr>
              <a:t>IST/FCUL</a:t>
            </a:r>
          </a:p>
          <a:p>
            <a:pPr algn="ctr"/>
            <a:endParaRPr lang="en-GB" sz="1600" b="1" cap="all" dirty="0">
              <a:solidFill>
                <a:prstClr val="black"/>
              </a:solidFill>
              <a:latin typeface="Verdana"/>
              <a:cs typeface="Verdana"/>
            </a:endParaRPr>
          </a:p>
          <a:p>
            <a:pPr algn="ctr"/>
            <a:endParaRPr lang="en-GB" sz="1600" b="1" cap="all" dirty="0">
              <a:solidFill>
                <a:prstClr val="black"/>
              </a:solidFill>
              <a:latin typeface="Verdana"/>
              <a:cs typeface="Verdana"/>
            </a:endParaRPr>
          </a:p>
          <a:p>
            <a:pPr algn="ctr"/>
            <a:r>
              <a:rPr lang="en-GB" sz="1400" b="1" cap="all" dirty="0">
                <a:solidFill>
                  <a:srgbClr val="7F7F7F"/>
                </a:solidFill>
                <a:latin typeface="Verdana"/>
                <a:cs typeface="Verdana"/>
              </a:rPr>
              <a:t>AULA 7</a:t>
            </a:r>
          </a:p>
          <a:p>
            <a:pPr algn="ctr"/>
            <a:r>
              <a:rPr lang="en-GB" sz="1400" b="1" cap="all" dirty="0">
                <a:solidFill>
                  <a:srgbClr val="7F7F7F"/>
                </a:solidFill>
                <a:latin typeface="Verdana"/>
                <a:cs typeface="Verdana"/>
              </a:rPr>
              <a:t>30 OUTIBRO 2018</a:t>
            </a:r>
          </a:p>
          <a:p>
            <a:pPr algn="ctr"/>
            <a:endParaRPr lang="en-GB" sz="1600" b="1" cap="all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3645024"/>
            <a:ext cx="71098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cap="all" dirty="0">
                <a:solidFill>
                  <a:srgbClr val="000000"/>
                </a:solidFill>
                <a:latin typeface="Verdana"/>
                <a:cs typeface="Verdana"/>
              </a:rPr>
              <a:t>FCUL – 2018/2019</a:t>
            </a:r>
          </a:p>
          <a:p>
            <a:pPr algn="ctr"/>
            <a:endParaRPr lang="en-GB" sz="2000" b="1" cap="all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205197"/>
            <a:ext cx="510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00"/>
                </a:solidFill>
                <a:latin typeface="Verdana"/>
                <a:cs typeface="Verdana"/>
              </a:rPr>
              <a:t>Helena Vieira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0" y="6412468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white">
                    <a:lumMod val="50000"/>
                  </a:prstClr>
                </a:solidFill>
                <a:latin typeface="Arial"/>
              </a:rPr>
              <a:t>Copyright </a:t>
            </a:r>
            <a:r>
              <a:rPr lang="en-GB" baseline="30000" dirty="0">
                <a:solidFill>
                  <a:prstClr val="white">
                    <a:lumMod val="50000"/>
                  </a:prstClr>
                </a:solidFill>
                <a:latin typeface="Arial"/>
              </a:rPr>
              <a:t>©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0"/>
            <a:ext cx="4968552" cy="1955622"/>
          </a:xfrm>
          <a:prstGeom prst="rect">
            <a:avLst/>
          </a:prstGeom>
        </p:spPr>
      </p:pic>
      <p:pic>
        <p:nvPicPr>
          <p:cNvPr id="17" name="Picture 1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15"/>
            <a:ext cx="1547664" cy="1960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 K2B PITCH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VALUE PROPOSITION &amp; BUSINESS CONCEPT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583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INNOVATION &amp; NPD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  <a:p>
            <a:r>
              <a:rPr lang="en-GB" dirty="0" err="1"/>
              <a:t>FreshTEC</a:t>
            </a:r>
            <a:r>
              <a:rPr lang="en-GB" dirty="0"/>
              <a:t> - Revolutionizing Fresh Produce</a:t>
            </a:r>
          </a:p>
          <a:p>
            <a:pPr lvl="2"/>
            <a:r>
              <a:rPr lang="en-GB" dirty="0"/>
              <a:t> Case study</a:t>
            </a: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53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FRESHTEC HBS 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GB" dirty="0"/>
          </a:p>
          <a:p>
            <a:r>
              <a:rPr lang="en-GB" dirty="0"/>
              <a:t>3 parts</a:t>
            </a:r>
          </a:p>
          <a:p>
            <a:pPr lvl="1"/>
            <a:r>
              <a:rPr lang="en-GB" dirty="0"/>
              <a:t>1 defends 1 opinion (founder)</a:t>
            </a:r>
          </a:p>
          <a:p>
            <a:pPr lvl="1"/>
            <a:r>
              <a:rPr lang="en-GB" dirty="0"/>
              <a:t>1 defends other opinion (CEO)</a:t>
            </a:r>
          </a:p>
          <a:p>
            <a:pPr lvl="1"/>
            <a:r>
              <a:rPr lang="en-GB" dirty="0"/>
              <a:t>1 acts as investors</a:t>
            </a:r>
          </a:p>
          <a:p>
            <a:pP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08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0" y="1320800"/>
            <a:ext cx="75946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37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88900"/>
            <a:ext cx="8026400" cy="668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004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9" y="80107"/>
            <a:ext cx="5904656" cy="65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9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3 at 10.13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033" y="0"/>
            <a:ext cx="7491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18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0-13 at 10.12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0"/>
            <a:ext cx="6673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619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68</Words>
  <Application>Microsoft Macintosh PowerPoint</Application>
  <PresentationFormat>Apresentação no Ecrã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9</vt:i4>
      </vt:variant>
    </vt:vector>
  </HeadingPairs>
  <TitlesOfParts>
    <vt:vector size="16" baseType="lpstr">
      <vt:lpstr>Arial</vt:lpstr>
      <vt:lpstr>Calibri</vt:lpstr>
      <vt:lpstr>Franklin Gothic Book</vt:lpstr>
      <vt:lpstr>Verdana</vt:lpstr>
      <vt:lpstr>Wingdings 2</vt:lpstr>
      <vt:lpstr>Office Theme</vt:lpstr>
      <vt:lpstr>Technic</vt:lpstr>
      <vt:lpstr>Apresentação do PowerPoint</vt:lpstr>
      <vt:lpstr>1st  K2B PITCH</vt:lpstr>
      <vt:lpstr>INNOVATION &amp; NPD</vt:lpstr>
      <vt:lpstr>FRESHTEC HBS CASE STUDY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BIOALVO 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 Vieira</dc:creator>
  <cp:lastModifiedBy>Utilizador do Microsoft Office</cp:lastModifiedBy>
  <cp:revision>10</cp:revision>
  <dcterms:created xsi:type="dcterms:W3CDTF">2013-10-14T10:57:58Z</dcterms:created>
  <dcterms:modified xsi:type="dcterms:W3CDTF">2018-10-23T09:15:16Z</dcterms:modified>
</cp:coreProperties>
</file>