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C929C-7784-48BE-9C3D-916E3697A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5A884-5AAC-4A6F-B0CD-799739901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45260-8ADC-4AAB-8811-E6DB2F02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8990C-6A87-4F52-9E6D-255BA470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E80D8-1F07-4101-AF06-14A8BA29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0AC5-8D43-4DD2-B010-9D5609BA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B3D92-F896-4716-99E8-FAE457F55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A4A13-03EB-4843-AD1D-87B33A39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0E83D-34DF-4AF5-9C66-2A57A8FA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C1DA8-D368-4EAC-97BA-B1C44EA1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1FE591-1478-49EF-9795-58CDB9459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56A47-2C62-49D9-B544-A700B8E95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AEB0F-6093-4233-9B25-70A9A65C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45B4-E7DF-41C5-AA33-27CABC8A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47A91-35EB-4F35-BCCC-70B3E0F2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455A-0853-4C63-A941-7B4C3F73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0874-8024-43D7-8C27-8B844431C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6BC7C-03AA-49F6-AAB6-E2C51445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99F6E-E53C-4DC5-890B-B2304CA2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9EC7-EBD1-4B5D-98A5-52063A1FF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4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F56A-716A-4AE7-A19A-AF3C99C8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28D07-5896-473E-866C-CE4DB293D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A9C4-7B2F-45FC-9904-B66535AF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1CAEC-468C-411C-95DD-B0000A2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C11D5-29AB-4AF0-9E53-252A94AE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CCAE-6CD9-46FD-9DAE-00FDFD4E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DE366-1607-46FB-9641-5AE3B0C32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DD2D0-34A6-4A39-8BE2-4BB8C5D87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A8CB-5201-4EF9-8802-5278A43D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729CB-542E-4044-91CE-78937F32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3DFDC-8CA0-47E7-87EC-55B277D8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2256-87C1-4FCF-BDBC-F543A0ED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691A6-23D4-4086-9BA6-85D05F687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C7A62-3330-43C4-9B5B-0B7611086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1390E-9EA6-40D4-AED6-7853C05A3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72B14-7DAC-4461-854B-BFC2062CE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B1DC47-AEA4-4CE2-835A-85799623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36A06-BBA1-4A56-ACFE-C9735E27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2ED78-57C3-41CC-AF96-6D4F2456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AE00-0EDB-4D80-897F-ED4FD621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5E29A-6F5D-4EEA-8459-EB7EF9AF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7B3EF-B302-40EE-9164-704E7251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AC4C5-AA06-4E4D-B284-B1F56BC8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C2EB7-A92F-4C46-9633-0D9637CF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BEB7B-A1BC-497C-BFD7-C4444213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656E-FDFC-46D9-B1CA-E54F77BB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3E1A-D0A3-4A80-955B-B438982C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0CD5-D90B-4E00-84B6-F2034672A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9C346-B954-4325-B395-3DFA520F1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717BB-543F-45BD-A805-52502BE5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4189-3DD5-4871-A3EB-00BC93B6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49811-5D31-4D66-AA80-36712316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7BD9-8B99-4247-A7E5-4667EE5E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2050F-1920-4FBE-9851-589B78564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5814E-81A1-468D-AB51-3952F4AAB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3C558-979A-48DC-8C08-080A7DC7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C2CBA-9F52-489F-B420-6E8FA4FC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269FF-56B9-4E3B-97FE-4FEC52DA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1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3F5A8-128B-44D2-816B-DB905AA7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78F91-269E-4F65-9432-4B55C8F66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D1ED1-8A08-40C1-9871-62357FC00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EAF47-6178-4AC7-B17F-05BC7D1AB04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0364C-B37C-44F9-88BC-589139029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F9574-FFA9-4C20-8658-533E4E4BF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2044-A3FB-4682-8E99-0BD446F6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1D771-5826-4BC3-BF4F-2E3B8DD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21" y="-1336753"/>
            <a:ext cx="10515599" cy="2387600"/>
          </a:xfrm>
        </p:spPr>
        <p:txBody>
          <a:bodyPr/>
          <a:lstStyle/>
          <a:p>
            <a:r>
              <a:rPr lang="en-US" dirty="0"/>
              <a:t>Task about merging </a:t>
            </a:r>
            <a:r>
              <a:rPr lang="en-US" dirty="0" err="1"/>
              <a:t>data.frames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F4155A5-3381-4424-8B5B-7F602247ABAC}"/>
              </a:ext>
            </a:extLst>
          </p:cNvPr>
          <p:cNvSpPr txBox="1">
            <a:spLocks/>
          </p:cNvSpPr>
          <p:nvPr/>
        </p:nvSpPr>
        <p:spPr>
          <a:xfrm>
            <a:off x="689221" y="5198018"/>
            <a:ext cx="10756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This task teaches you to join or merge data in different files, provided there is a common field that allows the merging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D89258-9B71-4697-A301-C319304D6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490" y="1622376"/>
            <a:ext cx="1014689" cy="7689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FED7FC-95BD-41AD-BEEC-45CE9AC481DD}"/>
              </a:ext>
            </a:extLst>
          </p:cNvPr>
          <p:cNvSpPr txBox="1"/>
          <p:nvPr/>
        </p:nvSpPr>
        <p:spPr>
          <a:xfrm>
            <a:off x="3596135" y="2539556"/>
            <a:ext cx="1571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+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B9BE10-EE59-47A5-96E1-ABF4552AF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965" y="2633823"/>
            <a:ext cx="2181225" cy="1381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127ECA-2005-432A-858F-2AB47D6E0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6490" y="2519551"/>
            <a:ext cx="1014689" cy="7187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EA859C-1FF1-439A-A855-BFADEB40EC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6490" y="3410483"/>
            <a:ext cx="890601" cy="788494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561CC936-4C6E-4432-A598-92C5E4D3F68B}"/>
              </a:ext>
            </a:extLst>
          </p:cNvPr>
          <p:cNvSpPr/>
          <p:nvPr/>
        </p:nvSpPr>
        <p:spPr>
          <a:xfrm>
            <a:off x="6367446" y="3047242"/>
            <a:ext cx="2467992" cy="550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292129-082C-42D2-9B73-1F97C34DCC7E}"/>
              </a:ext>
            </a:extLst>
          </p:cNvPr>
          <p:cNvSpPr txBox="1"/>
          <p:nvPr/>
        </p:nvSpPr>
        <p:spPr>
          <a:xfrm>
            <a:off x="9376298" y="2537620"/>
            <a:ext cx="1571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4ADEF2-B17E-4D7D-B83D-ADDB391387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6490" y="4421764"/>
            <a:ext cx="858760" cy="7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8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755B-8A48-4625-A6E7-BB45AB0E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the file “Data4merge.xlsx”</a:t>
            </a:r>
          </a:p>
          <a:p>
            <a:r>
              <a:rPr lang="en-US" dirty="0"/>
              <a:t>You have data on 5 fish (worksheet </a:t>
            </a:r>
            <a:r>
              <a:rPr lang="en-US" dirty="0" err="1"/>
              <a:t>peixes</a:t>
            </a:r>
            <a:r>
              <a:rPr lang="en-US" dirty="0"/>
              <a:t>), and then 4 examples of possible measures about those fish (in some all the fish were measure, in some not, in some </a:t>
            </a:r>
            <a:r>
              <a:rPr lang="en-US" dirty="0" err="1"/>
              <a:t>some</a:t>
            </a:r>
            <a:r>
              <a:rPr lang="en-US" dirty="0"/>
              <a:t> fish were measured more than once)</a:t>
            </a:r>
          </a:p>
          <a:p>
            <a:r>
              <a:rPr lang="en-US" dirty="0"/>
              <a:t>For your convenience, each of these excel worksheets was saved as a separate .txt file</a:t>
            </a:r>
          </a:p>
          <a:p>
            <a:r>
              <a:rPr lang="en-US" dirty="0"/>
              <a:t>Explore the use of function merge, and arguments </a:t>
            </a:r>
            <a:r>
              <a:rPr lang="en-US" dirty="0">
                <a:latin typeface="Lucida Console" panose="020B0609040504020204" pitchFamily="49" charset="0"/>
              </a:rPr>
              <a:t>by, </a:t>
            </a:r>
            <a:r>
              <a:rPr lang="en-US" dirty="0" err="1">
                <a:latin typeface="Lucida Console" panose="020B0609040504020204" pitchFamily="49" charset="0"/>
              </a:rPr>
              <a:t>all.x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all.y</a:t>
            </a:r>
            <a:r>
              <a:rPr lang="en-US" dirty="0"/>
              <a:t>, so that you end up with a table that:</a:t>
            </a:r>
          </a:p>
          <a:p>
            <a:pPr lvl="1"/>
            <a:r>
              <a:rPr lang="en-US" dirty="0"/>
              <a:t>Includes each of the combinations of the 4 worksheets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1060D4-2671-4216-93E4-DBC2BD4B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Console</vt:lpstr>
      <vt:lpstr>Office Theme</vt:lpstr>
      <vt:lpstr>Task about merging data.frames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about merging data.frames</dc:title>
  <dc:creator>Tiago Marques</dc:creator>
  <cp:lastModifiedBy>Tiago Marques</cp:lastModifiedBy>
  <cp:revision>1</cp:revision>
  <dcterms:created xsi:type="dcterms:W3CDTF">2019-09-25T11:19:28Z</dcterms:created>
  <dcterms:modified xsi:type="dcterms:W3CDTF">2019-09-25T11:27:29Z</dcterms:modified>
</cp:coreProperties>
</file>