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6" r:id="rId2"/>
    <p:sldId id="258" r:id="rId3"/>
    <p:sldId id="278" r:id="rId4"/>
    <p:sldId id="27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6914A7BF-E236-4A13-9603-125DC2739B1A}">
          <p14:sldIdLst>
            <p14:sldId id="276"/>
            <p14:sldId id="258"/>
            <p14:sldId id="278"/>
            <p14:sldId id="279"/>
            <p14:sldId id="263"/>
          </p14:sldIdLst>
        </p14:section>
        <p14:section name="Exemplos" id="{E2CA0D9E-D0D7-4E65-BDA2-242B407DC76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50" d="100"/>
          <a:sy n="50" d="100"/>
        </p:scale>
        <p:origin x="145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8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A0A16-770E-4FED-82D3-A095A4F6C42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5A5E2D2-BDCC-4B45-893F-04C9D34040A1}">
      <dgm:prSet phldrT="[Text]"/>
      <dgm:spPr/>
      <dgm:t>
        <a:bodyPr/>
        <a:lstStyle/>
        <a:p>
          <a:r>
            <a:rPr lang="en-GB" dirty="0" err="1"/>
            <a:t>Modelação</a:t>
          </a:r>
          <a:r>
            <a:rPr lang="en-GB" dirty="0"/>
            <a:t> </a:t>
          </a:r>
          <a:r>
            <a:rPr lang="en-GB" dirty="0" err="1"/>
            <a:t>ecológica</a:t>
          </a:r>
          <a:endParaRPr lang="en-GB" dirty="0"/>
        </a:p>
      </dgm:t>
    </dgm:pt>
    <dgm:pt modelId="{72991C1A-5933-480E-AA3D-F6506354153F}" type="parTrans" cxnId="{521C2B6E-E825-4F51-97B3-8C06A0878C1B}">
      <dgm:prSet/>
      <dgm:spPr/>
      <dgm:t>
        <a:bodyPr/>
        <a:lstStyle/>
        <a:p>
          <a:endParaRPr lang="en-GB"/>
        </a:p>
      </dgm:t>
    </dgm:pt>
    <dgm:pt modelId="{0256C2D8-F756-483D-B777-EB667976F485}" type="sibTrans" cxnId="{521C2B6E-E825-4F51-97B3-8C06A0878C1B}">
      <dgm:prSet/>
      <dgm:spPr/>
      <dgm:t>
        <a:bodyPr/>
        <a:lstStyle/>
        <a:p>
          <a:endParaRPr lang="en-GB"/>
        </a:p>
      </dgm:t>
    </dgm:pt>
    <dgm:pt modelId="{C5E52861-8522-4218-A822-1EA0E223A508}">
      <dgm:prSet phldrT="[Text]"/>
      <dgm:spPr/>
      <dgm:t>
        <a:bodyPr/>
        <a:lstStyle/>
        <a:p>
          <a:r>
            <a:rPr lang="en-GB" dirty="0" err="1"/>
            <a:t>Serviços</a:t>
          </a:r>
          <a:r>
            <a:rPr lang="en-GB" dirty="0"/>
            <a:t> </a:t>
          </a:r>
          <a:r>
            <a:rPr lang="en-GB" dirty="0" err="1"/>
            <a:t>ecossistemas</a:t>
          </a:r>
          <a:endParaRPr lang="en-GB" dirty="0"/>
        </a:p>
      </dgm:t>
    </dgm:pt>
    <dgm:pt modelId="{0E205B66-EAAE-4083-808E-8E40169AD9C8}" type="parTrans" cxnId="{ED384879-8EEC-4A5B-B967-C49490C6C702}">
      <dgm:prSet/>
      <dgm:spPr/>
      <dgm:t>
        <a:bodyPr/>
        <a:lstStyle/>
        <a:p>
          <a:endParaRPr lang="en-GB"/>
        </a:p>
      </dgm:t>
    </dgm:pt>
    <dgm:pt modelId="{00C4A6E6-9F8D-4543-83EE-FBA05208ED9C}" type="sibTrans" cxnId="{ED384879-8EEC-4A5B-B967-C49490C6C702}">
      <dgm:prSet/>
      <dgm:spPr/>
      <dgm:t>
        <a:bodyPr/>
        <a:lstStyle/>
        <a:p>
          <a:endParaRPr lang="en-GB"/>
        </a:p>
      </dgm:t>
    </dgm:pt>
    <dgm:pt modelId="{87F41B3A-8ACC-4DF2-9AB0-2119CC7371D7}">
      <dgm:prSet phldrT="[Text]"/>
      <dgm:spPr/>
      <dgm:t>
        <a:bodyPr/>
        <a:lstStyle/>
        <a:p>
          <a:r>
            <a:rPr lang="en-GB" dirty="0" err="1"/>
            <a:t>Modelação</a:t>
          </a:r>
          <a:r>
            <a:rPr lang="en-GB" dirty="0"/>
            <a:t> da </a:t>
          </a:r>
          <a:r>
            <a:rPr lang="en-GB" dirty="0" err="1"/>
            <a:t>mortalidade</a:t>
          </a:r>
          <a:endParaRPr lang="en-GB" dirty="0"/>
        </a:p>
      </dgm:t>
    </dgm:pt>
    <dgm:pt modelId="{D9984839-1E54-484A-9C34-816C16398785}" type="parTrans" cxnId="{7583AA87-39A4-4A22-8972-3BAEE1C471D8}">
      <dgm:prSet/>
      <dgm:spPr/>
      <dgm:t>
        <a:bodyPr/>
        <a:lstStyle/>
        <a:p>
          <a:endParaRPr lang="en-GB"/>
        </a:p>
      </dgm:t>
    </dgm:pt>
    <dgm:pt modelId="{38B75FB2-92F6-4B3B-B013-57EC7F0EDFDA}" type="sibTrans" cxnId="{7583AA87-39A4-4A22-8972-3BAEE1C471D8}">
      <dgm:prSet/>
      <dgm:spPr/>
      <dgm:t>
        <a:bodyPr/>
        <a:lstStyle/>
        <a:p>
          <a:endParaRPr lang="en-GB"/>
        </a:p>
      </dgm:t>
    </dgm:pt>
    <dgm:pt modelId="{9CC592B7-0399-43F9-909B-F3413837B08D}">
      <dgm:prSet phldrT="[Text]"/>
      <dgm:spPr/>
      <dgm:t>
        <a:bodyPr/>
        <a:lstStyle/>
        <a:p>
          <a:r>
            <a:rPr lang="en-GB" dirty="0" err="1"/>
            <a:t>Impactes</a:t>
          </a:r>
          <a:r>
            <a:rPr lang="en-GB" dirty="0"/>
            <a:t> PE </a:t>
          </a:r>
          <a:r>
            <a:rPr lang="en-GB" dirty="0" err="1"/>
            <a:t>escala</a:t>
          </a:r>
          <a:r>
            <a:rPr lang="en-GB" dirty="0"/>
            <a:t> global</a:t>
          </a:r>
        </a:p>
      </dgm:t>
    </dgm:pt>
    <dgm:pt modelId="{A0376523-92CB-4890-A331-6737378AD737}" type="parTrans" cxnId="{D9BC5769-FB4D-4988-A169-3CAE379A47A8}">
      <dgm:prSet/>
      <dgm:spPr/>
      <dgm:t>
        <a:bodyPr/>
        <a:lstStyle/>
        <a:p>
          <a:endParaRPr lang="en-GB"/>
        </a:p>
      </dgm:t>
    </dgm:pt>
    <dgm:pt modelId="{970F3BE5-4694-4C37-90EC-0DF91A865412}" type="sibTrans" cxnId="{D9BC5769-FB4D-4988-A169-3CAE379A47A8}">
      <dgm:prSet/>
      <dgm:spPr/>
      <dgm:t>
        <a:bodyPr/>
        <a:lstStyle/>
        <a:p>
          <a:endParaRPr lang="en-GB"/>
        </a:p>
      </dgm:t>
    </dgm:pt>
    <dgm:pt modelId="{A74E6683-7181-4FC4-8E99-65AEC91C6E43}">
      <dgm:prSet phldrT="[Text]"/>
      <dgm:spPr/>
      <dgm:t>
        <a:bodyPr/>
        <a:lstStyle/>
        <a:p>
          <a:r>
            <a:rPr lang="en-GB" dirty="0" err="1"/>
            <a:t>Tecnologia</a:t>
          </a:r>
          <a:r>
            <a:rPr lang="en-GB" dirty="0"/>
            <a:t> </a:t>
          </a:r>
          <a:r>
            <a:rPr lang="en-GB" dirty="0" err="1"/>
            <a:t>aplicada</a:t>
          </a:r>
          <a:r>
            <a:rPr lang="en-GB" dirty="0"/>
            <a:t> </a:t>
          </a:r>
          <a:r>
            <a:rPr lang="en-GB" dirty="0" err="1"/>
            <a:t>ao</a:t>
          </a:r>
          <a:r>
            <a:rPr lang="en-GB" dirty="0"/>
            <a:t> AIA PEs</a:t>
          </a:r>
        </a:p>
      </dgm:t>
    </dgm:pt>
    <dgm:pt modelId="{1C925B6C-1338-479E-9D6B-B6C83FEEC5AD}" type="parTrans" cxnId="{8CEDE34C-7E25-4519-AEBC-A0C288A89CF3}">
      <dgm:prSet/>
      <dgm:spPr/>
      <dgm:t>
        <a:bodyPr/>
        <a:lstStyle/>
        <a:p>
          <a:endParaRPr lang="en-GB"/>
        </a:p>
      </dgm:t>
    </dgm:pt>
    <dgm:pt modelId="{A8CD7F0A-63A5-414B-B8CB-65BF76B2B633}" type="sibTrans" cxnId="{8CEDE34C-7E25-4519-AEBC-A0C288A89CF3}">
      <dgm:prSet/>
      <dgm:spPr/>
      <dgm:t>
        <a:bodyPr/>
        <a:lstStyle/>
        <a:p>
          <a:endParaRPr lang="en-GB"/>
        </a:p>
      </dgm:t>
    </dgm:pt>
    <dgm:pt modelId="{ABF3547F-3E89-4248-A664-BBADA4D8BF6D}">
      <dgm:prSet phldrT="[Text]"/>
      <dgm:spPr/>
      <dgm:t>
        <a:bodyPr/>
        <a:lstStyle/>
        <a:p>
          <a:r>
            <a:rPr lang="en-GB" dirty="0"/>
            <a:t>Drones </a:t>
          </a:r>
          <a:r>
            <a:rPr lang="en-GB" dirty="0" err="1"/>
            <a:t>como</a:t>
          </a:r>
          <a:r>
            <a:rPr lang="en-GB" dirty="0"/>
            <a:t> ferramenta para ID de </a:t>
          </a:r>
          <a:r>
            <a:rPr lang="en-GB" dirty="0" err="1"/>
            <a:t>mortalidade</a:t>
          </a:r>
          <a:endParaRPr lang="en-GB" dirty="0"/>
        </a:p>
      </dgm:t>
    </dgm:pt>
    <dgm:pt modelId="{E95E2FCD-BD71-498E-A18C-70EB0C5B6437}" type="parTrans" cxnId="{700464A6-EB86-4E23-A2BD-C1C1799A9306}">
      <dgm:prSet/>
      <dgm:spPr/>
      <dgm:t>
        <a:bodyPr/>
        <a:lstStyle/>
        <a:p>
          <a:endParaRPr lang="en-GB"/>
        </a:p>
      </dgm:t>
    </dgm:pt>
    <dgm:pt modelId="{E384ABBF-C16C-403F-AE33-69ED8097044C}" type="sibTrans" cxnId="{700464A6-EB86-4E23-A2BD-C1C1799A9306}">
      <dgm:prSet/>
      <dgm:spPr/>
      <dgm:t>
        <a:bodyPr/>
        <a:lstStyle/>
        <a:p>
          <a:endParaRPr lang="en-GB"/>
        </a:p>
      </dgm:t>
    </dgm:pt>
    <dgm:pt modelId="{FE611D50-5554-4251-803C-6722EB4E16FA}">
      <dgm:prSet phldrT="[Text]"/>
      <dgm:spPr/>
      <dgm:t>
        <a:bodyPr/>
        <a:lstStyle/>
        <a:p>
          <a:r>
            <a:rPr lang="en-GB" dirty="0" err="1"/>
            <a:t>Efeito</a:t>
          </a:r>
          <a:r>
            <a:rPr lang="en-GB" dirty="0"/>
            <a:t> </a:t>
          </a:r>
          <a:r>
            <a:rPr lang="en-GB" dirty="0" err="1"/>
            <a:t>exclusão</a:t>
          </a:r>
          <a:endParaRPr lang="en-GB" dirty="0"/>
        </a:p>
      </dgm:t>
    </dgm:pt>
    <dgm:pt modelId="{623168E3-4023-48BB-86D5-E62A3E797AFF}" type="parTrans" cxnId="{9761DF51-9DB2-46F1-AC88-38E77F70842B}">
      <dgm:prSet/>
      <dgm:spPr/>
      <dgm:t>
        <a:bodyPr/>
        <a:lstStyle/>
        <a:p>
          <a:endParaRPr lang="en-GB"/>
        </a:p>
      </dgm:t>
    </dgm:pt>
    <dgm:pt modelId="{135B2BB9-3BB0-4617-8E2E-51C3409BF736}" type="sibTrans" cxnId="{9761DF51-9DB2-46F1-AC88-38E77F70842B}">
      <dgm:prSet/>
      <dgm:spPr/>
      <dgm:t>
        <a:bodyPr/>
        <a:lstStyle/>
        <a:p>
          <a:endParaRPr lang="en-GB"/>
        </a:p>
      </dgm:t>
    </dgm:pt>
    <dgm:pt modelId="{A368B60F-9505-43CF-9ED2-ABBB0DA2B489}">
      <dgm:prSet phldrT="[Text]"/>
      <dgm:spPr/>
      <dgm:t>
        <a:bodyPr/>
        <a:lstStyle/>
        <a:p>
          <a:r>
            <a:rPr lang="en-GB" dirty="0" err="1"/>
            <a:t>Risco</a:t>
          </a:r>
          <a:r>
            <a:rPr lang="en-GB" dirty="0"/>
            <a:t> de </a:t>
          </a:r>
          <a:r>
            <a:rPr lang="en-GB" dirty="0" err="1"/>
            <a:t>colisão</a:t>
          </a:r>
          <a:endParaRPr lang="en-GB" dirty="0"/>
        </a:p>
      </dgm:t>
    </dgm:pt>
    <dgm:pt modelId="{699E0E49-FCB9-4125-8F07-E90C20B08124}" type="parTrans" cxnId="{4DC758B2-A277-41C9-A4EF-27474100A095}">
      <dgm:prSet/>
      <dgm:spPr/>
      <dgm:t>
        <a:bodyPr/>
        <a:lstStyle/>
        <a:p>
          <a:endParaRPr lang="en-GB"/>
        </a:p>
      </dgm:t>
    </dgm:pt>
    <dgm:pt modelId="{5C55F36B-173F-4A79-AA39-76BFAE7BF3B8}" type="sibTrans" cxnId="{4DC758B2-A277-41C9-A4EF-27474100A095}">
      <dgm:prSet/>
      <dgm:spPr/>
      <dgm:t>
        <a:bodyPr/>
        <a:lstStyle/>
        <a:p>
          <a:endParaRPr lang="en-GB"/>
        </a:p>
      </dgm:t>
    </dgm:pt>
    <dgm:pt modelId="{B2FE9139-8790-49C0-98CF-21E71F2A6643}">
      <dgm:prSet phldrT="[Text]"/>
      <dgm:spPr/>
      <dgm:t>
        <a:bodyPr/>
        <a:lstStyle/>
        <a:p>
          <a:r>
            <a:rPr lang="en-GB" dirty="0"/>
            <a:t>ID </a:t>
          </a:r>
          <a:r>
            <a:rPr lang="en-GB" dirty="0" err="1"/>
            <a:t>automatica</a:t>
          </a:r>
          <a:r>
            <a:rPr lang="en-GB" dirty="0"/>
            <a:t> </a:t>
          </a:r>
          <a:r>
            <a:rPr lang="en-GB" dirty="0" err="1"/>
            <a:t>gravações</a:t>
          </a:r>
          <a:r>
            <a:rPr lang="en-GB" dirty="0"/>
            <a:t> </a:t>
          </a:r>
        </a:p>
      </dgm:t>
    </dgm:pt>
    <dgm:pt modelId="{7D20B516-CF80-4672-8A71-B627012AEFF4}" type="parTrans" cxnId="{577FCAFE-5FAA-4719-8674-64E77A52C1C6}">
      <dgm:prSet/>
      <dgm:spPr/>
      <dgm:t>
        <a:bodyPr/>
        <a:lstStyle/>
        <a:p>
          <a:endParaRPr lang="en-GB"/>
        </a:p>
      </dgm:t>
    </dgm:pt>
    <dgm:pt modelId="{F471B741-4E7B-48AD-8DD5-09B69DFA993A}" type="sibTrans" cxnId="{577FCAFE-5FAA-4719-8674-64E77A52C1C6}">
      <dgm:prSet/>
      <dgm:spPr/>
      <dgm:t>
        <a:bodyPr/>
        <a:lstStyle/>
        <a:p>
          <a:endParaRPr lang="en-GB"/>
        </a:p>
      </dgm:t>
    </dgm:pt>
    <dgm:pt modelId="{D58638F6-96C1-4A7F-883E-00787CF50C49}" type="pres">
      <dgm:prSet presAssocID="{6AAA0A16-770E-4FED-82D3-A095A4F6C426}" presName="diagram" presStyleCnt="0">
        <dgm:presLayoutVars>
          <dgm:dir/>
          <dgm:resizeHandles val="exact"/>
        </dgm:presLayoutVars>
      </dgm:prSet>
      <dgm:spPr/>
    </dgm:pt>
    <dgm:pt modelId="{E853DB39-347D-4A02-BC6F-DFED6F3B9E2A}" type="pres">
      <dgm:prSet presAssocID="{C5A5E2D2-BDCC-4B45-893F-04C9D34040A1}" presName="node" presStyleLbl="node1" presStyleIdx="0" presStyleCnt="9">
        <dgm:presLayoutVars>
          <dgm:bulletEnabled val="1"/>
        </dgm:presLayoutVars>
      </dgm:prSet>
      <dgm:spPr/>
    </dgm:pt>
    <dgm:pt modelId="{53E76A41-CDBA-429B-BA0D-05ACD205B47B}" type="pres">
      <dgm:prSet presAssocID="{0256C2D8-F756-483D-B777-EB667976F485}" presName="sibTrans" presStyleCnt="0"/>
      <dgm:spPr/>
    </dgm:pt>
    <dgm:pt modelId="{13D68E2A-C363-4D02-A0AF-C369BC3261CA}" type="pres">
      <dgm:prSet presAssocID="{ABF3547F-3E89-4248-A664-BBADA4D8BF6D}" presName="node" presStyleLbl="node1" presStyleIdx="1" presStyleCnt="9">
        <dgm:presLayoutVars>
          <dgm:bulletEnabled val="1"/>
        </dgm:presLayoutVars>
      </dgm:prSet>
      <dgm:spPr/>
    </dgm:pt>
    <dgm:pt modelId="{557D4772-97FA-40BE-B860-9A144398D359}" type="pres">
      <dgm:prSet presAssocID="{E384ABBF-C16C-403F-AE33-69ED8097044C}" presName="sibTrans" presStyleCnt="0"/>
      <dgm:spPr/>
    </dgm:pt>
    <dgm:pt modelId="{6A86CB37-6C02-484B-B9B7-77DC25D280F7}" type="pres">
      <dgm:prSet presAssocID="{FE611D50-5554-4251-803C-6722EB4E16FA}" presName="node" presStyleLbl="node1" presStyleIdx="2" presStyleCnt="9">
        <dgm:presLayoutVars>
          <dgm:bulletEnabled val="1"/>
        </dgm:presLayoutVars>
      </dgm:prSet>
      <dgm:spPr/>
    </dgm:pt>
    <dgm:pt modelId="{A5ECE702-6949-4687-9298-DBCBBE993497}" type="pres">
      <dgm:prSet presAssocID="{135B2BB9-3BB0-4617-8E2E-51C3409BF736}" presName="sibTrans" presStyleCnt="0"/>
      <dgm:spPr/>
    </dgm:pt>
    <dgm:pt modelId="{C4934101-B24B-44CE-9F5B-FB3D23CF8536}" type="pres">
      <dgm:prSet presAssocID="{A368B60F-9505-43CF-9ED2-ABBB0DA2B489}" presName="node" presStyleLbl="node1" presStyleIdx="3" presStyleCnt="9">
        <dgm:presLayoutVars>
          <dgm:bulletEnabled val="1"/>
        </dgm:presLayoutVars>
      </dgm:prSet>
      <dgm:spPr/>
    </dgm:pt>
    <dgm:pt modelId="{9A8B998C-8176-4A1B-A752-AC5914AACE4B}" type="pres">
      <dgm:prSet presAssocID="{5C55F36B-173F-4A79-AA39-76BFAE7BF3B8}" presName="sibTrans" presStyleCnt="0"/>
      <dgm:spPr/>
    </dgm:pt>
    <dgm:pt modelId="{CE61FBF2-2BC2-4187-82E0-D5AC43220799}" type="pres">
      <dgm:prSet presAssocID="{B2FE9139-8790-49C0-98CF-21E71F2A6643}" presName="node" presStyleLbl="node1" presStyleIdx="4" presStyleCnt="9">
        <dgm:presLayoutVars>
          <dgm:bulletEnabled val="1"/>
        </dgm:presLayoutVars>
      </dgm:prSet>
      <dgm:spPr/>
    </dgm:pt>
    <dgm:pt modelId="{E939F0E7-9029-488C-9E63-166EDBA5069F}" type="pres">
      <dgm:prSet presAssocID="{F471B741-4E7B-48AD-8DD5-09B69DFA993A}" presName="sibTrans" presStyleCnt="0"/>
      <dgm:spPr/>
    </dgm:pt>
    <dgm:pt modelId="{7559B6CC-3EAC-495E-ADC9-DF03B3A3D1DC}" type="pres">
      <dgm:prSet presAssocID="{C5E52861-8522-4218-A822-1EA0E223A508}" presName="node" presStyleLbl="node1" presStyleIdx="5" presStyleCnt="9">
        <dgm:presLayoutVars>
          <dgm:bulletEnabled val="1"/>
        </dgm:presLayoutVars>
      </dgm:prSet>
      <dgm:spPr/>
    </dgm:pt>
    <dgm:pt modelId="{742A3ED2-6174-4A61-84D7-411442272DE6}" type="pres">
      <dgm:prSet presAssocID="{00C4A6E6-9F8D-4543-83EE-FBA05208ED9C}" presName="sibTrans" presStyleCnt="0"/>
      <dgm:spPr/>
    </dgm:pt>
    <dgm:pt modelId="{382153D9-6F37-44EE-93D7-786EC78A5EC0}" type="pres">
      <dgm:prSet presAssocID="{87F41B3A-8ACC-4DF2-9AB0-2119CC7371D7}" presName="node" presStyleLbl="node1" presStyleIdx="6" presStyleCnt="9">
        <dgm:presLayoutVars>
          <dgm:bulletEnabled val="1"/>
        </dgm:presLayoutVars>
      </dgm:prSet>
      <dgm:spPr/>
    </dgm:pt>
    <dgm:pt modelId="{E9FCBB3A-AE24-4DA5-90C4-ACAE8D093EDE}" type="pres">
      <dgm:prSet presAssocID="{38B75FB2-92F6-4B3B-B013-57EC7F0EDFDA}" presName="sibTrans" presStyleCnt="0"/>
      <dgm:spPr/>
    </dgm:pt>
    <dgm:pt modelId="{D60C406C-D08C-4575-9408-826918C5DD62}" type="pres">
      <dgm:prSet presAssocID="{9CC592B7-0399-43F9-909B-F3413837B08D}" presName="node" presStyleLbl="node1" presStyleIdx="7" presStyleCnt="9">
        <dgm:presLayoutVars>
          <dgm:bulletEnabled val="1"/>
        </dgm:presLayoutVars>
      </dgm:prSet>
      <dgm:spPr/>
    </dgm:pt>
    <dgm:pt modelId="{EF5C3702-9FA3-47D8-9EEF-A0E71F748974}" type="pres">
      <dgm:prSet presAssocID="{970F3BE5-4694-4C37-90EC-0DF91A865412}" presName="sibTrans" presStyleCnt="0"/>
      <dgm:spPr/>
    </dgm:pt>
    <dgm:pt modelId="{82DC3965-701E-4B24-8457-430DBCC8FE66}" type="pres">
      <dgm:prSet presAssocID="{A74E6683-7181-4FC4-8E99-65AEC91C6E43}" presName="node" presStyleLbl="node1" presStyleIdx="8" presStyleCnt="9">
        <dgm:presLayoutVars>
          <dgm:bulletEnabled val="1"/>
        </dgm:presLayoutVars>
      </dgm:prSet>
      <dgm:spPr/>
    </dgm:pt>
  </dgm:ptLst>
  <dgm:cxnLst>
    <dgm:cxn modelId="{43307A00-4F5D-4D13-B556-DF3A9438544A}" type="presOf" srcId="{C5A5E2D2-BDCC-4B45-893F-04C9D34040A1}" destId="{E853DB39-347D-4A02-BC6F-DFED6F3B9E2A}" srcOrd="0" destOrd="0" presId="urn:microsoft.com/office/officeart/2005/8/layout/default"/>
    <dgm:cxn modelId="{23172420-86F1-464A-AE35-760B0C7885F1}" type="presOf" srcId="{6AAA0A16-770E-4FED-82D3-A095A4F6C426}" destId="{D58638F6-96C1-4A7F-883E-00787CF50C49}" srcOrd="0" destOrd="0" presId="urn:microsoft.com/office/officeart/2005/8/layout/default"/>
    <dgm:cxn modelId="{05409333-2ADB-424D-8D92-8CC8BCF0F99A}" type="presOf" srcId="{FE611D50-5554-4251-803C-6722EB4E16FA}" destId="{6A86CB37-6C02-484B-B9B7-77DC25D280F7}" srcOrd="0" destOrd="0" presId="urn:microsoft.com/office/officeart/2005/8/layout/default"/>
    <dgm:cxn modelId="{43EC5239-BC4E-42BA-98B4-DC77D337F60D}" type="presOf" srcId="{B2FE9139-8790-49C0-98CF-21E71F2A6643}" destId="{CE61FBF2-2BC2-4187-82E0-D5AC43220799}" srcOrd="0" destOrd="0" presId="urn:microsoft.com/office/officeart/2005/8/layout/default"/>
    <dgm:cxn modelId="{D9BC5769-FB4D-4988-A169-3CAE379A47A8}" srcId="{6AAA0A16-770E-4FED-82D3-A095A4F6C426}" destId="{9CC592B7-0399-43F9-909B-F3413837B08D}" srcOrd="7" destOrd="0" parTransId="{A0376523-92CB-4890-A331-6737378AD737}" sibTransId="{970F3BE5-4694-4C37-90EC-0DF91A865412}"/>
    <dgm:cxn modelId="{8CEDE34C-7E25-4519-AEBC-A0C288A89CF3}" srcId="{6AAA0A16-770E-4FED-82D3-A095A4F6C426}" destId="{A74E6683-7181-4FC4-8E99-65AEC91C6E43}" srcOrd="8" destOrd="0" parTransId="{1C925B6C-1338-479E-9D6B-B6C83FEEC5AD}" sibTransId="{A8CD7F0A-63A5-414B-B8CB-65BF76B2B633}"/>
    <dgm:cxn modelId="{521C2B6E-E825-4F51-97B3-8C06A0878C1B}" srcId="{6AAA0A16-770E-4FED-82D3-A095A4F6C426}" destId="{C5A5E2D2-BDCC-4B45-893F-04C9D34040A1}" srcOrd="0" destOrd="0" parTransId="{72991C1A-5933-480E-AA3D-F6506354153F}" sibTransId="{0256C2D8-F756-483D-B777-EB667976F485}"/>
    <dgm:cxn modelId="{9761DF51-9DB2-46F1-AC88-38E77F70842B}" srcId="{6AAA0A16-770E-4FED-82D3-A095A4F6C426}" destId="{FE611D50-5554-4251-803C-6722EB4E16FA}" srcOrd="2" destOrd="0" parTransId="{623168E3-4023-48BB-86D5-E62A3E797AFF}" sibTransId="{135B2BB9-3BB0-4617-8E2E-51C3409BF736}"/>
    <dgm:cxn modelId="{ED384879-8EEC-4A5B-B967-C49490C6C702}" srcId="{6AAA0A16-770E-4FED-82D3-A095A4F6C426}" destId="{C5E52861-8522-4218-A822-1EA0E223A508}" srcOrd="5" destOrd="0" parTransId="{0E205B66-EAAE-4083-808E-8E40169AD9C8}" sibTransId="{00C4A6E6-9F8D-4543-83EE-FBA05208ED9C}"/>
    <dgm:cxn modelId="{05B2155A-0527-4087-9FAC-596404D9C28F}" type="presOf" srcId="{9CC592B7-0399-43F9-909B-F3413837B08D}" destId="{D60C406C-D08C-4575-9408-826918C5DD62}" srcOrd="0" destOrd="0" presId="urn:microsoft.com/office/officeart/2005/8/layout/default"/>
    <dgm:cxn modelId="{DA9DC180-14BB-4207-9778-C89535E2E275}" type="presOf" srcId="{A368B60F-9505-43CF-9ED2-ABBB0DA2B489}" destId="{C4934101-B24B-44CE-9F5B-FB3D23CF8536}" srcOrd="0" destOrd="0" presId="urn:microsoft.com/office/officeart/2005/8/layout/default"/>
    <dgm:cxn modelId="{7583AA87-39A4-4A22-8972-3BAEE1C471D8}" srcId="{6AAA0A16-770E-4FED-82D3-A095A4F6C426}" destId="{87F41B3A-8ACC-4DF2-9AB0-2119CC7371D7}" srcOrd="6" destOrd="0" parTransId="{D9984839-1E54-484A-9C34-816C16398785}" sibTransId="{38B75FB2-92F6-4B3B-B013-57EC7F0EDFDA}"/>
    <dgm:cxn modelId="{700464A6-EB86-4E23-A2BD-C1C1799A9306}" srcId="{6AAA0A16-770E-4FED-82D3-A095A4F6C426}" destId="{ABF3547F-3E89-4248-A664-BBADA4D8BF6D}" srcOrd="1" destOrd="0" parTransId="{E95E2FCD-BD71-498E-A18C-70EB0C5B6437}" sibTransId="{E384ABBF-C16C-403F-AE33-69ED8097044C}"/>
    <dgm:cxn modelId="{92FDCDAE-A644-4E74-AE46-20B4DED8E4EE}" type="presOf" srcId="{C5E52861-8522-4218-A822-1EA0E223A508}" destId="{7559B6CC-3EAC-495E-ADC9-DF03B3A3D1DC}" srcOrd="0" destOrd="0" presId="urn:microsoft.com/office/officeart/2005/8/layout/default"/>
    <dgm:cxn modelId="{940CD8AF-C709-4BA6-B2F9-AC9C7CC56413}" type="presOf" srcId="{A74E6683-7181-4FC4-8E99-65AEC91C6E43}" destId="{82DC3965-701E-4B24-8457-430DBCC8FE66}" srcOrd="0" destOrd="0" presId="urn:microsoft.com/office/officeart/2005/8/layout/default"/>
    <dgm:cxn modelId="{4DC758B2-A277-41C9-A4EF-27474100A095}" srcId="{6AAA0A16-770E-4FED-82D3-A095A4F6C426}" destId="{A368B60F-9505-43CF-9ED2-ABBB0DA2B489}" srcOrd="3" destOrd="0" parTransId="{699E0E49-FCB9-4125-8F07-E90C20B08124}" sibTransId="{5C55F36B-173F-4A79-AA39-76BFAE7BF3B8}"/>
    <dgm:cxn modelId="{5C1AB4C2-9287-4D7E-B6E3-6E83A9A2C3CA}" type="presOf" srcId="{ABF3547F-3E89-4248-A664-BBADA4D8BF6D}" destId="{13D68E2A-C363-4D02-A0AF-C369BC3261CA}" srcOrd="0" destOrd="0" presId="urn:microsoft.com/office/officeart/2005/8/layout/default"/>
    <dgm:cxn modelId="{5E6646EC-3AB5-41AB-8D4E-197182348147}" type="presOf" srcId="{87F41B3A-8ACC-4DF2-9AB0-2119CC7371D7}" destId="{382153D9-6F37-44EE-93D7-786EC78A5EC0}" srcOrd="0" destOrd="0" presId="urn:microsoft.com/office/officeart/2005/8/layout/default"/>
    <dgm:cxn modelId="{577FCAFE-5FAA-4719-8674-64E77A52C1C6}" srcId="{6AAA0A16-770E-4FED-82D3-A095A4F6C426}" destId="{B2FE9139-8790-49C0-98CF-21E71F2A6643}" srcOrd="4" destOrd="0" parTransId="{7D20B516-CF80-4672-8A71-B627012AEFF4}" sibTransId="{F471B741-4E7B-48AD-8DD5-09B69DFA993A}"/>
    <dgm:cxn modelId="{D2621ED0-D7A5-43C2-B633-A00B1FEA0D0D}" type="presParOf" srcId="{D58638F6-96C1-4A7F-883E-00787CF50C49}" destId="{E853DB39-347D-4A02-BC6F-DFED6F3B9E2A}" srcOrd="0" destOrd="0" presId="urn:microsoft.com/office/officeart/2005/8/layout/default"/>
    <dgm:cxn modelId="{419F1FFB-5363-497F-BAEC-AFA6E40221F2}" type="presParOf" srcId="{D58638F6-96C1-4A7F-883E-00787CF50C49}" destId="{53E76A41-CDBA-429B-BA0D-05ACD205B47B}" srcOrd="1" destOrd="0" presId="urn:microsoft.com/office/officeart/2005/8/layout/default"/>
    <dgm:cxn modelId="{58AF28F1-7EFD-4153-9D70-2D70BB9A9AF3}" type="presParOf" srcId="{D58638F6-96C1-4A7F-883E-00787CF50C49}" destId="{13D68E2A-C363-4D02-A0AF-C369BC3261CA}" srcOrd="2" destOrd="0" presId="urn:microsoft.com/office/officeart/2005/8/layout/default"/>
    <dgm:cxn modelId="{43582376-F4AF-4C1D-B9DF-BCA7340CF06A}" type="presParOf" srcId="{D58638F6-96C1-4A7F-883E-00787CF50C49}" destId="{557D4772-97FA-40BE-B860-9A144398D359}" srcOrd="3" destOrd="0" presId="urn:microsoft.com/office/officeart/2005/8/layout/default"/>
    <dgm:cxn modelId="{2A3B83FF-E761-488D-A481-3991526409FB}" type="presParOf" srcId="{D58638F6-96C1-4A7F-883E-00787CF50C49}" destId="{6A86CB37-6C02-484B-B9B7-77DC25D280F7}" srcOrd="4" destOrd="0" presId="urn:microsoft.com/office/officeart/2005/8/layout/default"/>
    <dgm:cxn modelId="{63C755A7-0A21-439B-B437-6FBAD8ED520B}" type="presParOf" srcId="{D58638F6-96C1-4A7F-883E-00787CF50C49}" destId="{A5ECE702-6949-4687-9298-DBCBBE993497}" srcOrd="5" destOrd="0" presId="urn:microsoft.com/office/officeart/2005/8/layout/default"/>
    <dgm:cxn modelId="{DA0D7328-E7B2-49F2-9870-3A14D1ABC7B2}" type="presParOf" srcId="{D58638F6-96C1-4A7F-883E-00787CF50C49}" destId="{C4934101-B24B-44CE-9F5B-FB3D23CF8536}" srcOrd="6" destOrd="0" presId="urn:microsoft.com/office/officeart/2005/8/layout/default"/>
    <dgm:cxn modelId="{4D9667F9-4C44-47D8-88A0-7E630C453545}" type="presParOf" srcId="{D58638F6-96C1-4A7F-883E-00787CF50C49}" destId="{9A8B998C-8176-4A1B-A752-AC5914AACE4B}" srcOrd="7" destOrd="0" presId="urn:microsoft.com/office/officeart/2005/8/layout/default"/>
    <dgm:cxn modelId="{6E6FFB1D-0771-4657-8325-6C115C97C094}" type="presParOf" srcId="{D58638F6-96C1-4A7F-883E-00787CF50C49}" destId="{CE61FBF2-2BC2-4187-82E0-D5AC43220799}" srcOrd="8" destOrd="0" presId="urn:microsoft.com/office/officeart/2005/8/layout/default"/>
    <dgm:cxn modelId="{3751D37C-C44B-4E1B-9C0F-40407E6DD6D3}" type="presParOf" srcId="{D58638F6-96C1-4A7F-883E-00787CF50C49}" destId="{E939F0E7-9029-488C-9E63-166EDBA5069F}" srcOrd="9" destOrd="0" presId="urn:microsoft.com/office/officeart/2005/8/layout/default"/>
    <dgm:cxn modelId="{597AF717-DA4B-4DF6-8500-8EAE77418C9A}" type="presParOf" srcId="{D58638F6-96C1-4A7F-883E-00787CF50C49}" destId="{7559B6CC-3EAC-495E-ADC9-DF03B3A3D1DC}" srcOrd="10" destOrd="0" presId="urn:microsoft.com/office/officeart/2005/8/layout/default"/>
    <dgm:cxn modelId="{390CCAFD-A7DE-4778-A248-7CB25C1EFE04}" type="presParOf" srcId="{D58638F6-96C1-4A7F-883E-00787CF50C49}" destId="{742A3ED2-6174-4A61-84D7-411442272DE6}" srcOrd="11" destOrd="0" presId="urn:microsoft.com/office/officeart/2005/8/layout/default"/>
    <dgm:cxn modelId="{C9029593-CD37-41C5-BF99-FB779EC0929F}" type="presParOf" srcId="{D58638F6-96C1-4A7F-883E-00787CF50C49}" destId="{382153D9-6F37-44EE-93D7-786EC78A5EC0}" srcOrd="12" destOrd="0" presId="urn:microsoft.com/office/officeart/2005/8/layout/default"/>
    <dgm:cxn modelId="{C3838B1C-DD7F-4A0C-BA12-7A08D47FE34F}" type="presParOf" srcId="{D58638F6-96C1-4A7F-883E-00787CF50C49}" destId="{E9FCBB3A-AE24-4DA5-90C4-ACAE8D093EDE}" srcOrd="13" destOrd="0" presId="urn:microsoft.com/office/officeart/2005/8/layout/default"/>
    <dgm:cxn modelId="{AC03D52C-E461-47D8-AF9E-F3FDDFA94023}" type="presParOf" srcId="{D58638F6-96C1-4A7F-883E-00787CF50C49}" destId="{D60C406C-D08C-4575-9408-826918C5DD62}" srcOrd="14" destOrd="0" presId="urn:microsoft.com/office/officeart/2005/8/layout/default"/>
    <dgm:cxn modelId="{AE5F89AF-6542-4851-9122-8BE690B44D61}" type="presParOf" srcId="{D58638F6-96C1-4A7F-883E-00787CF50C49}" destId="{EF5C3702-9FA3-47D8-9EEF-A0E71F748974}" srcOrd="15" destOrd="0" presId="urn:microsoft.com/office/officeart/2005/8/layout/default"/>
    <dgm:cxn modelId="{62E9D2E8-1C6F-456A-A1B2-E4A1E9AA1532}" type="presParOf" srcId="{D58638F6-96C1-4A7F-883E-00787CF50C49}" destId="{82DC3965-701E-4B24-8457-430DBCC8FE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3DB39-347D-4A02-BC6F-DFED6F3B9E2A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Modelação</a:t>
          </a:r>
          <a:r>
            <a:rPr lang="en-GB" sz="2500" kern="1200" dirty="0"/>
            <a:t> </a:t>
          </a:r>
          <a:r>
            <a:rPr lang="en-GB" sz="2500" kern="1200" dirty="0" err="1"/>
            <a:t>ecológica</a:t>
          </a:r>
          <a:endParaRPr lang="en-GB" sz="2500" kern="1200" dirty="0"/>
        </a:p>
      </dsp:txBody>
      <dsp:txXfrm>
        <a:off x="0" y="169333"/>
        <a:ext cx="2539999" cy="1524000"/>
      </dsp:txXfrm>
    </dsp:sp>
    <dsp:sp modelId="{13D68E2A-C363-4D02-A0AF-C369BC3261CA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Drones </a:t>
          </a:r>
          <a:r>
            <a:rPr lang="en-GB" sz="2500" kern="1200" dirty="0" err="1"/>
            <a:t>como</a:t>
          </a:r>
          <a:r>
            <a:rPr lang="en-GB" sz="2500" kern="1200" dirty="0"/>
            <a:t> ferramenta para ID de </a:t>
          </a:r>
          <a:r>
            <a:rPr lang="en-GB" sz="2500" kern="1200" dirty="0" err="1"/>
            <a:t>mortalidade</a:t>
          </a:r>
          <a:endParaRPr lang="en-GB" sz="2500" kern="1200" dirty="0"/>
        </a:p>
      </dsp:txBody>
      <dsp:txXfrm>
        <a:off x="2794000" y="169333"/>
        <a:ext cx="2539999" cy="1524000"/>
      </dsp:txXfrm>
    </dsp:sp>
    <dsp:sp modelId="{6A86CB37-6C02-484B-B9B7-77DC25D280F7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Efeito</a:t>
          </a:r>
          <a:r>
            <a:rPr lang="en-GB" sz="2500" kern="1200" dirty="0"/>
            <a:t> </a:t>
          </a:r>
          <a:r>
            <a:rPr lang="en-GB" sz="2500" kern="1200" dirty="0" err="1"/>
            <a:t>exclusão</a:t>
          </a:r>
          <a:endParaRPr lang="en-GB" sz="2500" kern="1200" dirty="0"/>
        </a:p>
      </dsp:txBody>
      <dsp:txXfrm>
        <a:off x="5587999" y="169333"/>
        <a:ext cx="2539999" cy="1524000"/>
      </dsp:txXfrm>
    </dsp:sp>
    <dsp:sp modelId="{C4934101-B24B-44CE-9F5B-FB3D23CF8536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Risco</a:t>
          </a:r>
          <a:r>
            <a:rPr lang="en-GB" sz="2500" kern="1200" dirty="0"/>
            <a:t> de </a:t>
          </a:r>
          <a:r>
            <a:rPr lang="en-GB" sz="2500" kern="1200" dirty="0" err="1"/>
            <a:t>colisão</a:t>
          </a:r>
          <a:endParaRPr lang="en-GB" sz="2500" kern="1200" dirty="0"/>
        </a:p>
      </dsp:txBody>
      <dsp:txXfrm>
        <a:off x="0" y="1947333"/>
        <a:ext cx="2539999" cy="1524000"/>
      </dsp:txXfrm>
    </dsp:sp>
    <dsp:sp modelId="{CE61FBF2-2BC2-4187-82E0-D5AC43220799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ID </a:t>
          </a:r>
          <a:r>
            <a:rPr lang="en-GB" sz="2500" kern="1200" dirty="0" err="1"/>
            <a:t>automatica</a:t>
          </a:r>
          <a:r>
            <a:rPr lang="en-GB" sz="2500" kern="1200" dirty="0"/>
            <a:t> </a:t>
          </a:r>
          <a:r>
            <a:rPr lang="en-GB" sz="2500" kern="1200" dirty="0" err="1"/>
            <a:t>gravações</a:t>
          </a:r>
          <a:r>
            <a:rPr lang="en-GB" sz="2500" kern="1200" dirty="0"/>
            <a:t> </a:t>
          </a:r>
        </a:p>
      </dsp:txBody>
      <dsp:txXfrm>
        <a:off x="2794000" y="1947333"/>
        <a:ext cx="2539999" cy="1524000"/>
      </dsp:txXfrm>
    </dsp:sp>
    <dsp:sp modelId="{7559B6CC-3EAC-495E-ADC9-DF03B3A3D1DC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Serviços</a:t>
          </a:r>
          <a:r>
            <a:rPr lang="en-GB" sz="2500" kern="1200" dirty="0"/>
            <a:t> </a:t>
          </a:r>
          <a:r>
            <a:rPr lang="en-GB" sz="2500" kern="1200" dirty="0" err="1"/>
            <a:t>ecossistemas</a:t>
          </a:r>
          <a:endParaRPr lang="en-GB" sz="2500" kern="1200" dirty="0"/>
        </a:p>
      </dsp:txBody>
      <dsp:txXfrm>
        <a:off x="5587999" y="1947333"/>
        <a:ext cx="2539999" cy="1524000"/>
      </dsp:txXfrm>
    </dsp:sp>
    <dsp:sp modelId="{382153D9-6F37-44EE-93D7-786EC78A5EC0}">
      <dsp:nvSpPr>
        <dsp:cNvPr id="0" name=""/>
        <dsp:cNvSpPr/>
      </dsp:nvSpPr>
      <dsp:spPr>
        <a:xfrm>
          <a:off x="0" y="3725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Modelação</a:t>
          </a:r>
          <a:r>
            <a:rPr lang="en-GB" sz="2500" kern="1200" dirty="0"/>
            <a:t> da </a:t>
          </a:r>
          <a:r>
            <a:rPr lang="en-GB" sz="2500" kern="1200" dirty="0" err="1"/>
            <a:t>mortalidade</a:t>
          </a:r>
          <a:endParaRPr lang="en-GB" sz="2500" kern="1200" dirty="0"/>
        </a:p>
      </dsp:txBody>
      <dsp:txXfrm>
        <a:off x="0" y="3725333"/>
        <a:ext cx="2539999" cy="1524000"/>
      </dsp:txXfrm>
    </dsp:sp>
    <dsp:sp modelId="{D60C406C-D08C-4575-9408-826918C5DD62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Impactes</a:t>
          </a:r>
          <a:r>
            <a:rPr lang="en-GB" sz="2500" kern="1200" dirty="0"/>
            <a:t> PE </a:t>
          </a:r>
          <a:r>
            <a:rPr lang="en-GB" sz="2500" kern="1200" dirty="0" err="1"/>
            <a:t>escala</a:t>
          </a:r>
          <a:r>
            <a:rPr lang="en-GB" sz="2500" kern="1200" dirty="0"/>
            <a:t> global</a:t>
          </a:r>
        </a:p>
      </dsp:txBody>
      <dsp:txXfrm>
        <a:off x="2794000" y="3725333"/>
        <a:ext cx="2539999" cy="1524000"/>
      </dsp:txXfrm>
    </dsp:sp>
    <dsp:sp modelId="{82DC3965-701E-4B24-8457-430DBCC8FE66}">
      <dsp:nvSpPr>
        <dsp:cNvPr id="0" name=""/>
        <dsp:cNvSpPr/>
      </dsp:nvSpPr>
      <dsp:spPr>
        <a:xfrm>
          <a:off x="5587999" y="3725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Tecnologia</a:t>
          </a:r>
          <a:r>
            <a:rPr lang="en-GB" sz="2500" kern="1200" dirty="0"/>
            <a:t> </a:t>
          </a:r>
          <a:r>
            <a:rPr lang="en-GB" sz="2500" kern="1200" dirty="0" err="1"/>
            <a:t>aplicada</a:t>
          </a:r>
          <a:r>
            <a:rPr lang="en-GB" sz="2500" kern="1200" dirty="0"/>
            <a:t> </a:t>
          </a:r>
          <a:r>
            <a:rPr lang="en-GB" sz="2500" kern="1200" dirty="0" err="1"/>
            <a:t>ao</a:t>
          </a:r>
          <a:r>
            <a:rPr lang="en-GB" sz="2500" kern="1200" dirty="0"/>
            <a:t> AIA PEs</a:t>
          </a:r>
        </a:p>
      </dsp:txBody>
      <dsp:txXfrm>
        <a:off x="5587999" y="372533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F9A7E4-4E64-46A2-9958-B067399662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EA923-4058-47DF-AC3B-603D4124D1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8A39-3B3F-405E-9890-7E5E877E8EC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3D9FF-17CE-4B6E-9CA6-D3A16E0D5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68033-0617-4B05-A46C-80B7A427E2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FD357-189A-413B-91CC-C524BB2E7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5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C3057-C33A-4E76-BB4E-BF2F82B11FDC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AA94-79C7-4E9B-8FAF-566101FB7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ap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DAC18F-5D0E-4969-8709-09E243A15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1425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pt-PT" noProof="0"/>
              <a:t>Título da apresentação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A092684-26EC-42E4-8636-F03AEFBDF6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459502"/>
            <a:ext cx="9144000" cy="843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noProof="0"/>
              <a:t>Subtítulo (opcional)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FC5FA-A4EF-48B9-BDA8-E8F1C77B4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" y="5579946"/>
            <a:ext cx="1240539" cy="1033865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CFAD56-187A-42B1-A38E-90B2AD2EFE2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45041" y="5466886"/>
            <a:ext cx="999683" cy="114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noProof="0"/>
              <a:t>Outros logos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3001624-E10A-4ADB-945D-C0E38C066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0706" y="4735757"/>
            <a:ext cx="6972427" cy="492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pt-PT" noProof="0"/>
              <a:t>Localização do evento, data (opcional)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D39819B-5CEB-4767-8A32-CB27A4DD89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0705" y="5242731"/>
            <a:ext cx="6972427" cy="33721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/>
              <a:t>Autor1 e filiação (opcional)</a:t>
            </a:r>
          </a:p>
          <a:p>
            <a:pPr lvl="0"/>
            <a:endParaRPr lang="pt-PT" noProof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5D88B5-1721-43BC-A4FB-1C0BEE60DF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66439" y="5469158"/>
            <a:ext cx="999683" cy="114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noProof="0"/>
              <a:t>Outros logos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01CBBFD-E0D9-420C-9850-CBBB16A80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0705" y="5553582"/>
            <a:ext cx="6972427" cy="33721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/>
              <a:t>Autor2 e filiação (opcional)</a:t>
            </a:r>
          </a:p>
          <a:p>
            <a:pPr lv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1895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om text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5230-23CD-4BAF-8091-C296E867D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01" y="272756"/>
            <a:ext cx="10387819" cy="8165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noProof="0"/>
              <a:t>Título do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E8CF43-0337-44FA-8C85-FF60DDFBC4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100" y="1547164"/>
            <a:ext cx="11386625" cy="47551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/>
                </a:solidFill>
              </a:defRPr>
            </a:lvl1pPr>
            <a:lvl2pPr>
              <a:spcBef>
                <a:spcPts val="120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lvl="1"/>
            <a:r>
              <a:rPr lang="pt-PT" noProof="0"/>
              <a:t>Second level example</a:t>
            </a:r>
          </a:p>
        </p:txBody>
      </p:sp>
    </p:spTree>
    <p:extLst>
      <p:ext uri="{BB962C8B-B14F-4D97-AF65-F5344CB8AC3E}">
        <p14:creationId xmlns:p14="http://schemas.microsoft.com/office/powerpoint/2010/main" val="129920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com text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F24611-470F-478B-AE19-265686DA0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01" y="272756"/>
            <a:ext cx="10387819" cy="8165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noProof="0"/>
              <a:t>Título do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53D048-1CFF-45F5-A26E-FDDE7A0C08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100" y="2047583"/>
            <a:ext cx="11386625" cy="4254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lvl="1"/>
            <a:r>
              <a:rPr lang="pt-PT" noProof="0"/>
              <a:t>Second level example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7E48E3E-06EB-4C39-BE8B-E2C00CAB6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1407015"/>
            <a:ext cx="11387137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pt-PT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2205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com texto e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1BA6F7-54DF-4986-9E8B-EEA0CF16A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01" y="272756"/>
            <a:ext cx="10387819" cy="8165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noProof="0"/>
              <a:t>Título do slide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1AE8940-B781-4094-9DDE-46AFE820D84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312811" y="1389186"/>
            <a:ext cx="2209801" cy="20398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noProof="0"/>
              <a:t>Imagem (imagens devem ser recortadas em circulo: it a Format  Crop  Crop to shape  circle)</a:t>
            </a:r>
          </a:p>
          <a:p>
            <a:endParaRPr lang="pt-PT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2F5CCC-A483-42D4-9C27-ED7FFA9C75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100" y="2047583"/>
            <a:ext cx="8468945" cy="4254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noProof="0"/>
              <a:t>Exemplo bullets</a:t>
            </a:r>
          </a:p>
          <a:p>
            <a:pPr lvl="1"/>
            <a:r>
              <a:rPr lang="pt-PT" noProof="0"/>
              <a:t>Second level example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A52714C-4465-4685-9C94-7093D7AA12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9" y="1407015"/>
            <a:ext cx="8469326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pt-PT" noProof="0"/>
              <a:t>Subtítulo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C5CACEC-21F5-44AF-A615-0ACE0EC3D5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312810" y="4174954"/>
            <a:ext cx="2209801" cy="20398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noProof="0"/>
              <a:t>Imagem (imagens devem ser recortadas em circulo: it a Format  Crop  Crop to shape  circle)</a:t>
            </a:r>
          </a:p>
        </p:txBody>
      </p:sp>
    </p:spTree>
    <p:extLst>
      <p:ext uri="{BB962C8B-B14F-4D97-AF65-F5344CB8AC3E}">
        <p14:creationId xmlns:p14="http://schemas.microsoft.com/office/powerpoint/2010/main" val="248451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com 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1BA6F7-54DF-4986-9E8B-EEA0CF16A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101" y="272756"/>
            <a:ext cx="10387819" cy="8165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noProof="0"/>
              <a:t>Título do slide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A52714C-4465-4685-9C94-7093D7AA12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1407015"/>
            <a:ext cx="11299581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pt-PT" noProof="0"/>
              <a:t>Subtítulo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1ACCBE-A34E-4210-BBDD-B6AE2F1354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691222"/>
              </p:ext>
            </p:extLst>
          </p:nvPr>
        </p:nvGraphicFramePr>
        <p:xfrm>
          <a:off x="1987428" y="2734445"/>
          <a:ext cx="8128000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01126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456304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23295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1643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Título</a:t>
                      </a:r>
                      <a:endParaRPr lang="en-GB" dirty="0"/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35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Exemplo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6037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21190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49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071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2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ção com imag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04B3CF4E-114F-454B-8E61-8AD71E506D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1184" y="5515244"/>
            <a:ext cx="8721627" cy="741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/>
              <a:t>1. Título de secção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E492C0-1FCC-4DCD-8159-F0053BD5A8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12675" y="1009358"/>
            <a:ext cx="4121836" cy="4111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noProof="0"/>
              <a:t>Adicionar imagem da secção (imagem deve ser recortada em circulo: ir a Format  Crop  Crop to shape  circle)</a:t>
            </a:r>
          </a:p>
        </p:txBody>
      </p:sp>
    </p:spTree>
    <p:extLst>
      <p:ext uri="{BB962C8B-B14F-4D97-AF65-F5344CB8AC3E}">
        <p14:creationId xmlns:p14="http://schemas.microsoft.com/office/powerpoint/2010/main" val="58765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DB44A2C-0413-46DD-AF62-F8F20E520E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7425" y="2687638"/>
            <a:ext cx="3981450" cy="741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/>
              <a:t>1. Título de secção</a:t>
            </a:r>
          </a:p>
        </p:txBody>
      </p:sp>
    </p:spTree>
    <p:extLst>
      <p:ext uri="{BB962C8B-B14F-4D97-AF65-F5344CB8AC3E}">
        <p14:creationId xmlns:p14="http://schemas.microsoft.com/office/powerpoint/2010/main" val="55051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radeci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FF380AC6-AB6B-4ABE-84EA-05B32C67C231}"/>
              </a:ext>
            </a:extLst>
          </p:cNvPr>
          <p:cNvSpPr/>
          <p:nvPr userDrawn="1"/>
        </p:nvSpPr>
        <p:spPr>
          <a:xfrm flipH="1">
            <a:off x="8650843" y="5707743"/>
            <a:ext cx="3541158" cy="1150257"/>
          </a:xfrm>
          <a:prstGeom prst="round1Rect">
            <a:avLst/>
          </a:prstGeom>
          <a:solidFill>
            <a:srgbClr val="EA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A61A5-305A-4324-85EC-936FE1FFB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02" t="45071" r="5509"/>
          <a:stretch/>
        </p:blipFill>
        <p:spPr>
          <a:xfrm>
            <a:off x="8778967" y="5822043"/>
            <a:ext cx="3164114" cy="84908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5F74709-EB27-4935-BEE7-32C5716E84DD}"/>
              </a:ext>
            </a:extLst>
          </p:cNvPr>
          <p:cNvSpPr txBox="1">
            <a:spLocks/>
          </p:cNvSpPr>
          <p:nvPr userDrawn="1"/>
        </p:nvSpPr>
        <p:spPr>
          <a:xfrm>
            <a:off x="8741155" y="5369702"/>
            <a:ext cx="1994908" cy="5276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t-PT" sz="1800" noProof="0"/>
              <a:t>Siga-nos </a:t>
            </a:r>
            <a:r>
              <a:rPr lang="pt-PT" sz="1800" noProof="0" dirty="0"/>
              <a:t>em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2776746F-5AA6-4241-A31B-D8ECFFB805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7425" y="2687638"/>
            <a:ext cx="3981450" cy="741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0365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andidaturas@bioinsight.p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3">
            <a:extLst>
              <a:ext uri="{FF2B5EF4-FFF2-40B4-BE49-F238E27FC236}">
                <a16:creationId xmlns:a16="http://schemas.microsoft.com/office/drawing/2014/main" id="{8E3C519D-2E18-4FF7-8F9B-64737C4B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34" y="207616"/>
            <a:ext cx="3371003" cy="2909756"/>
          </a:xfrm>
          <a:prstGeom prst="rect">
            <a:avLst/>
          </a:prstGeom>
        </p:spPr>
      </p:pic>
      <p:sp>
        <p:nvSpPr>
          <p:cNvPr id="10" name="CaixaDeTexto 4">
            <a:extLst>
              <a:ext uri="{FF2B5EF4-FFF2-40B4-BE49-F238E27FC236}">
                <a16:creationId xmlns:a16="http://schemas.microsoft.com/office/drawing/2014/main" id="{5DF9CAFF-B824-48D8-9B7A-5E6D944BFFE9}"/>
              </a:ext>
            </a:extLst>
          </p:cNvPr>
          <p:cNvSpPr txBox="1"/>
          <p:nvPr/>
        </p:nvSpPr>
        <p:spPr>
          <a:xfrm>
            <a:off x="6096001" y="3740629"/>
            <a:ext cx="5475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>
                <a:solidFill>
                  <a:schemeClr val="bg1"/>
                </a:solidFill>
              </a:rPr>
              <a:t>Oportunidades de estágio </a:t>
            </a:r>
          </a:p>
          <a:p>
            <a:pPr algn="ctr"/>
            <a:r>
              <a:rPr lang="pt-PT" sz="4800" dirty="0">
                <a:solidFill>
                  <a:schemeClr val="bg1"/>
                </a:solidFill>
              </a:rPr>
              <a:t>2019-2020</a:t>
            </a:r>
            <a:endParaRPr lang="pt-PT" sz="3200" dirty="0">
              <a:solidFill>
                <a:schemeClr val="bg1"/>
              </a:solidFill>
            </a:endParaRP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C6A3670B-511A-49C1-8D5D-F45075677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2" r="-2874"/>
          <a:stretch/>
        </p:blipFill>
        <p:spPr>
          <a:xfrm>
            <a:off x="0" y="0"/>
            <a:ext cx="5933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A3A-7679-4883-83DE-29408FA9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Cultura</a:t>
            </a:r>
            <a:r>
              <a:rPr lang="en-GB" dirty="0"/>
              <a:t> Bioinsight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90854-E4E0-44EC-8909-BDF8C50EF4E1}"/>
              </a:ext>
            </a:extLst>
          </p:cNvPr>
          <p:cNvGrpSpPr/>
          <p:nvPr/>
        </p:nvGrpSpPr>
        <p:grpSpPr>
          <a:xfrm>
            <a:off x="8593" y="1217682"/>
            <a:ext cx="12168000" cy="6977057"/>
            <a:chOff x="8593" y="1217682"/>
            <a:chExt cx="12168000" cy="6977057"/>
          </a:xfrm>
        </p:grpSpPr>
        <p:pic>
          <p:nvPicPr>
            <p:cNvPr id="16" name="Imagem 1">
              <a:extLst>
                <a:ext uri="{FF2B5EF4-FFF2-40B4-BE49-F238E27FC236}">
                  <a16:creationId xmlns:a16="http://schemas.microsoft.com/office/drawing/2014/main" id="{1C56B791-D020-4F4C-9D5C-C85B48435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14" t="10027"/>
            <a:stretch/>
          </p:blipFill>
          <p:spPr>
            <a:xfrm>
              <a:off x="8593" y="1217682"/>
              <a:ext cx="12168000" cy="697705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B6B133-5643-424D-8DBC-96EB439023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5097" y="1573918"/>
              <a:ext cx="10314992" cy="5011326"/>
              <a:chOff x="585487" y="1508286"/>
              <a:chExt cx="7076852" cy="3438142"/>
            </a:xfrm>
          </p:grpSpPr>
          <p:sp>
            <p:nvSpPr>
              <p:cNvPr id="5" name="Shape 268">
                <a:extLst>
                  <a:ext uri="{FF2B5EF4-FFF2-40B4-BE49-F238E27FC236}">
                    <a16:creationId xmlns:a16="http://schemas.microsoft.com/office/drawing/2014/main" id="{50B679E7-C3E9-4F0F-ADD7-BA86B7899B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2200" y="1510903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 dirty="0" err="1"/>
                  <a:t>Confiança</a:t>
                </a:r>
                <a:endParaRPr sz="1800" dirty="0"/>
              </a:p>
            </p:txBody>
          </p:sp>
          <p:sp>
            <p:nvSpPr>
              <p:cNvPr id="6" name="Shape 269">
                <a:extLst>
                  <a:ext uri="{FF2B5EF4-FFF2-40B4-BE49-F238E27FC236}">
                    <a16:creationId xmlns:a16="http://schemas.microsoft.com/office/drawing/2014/main" id="{FAB3578D-CD7F-4DF7-A3A2-14C6F1BA87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2199" y="3398428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/>
                  <a:t>Reconhecimento</a:t>
                </a:r>
              </a:p>
            </p:txBody>
          </p:sp>
          <p:sp>
            <p:nvSpPr>
              <p:cNvPr id="7" name="Shape 270">
                <a:extLst>
                  <a:ext uri="{FF2B5EF4-FFF2-40B4-BE49-F238E27FC236}">
                    <a16:creationId xmlns:a16="http://schemas.microsoft.com/office/drawing/2014/main" id="{B4F9C02B-6613-4C43-874B-E14C21DD82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8913" y="1526569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 dirty="0" err="1"/>
                  <a:t>Aprender</a:t>
                </a:r>
                <a:r>
                  <a:rPr sz="1800" dirty="0"/>
                  <a:t> com </a:t>
                </a:r>
                <a:r>
                  <a:rPr sz="1800" dirty="0" err="1"/>
                  <a:t>os</a:t>
                </a:r>
                <a:r>
                  <a:rPr sz="1800" dirty="0"/>
                  <a:t> </a:t>
                </a:r>
                <a:r>
                  <a:rPr sz="1800" dirty="0" err="1"/>
                  <a:t>erros</a:t>
                </a:r>
                <a:endParaRPr sz="1800" dirty="0"/>
              </a:p>
            </p:txBody>
          </p:sp>
          <p:sp>
            <p:nvSpPr>
              <p:cNvPr id="8" name="Shape 271">
                <a:extLst>
                  <a:ext uri="{FF2B5EF4-FFF2-40B4-BE49-F238E27FC236}">
                    <a16:creationId xmlns:a16="http://schemas.microsoft.com/office/drawing/2014/main" id="{D44C861D-7A46-441A-879F-E51A05AB9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8912" y="3335899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/>
                  <a:t>Criatividade</a:t>
                </a:r>
              </a:p>
            </p:txBody>
          </p:sp>
          <p:sp>
            <p:nvSpPr>
              <p:cNvPr id="9" name="Shape 272">
                <a:extLst>
                  <a:ext uri="{FF2B5EF4-FFF2-40B4-BE49-F238E27FC236}">
                    <a16:creationId xmlns:a16="http://schemas.microsoft.com/office/drawing/2014/main" id="{004139CA-2F28-42B9-9A2D-C6FC1853E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5626" y="3335899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 dirty="0" err="1"/>
                  <a:t>Colaboração</a:t>
                </a:r>
                <a:endParaRPr sz="1800" dirty="0"/>
              </a:p>
            </p:txBody>
          </p:sp>
          <p:sp>
            <p:nvSpPr>
              <p:cNvPr id="10" name="Shape 273">
                <a:extLst>
                  <a:ext uri="{FF2B5EF4-FFF2-40B4-BE49-F238E27FC236}">
                    <a16:creationId xmlns:a16="http://schemas.microsoft.com/office/drawing/2014/main" id="{825E1340-9439-4447-8405-58535BD24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5626" y="1508286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 dirty="0"/>
                  <a:t>Saber </a:t>
                </a:r>
                <a:r>
                  <a:rPr sz="1800" dirty="0" err="1"/>
                  <a:t>dizer</a:t>
                </a:r>
                <a:r>
                  <a:rPr sz="1800" dirty="0"/>
                  <a:t> que </a:t>
                </a:r>
                <a:r>
                  <a:rPr sz="1800" dirty="0" err="1"/>
                  <a:t>não</a:t>
                </a:r>
                <a:endParaRPr sz="1800" dirty="0"/>
              </a:p>
            </p:txBody>
          </p:sp>
          <p:sp>
            <p:nvSpPr>
              <p:cNvPr id="11" name="Shape 274">
                <a:extLst>
                  <a:ext uri="{FF2B5EF4-FFF2-40B4-BE49-F238E27FC236}">
                    <a16:creationId xmlns:a16="http://schemas.microsoft.com/office/drawing/2014/main" id="{D86E1DC9-D033-4071-94E9-A6D8DF5A7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487" y="3398428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2000" dirty="0"/>
                  <a:t>Fazer &gt; </a:t>
                </a:r>
                <a:r>
                  <a:rPr sz="2000" dirty="0" err="1"/>
                  <a:t>Dizer</a:t>
                </a:r>
                <a:endParaRPr sz="2000" dirty="0"/>
              </a:p>
            </p:txBody>
          </p:sp>
          <p:sp>
            <p:nvSpPr>
              <p:cNvPr id="12" name="Shape 275">
                <a:extLst>
                  <a:ext uri="{FF2B5EF4-FFF2-40B4-BE49-F238E27FC236}">
                    <a16:creationId xmlns:a16="http://schemas.microsoft.com/office/drawing/2014/main" id="{272598BE-2B39-4264-91D4-5CA140AD79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487" y="1510903"/>
                <a:ext cx="1536713" cy="1548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3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00" dirty="0"/>
                  <a:t>Fish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355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043789-C366-46AC-B38E-C8FB008C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8C553-62EA-4473-B9DE-789E49A9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379" y="9204"/>
            <a:ext cx="4010629" cy="105501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Perfil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Bioinsighter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11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993DFD0-C153-4268-8241-7C4FDADE7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r="1676" b="1"/>
          <a:stretch/>
        </p:blipFill>
        <p:spPr>
          <a:xfrm>
            <a:off x="20" y="2"/>
            <a:ext cx="3726328" cy="26243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8B04874-A529-4BBC-B665-99A7D175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9" descr="A person holding a bottle&#10;&#10;Description automatically generated">
            <a:extLst>
              <a:ext uri="{FF2B5EF4-FFF2-40B4-BE49-F238E27FC236}">
                <a16:creationId xmlns:a16="http://schemas.microsoft.com/office/drawing/2014/main" id="{2E877EDB-1269-4691-A9B5-CCAD31282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r="9203"/>
          <a:stretch/>
        </p:blipFill>
        <p:spPr>
          <a:xfrm>
            <a:off x="20" y="2715768"/>
            <a:ext cx="3726328" cy="4142232"/>
          </a:xfrm>
          <a:prstGeom prst="rect">
            <a:avLst/>
          </a:prstGeom>
        </p:spPr>
      </p:pic>
      <p:pic>
        <p:nvPicPr>
          <p:cNvPr id="8" name="Imagem 13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745BEE71-37B8-451F-8FC6-6CC5F9D0B2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24541" b="-2"/>
          <a:stretch/>
        </p:blipFill>
        <p:spPr>
          <a:xfrm>
            <a:off x="3829049" y="9204"/>
            <a:ext cx="3730752" cy="41196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422806-0CA6-40D2-B5D5-212D5B927C35}"/>
              </a:ext>
            </a:extLst>
          </p:cNvPr>
          <p:cNvSpPr txBox="1"/>
          <p:nvPr/>
        </p:nvSpPr>
        <p:spPr>
          <a:xfrm>
            <a:off x="7938727" y="1312165"/>
            <a:ext cx="3874347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Comunicação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Motivação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Pensamento</a:t>
            </a:r>
            <a:r>
              <a:rPr lang="en-GB" sz="2400" dirty="0"/>
              <a:t> </a:t>
            </a:r>
            <a:r>
              <a:rPr lang="en-GB" sz="2400" dirty="0" err="1"/>
              <a:t>crítico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Pensamento</a:t>
            </a:r>
            <a:r>
              <a:rPr lang="en-GB" sz="2400" dirty="0"/>
              <a:t> </a:t>
            </a:r>
            <a:r>
              <a:rPr lang="en-GB" sz="2400" dirty="0" err="1"/>
              <a:t>criativo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Capacidade</a:t>
            </a:r>
            <a:r>
              <a:rPr lang="en-GB" sz="2400" dirty="0"/>
              <a:t> de </a:t>
            </a:r>
            <a:r>
              <a:rPr lang="en-GB" sz="2400" dirty="0" err="1"/>
              <a:t>decisão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Flexivel</a:t>
            </a:r>
            <a:r>
              <a:rPr lang="en-GB" sz="2400" dirty="0"/>
              <a:t>/</a:t>
            </a:r>
            <a:r>
              <a:rPr lang="en-GB" sz="2400" dirty="0" err="1"/>
              <a:t>adaptável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Jogador</a:t>
            </a:r>
            <a:r>
              <a:rPr lang="en-GB" sz="2400" dirty="0"/>
              <a:t> de </a:t>
            </a:r>
            <a:r>
              <a:rPr lang="en-GB" sz="2400" dirty="0" err="1"/>
              <a:t>equipa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Focado</a:t>
            </a:r>
            <a:r>
              <a:rPr lang="en-GB" sz="2400" dirty="0"/>
              <a:t> (entre </a:t>
            </a:r>
            <a:r>
              <a:rPr lang="en-GB" sz="2400" dirty="0" err="1"/>
              <a:t>outras</a:t>
            </a:r>
            <a:r>
              <a:rPr lang="en-GB" sz="2400" dirty="0"/>
              <a:t> </a:t>
            </a:r>
            <a:r>
              <a:rPr lang="en-GB" sz="2400" dirty="0" err="1"/>
              <a:t>coisas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</a:t>
            </a:r>
            <a:r>
              <a:rPr lang="en-GB" sz="2400" dirty="0" err="1"/>
              <a:t>soluções</a:t>
            </a:r>
            <a:r>
              <a:rPr lang="en-GB" sz="2400" dirty="0"/>
              <a:t>)</a:t>
            </a:r>
          </a:p>
        </p:txBody>
      </p:sp>
      <p:pic>
        <p:nvPicPr>
          <p:cNvPr id="24" name="Imagem 7">
            <a:extLst>
              <a:ext uri="{FF2B5EF4-FFF2-40B4-BE49-F238E27FC236}">
                <a16:creationId xmlns:a16="http://schemas.microsoft.com/office/drawing/2014/main" id="{2AB0C9F3-E310-4A83-AD0E-7E16F89D2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07" y="4252079"/>
            <a:ext cx="3784094" cy="26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A3A-7679-4883-83DE-29408FA9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Oportunidades</a:t>
            </a:r>
            <a:r>
              <a:rPr lang="en-GB" dirty="0"/>
              <a:t> 2019-2020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819E7D-3C9C-4388-852E-AE501CB76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087270"/>
              </p:ext>
            </p:extLst>
          </p:nvPr>
        </p:nvGraphicFramePr>
        <p:xfrm>
          <a:off x="1322197" y="11856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c 12" descr="Bats">
            <a:extLst>
              <a:ext uri="{FF2B5EF4-FFF2-40B4-BE49-F238E27FC236}">
                <a16:creationId xmlns:a16="http://schemas.microsoft.com/office/drawing/2014/main" id="{DD3545A8-F0B0-4E39-ADA4-97E2F2916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7700" y="1714500"/>
            <a:ext cx="2562225" cy="2562225"/>
          </a:xfrm>
          <a:prstGeom prst="rect">
            <a:avLst/>
          </a:prstGeom>
        </p:spPr>
      </p:pic>
      <p:pic>
        <p:nvPicPr>
          <p:cNvPr id="15" name="Graphic 14" descr="Sparrow">
            <a:extLst>
              <a:ext uri="{FF2B5EF4-FFF2-40B4-BE49-F238E27FC236}">
                <a16:creationId xmlns:a16="http://schemas.microsoft.com/office/drawing/2014/main" id="{30DD8C14-694E-45DB-B133-42F6E65D7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93199" y="3894960"/>
            <a:ext cx="2095500" cy="20955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6AEE708-EA05-40C8-84A4-0F10638D424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47" y="3110149"/>
            <a:ext cx="2596087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96AA72-6E22-4819-A588-D6A364E5E7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6925" y="6016218"/>
            <a:ext cx="3981450" cy="741362"/>
          </a:xfrm>
        </p:spPr>
        <p:txBody>
          <a:bodyPr/>
          <a:lstStyle/>
          <a:p>
            <a:r>
              <a:rPr lang="pt-PT" dirty="0"/>
              <a:t>Obrigado!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34422-97EE-4397-AFFA-9107F4B86828}"/>
              </a:ext>
            </a:extLst>
          </p:cNvPr>
          <p:cNvSpPr txBox="1"/>
          <p:nvPr/>
        </p:nvSpPr>
        <p:spPr>
          <a:xfrm>
            <a:off x="723901" y="441732"/>
            <a:ext cx="10174774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</a:rPr>
              <a:t>Se </a:t>
            </a:r>
            <a:r>
              <a:rPr lang="en-GB" sz="3200" dirty="0" err="1">
                <a:solidFill>
                  <a:schemeClr val="bg1"/>
                </a:solidFill>
              </a:rPr>
              <a:t>achas</a:t>
            </a:r>
            <a:r>
              <a:rPr lang="en-GB" sz="3200" dirty="0">
                <a:solidFill>
                  <a:schemeClr val="bg1"/>
                </a:solidFill>
              </a:rPr>
              <a:t> que tens o </a:t>
            </a:r>
            <a:r>
              <a:rPr lang="en-GB" sz="3200" dirty="0" err="1">
                <a:solidFill>
                  <a:schemeClr val="bg1"/>
                </a:solidFill>
              </a:rPr>
              <a:t>perfil</a:t>
            </a:r>
            <a:r>
              <a:rPr lang="en-GB" sz="3200" dirty="0">
                <a:solidFill>
                  <a:schemeClr val="bg1"/>
                </a:solidFill>
              </a:rPr>
              <a:t> de um </a:t>
            </a:r>
            <a:r>
              <a:rPr lang="en-GB" sz="3200" dirty="0" err="1">
                <a:solidFill>
                  <a:schemeClr val="bg1"/>
                </a:solidFill>
              </a:rPr>
              <a:t>Bioinsighter</a:t>
            </a:r>
            <a:r>
              <a:rPr lang="en-GB" sz="3200" dirty="0">
                <a:solidFill>
                  <a:schemeClr val="bg1"/>
                </a:solidFill>
              </a:rPr>
              <a:t> e </a:t>
            </a:r>
            <a:r>
              <a:rPr lang="en-GB" sz="3200" dirty="0" err="1">
                <a:solidFill>
                  <a:schemeClr val="bg1"/>
                </a:solidFill>
              </a:rPr>
              <a:t>estás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interessado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num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destes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temas</a:t>
            </a:r>
            <a:r>
              <a:rPr lang="en-GB" sz="3200" dirty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3200" dirty="0">
                <a:solidFill>
                  <a:schemeClr val="bg1"/>
                </a:solidFill>
              </a:rPr>
              <a:t>envia CV e carta de apresentação para </a:t>
            </a:r>
            <a:r>
              <a:rPr lang="pt-PT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candidaturas@bioinsight.pt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PT" sz="3200" dirty="0">
                <a:solidFill>
                  <a:schemeClr val="bg1"/>
                </a:solidFill>
              </a:rPr>
              <a:t>com o assunto “OP0X-2019_tema_oportunidade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3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insight template">
      <a:dk1>
        <a:sysClr val="windowText" lastClr="000000"/>
      </a:dk1>
      <a:lt1>
        <a:srgbClr val="FFFFFF"/>
      </a:lt1>
      <a:dk2>
        <a:srgbClr val="000000"/>
      </a:dk2>
      <a:lt2>
        <a:srgbClr val="7F7F7F"/>
      </a:lt2>
      <a:accent1>
        <a:srgbClr val="121A1F"/>
      </a:accent1>
      <a:accent2>
        <a:srgbClr val="57A4B8"/>
      </a:accent2>
      <a:accent3>
        <a:srgbClr val="7F7F7F"/>
      </a:accent3>
      <a:accent4>
        <a:srgbClr val="FFC000"/>
      </a:accent4>
      <a:accent5>
        <a:srgbClr val="C00000"/>
      </a:accent5>
      <a:accent6>
        <a:srgbClr val="FFFFFF"/>
      </a:accent6>
      <a:hlink>
        <a:srgbClr val="57A4B8"/>
      </a:hlink>
      <a:folHlink>
        <a:srgbClr val="57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119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Cultura Bioinsight</vt:lpstr>
      <vt:lpstr>Perfil Bioinsighter</vt:lpstr>
      <vt:lpstr>Oportunidades 2019-2020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E. Coelho</dc:creator>
  <cp:lastModifiedBy>Helena E. Coelho</cp:lastModifiedBy>
  <cp:revision>5</cp:revision>
  <dcterms:created xsi:type="dcterms:W3CDTF">2019-10-16T08:45:35Z</dcterms:created>
  <dcterms:modified xsi:type="dcterms:W3CDTF">2019-10-16T09:12:34Z</dcterms:modified>
</cp:coreProperties>
</file>