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6"/>
  </p:notesMasterIdLst>
  <p:sldIdLst>
    <p:sldId id="971" r:id="rId2"/>
    <p:sldId id="1173" r:id="rId3"/>
    <p:sldId id="966" r:id="rId4"/>
    <p:sldId id="965" r:id="rId5"/>
    <p:sldId id="963" r:id="rId6"/>
    <p:sldId id="964" r:id="rId7"/>
    <p:sldId id="1023" r:id="rId8"/>
    <p:sldId id="1167" r:id="rId9"/>
    <p:sldId id="1168" r:id="rId10"/>
    <p:sldId id="1169" r:id="rId11"/>
    <p:sldId id="1170" r:id="rId12"/>
    <p:sldId id="1035" r:id="rId13"/>
    <p:sldId id="1036" r:id="rId14"/>
    <p:sldId id="1194" r:id="rId15"/>
    <p:sldId id="1037" r:id="rId16"/>
    <p:sldId id="1174" r:id="rId17"/>
    <p:sldId id="1038" r:id="rId18"/>
    <p:sldId id="1039" r:id="rId19"/>
    <p:sldId id="1040" r:id="rId20"/>
    <p:sldId id="1185" r:id="rId21"/>
    <p:sldId id="1162" r:id="rId22"/>
    <p:sldId id="1163" r:id="rId23"/>
    <p:sldId id="1164" r:id="rId24"/>
    <p:sldId id="1041" r:id="rId25"/>
    <p:sldId id="1175" r:id="rId26"/>
    <p:sldId id="1176" r:id="rId27"/>
    <p:sldId id="1042" r:id="rId28"/>
    <p:sldId id="1165" r:id="rId29"/>
    <p:sldId id="1171" r:id="rId30"/>
    <p:sldId id="1172" r:id="rId31"/>
    <p:sldId id="1043" r:id="rId32"/>
    <p:sldId id="1044" r:id="rId33"/>
    <p:sldId id="1045" r:id="rId34"/>
    <p:sldId id="1177" r:id="rId35"/>
    <p:sldId id="1178" r:id="rId36"/>
    <p:sldId id="1046" r:id="rId37"/>
    <p:sldId id="1047" r:id="rId38"/>
    <p:sldId id="1048" r:id="rId39"/>
    <p:sldId id="1049" r:id="rId40"/>
    <p:sldId id="1050" r:id="rId41"/>
    <p:sldId id="1051" r:id="rId42"/>
    <p:sldId id="1052" r:id="rId43"/>
    <p:sldId id="1053" r:id="rId44"/>
    <p:sldId id="1054" r:id="rId45"/>
    <p:sldId id="1180" r:id="rId46"/>
    <p:sldId id="1179" r:id="rId47"/>
    <p:sldId id="1056" r:id="rId48"/>
    <p:sldId id="1057" r:id="rId49"/>
    <p:sldId id="1058" r:id="rId50"/>
    <p:sldId id="1059" r:id="rId51"/>
    <p:sldId id="1060" r:id="rId52"/>
    <p:sldId id="1061" r:id="rId53"/>
    <p:sldId id="1062" r:id="rId54"/>
    <p:sldId id="1063"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61" autoAdjust="0"/>
    <p:restoredTop sz="67070" autoAdjust="0"/>
  </p:normalViewPr>
  <p:slideViewPr>
    <p:cSldViewPr snapToGrid="0">
      <p:cViewPr varScale="1">
        <p:scale>
          <a:sx n="45" d="100"/>
          <a:sy n="45" d="100"/>
        </p:scale>
        <p:origin x="142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996C59-3A04-4733-8EB1-026E931CE320}" type="datetimeFigureOut">
              <a:rPr lang="en-US" smtClean="0"/>
              <a:t>11/26/2018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C42C64-7517-4CD6-9B19-926D48B43700}" type="slidenum">
              <a:rPr lang="en-US" smtClean="0"/>
              <a:t>‹#›</a:t>
            </a:fld>
            <a:endParaRPr lang="en-US"/>
          </a:p>
        </p:txBody>
      </p:sp>
    </p:spTree>
    <p:extLst>
      <p:ext uri="{BB962C8B-B14F-4D97-AF65-F5344CB8AC3E}">
        <p14:creationId xmlns:p14="http://schemas.microsoft.com/office/powerpoint/2010/main" val="1943955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C42C64-7517-4CD6-9B19-926D48B43700}" type="slidenum">
              <a:rPr lang="en-US" smtClean="0"/>
              <a:t>4</a:t>
            </a:fld>
            <a:endParaRPr lang="en-US"/>
          </a:p>
        </p:txBody>
      </p:sp>
    </p:spTree>
    <p:extLst>
      <p:ext uri="{BB962C8B-B14F-4D97-AF65-F5344CB8AC3E}">
        <p14:creationId xmlns:p14="http://schemas.microsoft.com/office/powerpoint/2010/main" val="4050517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C42C64-7517-4CD6-9B19-926D48B43700}" type="slidenum">
              <a:rPr lang="en-US" smtClean="0"/>
              <a:t>31</a:t>
            </a:fld>
            <a:endParaRPr lang="en-US"/>
          </a:p>
        </p:txBody>
      </p:sp>
    </p:spTree>
    <p:extLst>
      <p:ext uri="{BB962C8B-B14F-4D97-AF65-F5344CB8AC3E}">
        <p14:creationId xmlns:p14="http://schemas.microsoft.com/office/powerpoint/2010/main" val="1406691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C42C64-7517-4CD6-9B19-926D48B43700}" type="slidenum">
              <a:rPr lang="en-US" smtClean="0"/>
              <a:t>34</a:t>
            </a:fld>
            <a:endParaRPr lang="en-US"/>
          </a:p>
        </p:txBody>
      </p:sp>
    </p:spTree>
    <p:extLst>
      <p:ext uri="{BB962C8B-B14F-4D97-AF65-F5344CB8AC3E}">
        <p14:creationId xmlns:p14="http://schemas.microsoft.com/office/powerpoint/2010/main" val="662039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C42C64-7517-4CD6-9B19-926D48B43700}" type="slidenum">
              <a:rPr lang="en-US" smtClean="0"/>
              <a:t>35</a:t>
            </a:fld>
            <a:endParaRPr lang="en-US"/>
          </a:p>
        </p:txBody>
      </p:sp>
    </p:spTree>
    <p:extLst>
      <p:ext uri="{BB962C8B-B14F-4D97-AF65-F5344CB8AC3E}">
        <p14:creationId xmlns:p14="http://schemas.microsoft.com/office/powerpoint/2010/main" val="1210756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C42C64-7517-4CD6-9B19-926D48B43700}" type="slidenum">
              <a:rPr lang="en-US" smtClean="0"/>
              <a:t>14</a:t>
            </a:fld>
            <a:endParaRPr lang="en-US"/>
          </a:p>
        </p:txBody>
      </p:sp>
    </p:spTree>
    <p:extLst>
      <p:ext uri="{BB962C8B-B14F-4D97-AF65-F5344CB8AC3E}">
        <p14:creationId xmlns:p14="http://schemas.microsoft.com/office/powerpoint/2010/main" val="3506199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C42C64-7517-4CD6-9B19-926D48B43700}" type="slidenum">
              <a:rPr lang="en-US" smtClean="0"/>
              <a:t>18</a:t>
            </a:fld>
            <a:endParaRPr lang="en-US"/>
          </a:p>
        </p:txBody>
      </p:sp>
    </p:spTree>
    <p:extLst>
      <p:ext uri="{BB962C8B-B14F-4D97-AF65-F5344CB8AC3E}">
        <p14:creationId xmlns:p14="http://schemas.microsoft.com/office/powerpoint/2010/main" val="76658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C42C64-7517-4CD6-9B19-926D48B43700}" type="slidenum">
              <a:rPr lang="en-US" smtClean="0"/>
              <a:t>19</a:t>
            </a:fld>
            <a:endParaRPr lang="en-US"/>
          </a:p>
        </p:txBody>
      </p:sp>
    </p:spTree>
    <p:extLst>
      <p:ext uri="{BB962C8B-B14F-4D97-AF65-F5344CB8AC3E}">
        <p14:creationId xmlns:p14="http://schemas.microsoft.com/office/powerpoint/2010/main" val="2491982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set.seed</a:t>
            </a:r>
            <a:r>
              <a:rPr lang="en-US" sz="1200" kern="1200" dirty="0">
                <a:solidFill>
                  <a:schemeClr val="tx1"/>
                </a:solidFill>
                <a:effectLst/>
                <a:latin typeface="+mn-lt"/>
                <a:ea typeface="+mn-ea"/>
                <a:cs typeface="+mn-cs"/>
              </a:rPr>
              <a:t>(123)</a:t>
            </a:r>
          </a:p>
          <a:p>
            <a:r>
              <a:rPr lang="en-US" sz="1200" kern="1200" dirty="0">
                <a:solidFill>
                  <a:schemeClr val="tx1"/>
                </a:solidFill>
                <a:effectLst/>
                <a:latin typeface="+mn-lt"/>
                <a:ea typeface="+mn-ea"/>
                <a:cs typeface="+mn-cs"/>
              </a:rPr>
              <a:t>x &lt;- matrix(</a:t>
            </a:r>
            <a:r>
              <a:rPr lang="en-US" sz="1200" kern="1200" dirty="0" err="1">
                <a:solidFill>
                  <a:schemeClr val="tx1"/>
                </a:solidFill>
                <a:effectLst/>
                <a:latin typeface="+mn-lt"/>
                <a:ea typeface="+mn-ea"/>
                <a:cs typeface="+mn-cs"/>
              </a:rPr>
              <a:t>rnorm</a:t>
            </a:r>
            <a:r>
              <a:rPr lang="en-US" sz="1200" kern="1200" dirty="0">
                <a:solidFill>
                  <a:schemeClr val="tx1"/>
                </a:solidFill>
                <a:effectLst/>
                <a:latin typeface="+mn-lt"/>
                <a:ea typeface="+mn-ea"/>
                <a:cs typeface="+mn-cs"/>
              </a:rPr>
              <a:t>(30), </a:t>
            </a:r>
            <a:r>
              <a:rPr lang="en-US" sz="1200" kern="1200" dirty="0" err="1">
                <a:solidFill>
                  <a:schemeClr val="tx1"/>
                </a:solidFill>
                <a:effectLst/>
                <a:latin typeface="+mn-lt"/>
                <a:ea typeface="+mn-ea"/>
                <a:cs typeface="+mn-cs"/>
              </a:rPr>
              <a:t>nrow</a:t>
            </a:r>
            <a:r>
              <a:rPr lang="en-US" sz="1200" kern="1200" dirty="0">
                <a:solidFill>
                  <a:schemeClr val="tx1"/>
                </a:solidFill>
                <a:effectLst/>
                <a:latin typeface="+mn-lt"/>
                <a:ea typeface="+mn-ea"/>
                <a:cs typeface="+mn-cs"/>
              </a:rPr>
              <a:t> = 5)</a:t>
            </a:r>
          </a:p>
          <a:p>
            <a:r>
              <a:rPr lang="en-US" sz="1200" kern="1200" dirty="0">
                <a:solidFill>
                  <a:schemeClr val="tx1"/>
                </a:solidFill>
                <a:effectLst/>
                <a:latin typeface="+mn-lt"/>
                <a:ea typeface="+mn-ea"/>
                <a:cs typeface="+mn-cs"/>
              </a:rPr>
              <a:t>x</a:t>
            </a:r>
          </a:p>
          <a:p>
            <a:r>
              <a:rPr lang="en-US" sz="1200" kern="1200" dirty="0" err="1">
                <a:solidFill>
                  <a:schemeClr val="tx1"/>
                </a:solidFill>
                <a:effectLst/>
                <a:latin typeface="+mn-lt"/>
                <a:ea typeface="+mn-ea"/>
                <a:cs typeface="+mn-cs"/>
              </a:rPr>
              <a:t>dist</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x,diag</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TRUE,method</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euclidean</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dist</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x,diag</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TRUE,method</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euclidean</a:t>
            </a:r>
            <a:r>
              <a:rPr lang="en-US" sz="1200" kern="1200" dirty="0">
                <a:solidFill>
                  <a:schemeClr val="tx1"/>
                </a:solidFill>
                <a:effectLst/>
                <a:latin typeface="+mn-lt"/>
                <a:ea typeface="+mn-ea"/>
                <a:cs typeface="+mn-cs"/>
              </a:rPr>
              <a:t>")^2</a:t>
            </a:r>
          </a:p>
          <a:p>
            <a:endParaRPr lang="en-US" dirty="0"/>
          </a:p>
        </p:txBody>
      </p:sp>
      <p:sp>
        <p:nvSpPr>
          <p:cNvPr id="4" name="Slide Number Placeholder 3"/>
          <p:cNvSpPr>
            <a:spLocks noGrp="1"/>
          </p:cNvSpPr>
          <p:nvPr>
            <p:ph type="sldNum" sz="quarter" idx="5"/>
          </p:nvPr>
        </p:nvSpPr>
        <p:spPr/>
        <p:txBody>
          <a:bodyPr/>
          <a:lstStyle/>
          <a:p>
            <a:fld id="{DFC42C64-7517-4CD6-9B19-926D48B43700}" type="slidenum">
              <a:rPr lang="en-US" smtClean="0"/>
              <a:t>21</a:t>
            </a:fld>
            <a:endParaRPr lang="en-US"/>
          </a:p>
        </p:txBody>
      </p:sp>
    </p:spTree>
    <p:extLst>
      <p:ext uri="{BB962C8B-B14F-4D97-AF65-F5344CB8AC3E}">
        <p14:creationId xmlns:p14="http://schemas.microsoft.com/office/powerpoint/2010/main" val="776284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dist</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x,diag</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TRUE,method</a:t>
            </a:r>
            <a:r>
              <a:rPr lang="en-US" sz="120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minkowski</a:t>
            </a:r>
            <a:r>
              <a:rPr lang="en-US" sz="1200" kern="1200" dirty="0">
                <a:solidFill>
                  <a:schemeClr val="tx1"/>
                </a:solidFill>
                <a:effectLst/>
                <a:latin typeface="+mn-lt"/>
                <a:ea typeface="+mn-ea"/>
                <a:cs typeface="+mn-cs"/>
              </a:rPr>
              <a:t>",p=2)</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dist</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x,diag</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TRUE,method</a:t>
            </a:r>
            <a:r>
              <a:rPr lang="en-US" sz="120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manhattan</a:t>
            </a:r>
            <a:r>
              <a:rPr lang="en-US" sz="1200" kern="1200" dirty="0">
                <a:solidFill>
                  <a:schemeClr val="tx1"/>
                </a:solidFill>
                <a:effectLst/>
                <a:latin typeface="+mn-lt"/>
                <a:ea typeface="+mn-ea"/>
                <a:cs typeface="+mn-cs"/>
              </a:rPr>
              <a:t>")</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dist</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x,diag</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TRUE,method</a:t>
            </a:r>
            <a:r>
              <a:rPr lang="en-US" sz="120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maximum</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FC42C64-7517-4CD6-9B19-926D48B43700}" type="slidenum">
              <a:rPr lang="en-US" smtClean="0"/>
              <a:t>22</a:t>
            </a:fld>
            <a:endParaRPr lang="en-US"/>
          </a:p>
        </p:txBody>
      </p:sp>
    </p:spTree>
    <p:extLst>
      <p:ext uri="{BB962C8B-B14F-4D97-AF65-F5344CB8AC3E}">
        <p14:creationId xmlns:p14="http://schemas.microsoft.com/office/powerpoint/2010/main" val="3092208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p=2;r=2;sum(abs(x[1,]-x[2,])^p)^(1/r)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p=3;r=1.5;sum(abs(x[1,]-x[2,])^p)^(1/r)</a:t>
            </a:r>
            <a:endParaRPr lang="en-US" dirty="0"/>
          </a:p>
        </p:txBody>
      </p:sp>
      <p:sp>
        <p:nvSpPr>
          <p:cNvPr id="4" name="Slide Number Placeholder 3"/>
          <p:cNvSpPr>
            <a:spLocks noGrp="1"/>
          </p:cNvSpPr>
          <p:nvPr>
            <p:ph type="sldNum" sz="quarter" idx="5"/>
          </p:nvPr>
        </p:nvSpPr>
        <p:spPr/>
        <p:txBody>
          <a:bodyPr/>
          <a:lstStyle/>
          <a:p>
            <a:fld id="{DFC42C64-7517-4CD6-9B19-926D48B43700}" type="slidenum">
              <a:rPr lang="en-US" smtClean="0"/>
              <a:t>23</a:t>
            </a:fld>
            <a:endParaRPr lang="en-US"/>
          </a:p>
        </p:txBody>
      </p:sp>
    </p:spTree>
    <p:extLst>
      <p:ext uri="{BB962C8B-B14F-4D97-AF65-F5344CB8AC3E}">
        <p14:creationId xmlns:p14="http://schemas.microsoft.com/office/powerpoint/2010/main" val="67581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sqrt(sum(((x[1,]-mean(x[1,]))^2)/mean(x[1,))+sum(((x[2,]-mean(x[2,]))^2)/mean(x[2,)))</a:t>
            </a:r>
          </a:p>
        </p:txBody>
      </p:sp>
      <p:sp>
        <p:nvSpPr>
          <p:cNvPr id="4" name="Slide Number Placeholder 3"/>
          <p:cNvSpPr>
            <a:spLocks noGrp="1"/>
          </p:cNvSpPr>
          <p:nvPr>
            <p:ph type="sldNum" sz="quarter" idx="5"/>
          </p:nvPr>
        </p:nvSpPr>
        <p:spPr/>
        <p:txBody>
          <a:bodyPr/>
          <a:lstStyle/>
          <a:p>
            <a:fld id="{DFC42C64-7517-4CD6-9B19-926D48B43700}" type="slidenum">
              <a:rPr lang="en-US" smtClean="0"/>
              <a:t>24</a:t>
            </a:fld>
            <a:endParaRPr lang="en-US"/>
          </a:p>
        </p:txBody>
      </p:sp>
    </p:spTree>
    <p:extLst>
      <p:ext uri="{BB962C8B-B14F-4D97-AF65-F5344CB8AC3E}">
        <p14:creationId xmlns:p14="http://schemas.microsoft.com/office/powerpoint/2010/main" val="1007699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presabs</a:t>
            </a:r>
            <a:r>
              <a:rPr lang="en-US" sz="1200" kern="1200" dirty="0">
                <a:solidFill>
                  <a:schemeClr val="tx1"/>
                </a:solidFill>
                <a:effectLst/>
                <a:latin typeface="+mn-lt"/>
                <a:ea typeface="+mn-ea"/>
                <a:cs typeface="+mn-cs"/>
              </a:rPr>
              <a:t>=matrix(sample(0:1,size=80,replace=TRUE),</a:t>
            </a:r>
            <a:r>
              <a:rPr lang="en-US" sz="1200" kern="1200" dirty="0" err="1">
                <a:solidFill>
                  <a:schemeClr val="tx1"/>
                </a:solidFill>
                <a:effectLst/>
                <a:latin typeface="+mn-lt"/>
                <a:ea typeface="+mn-ea"/>
                <a:cs typeface="+mn-cs"/>
              </a:rPr>
              <a:t>ncol</a:t>
            </a:r>
            <a:r>
              <a:rPr lang="en-US" sz="1200" kern="1200" dirty="0">
                <a:solidFill>
                  <a:schemeClr val="tx1"/>
                </a:solidFill>
                <a:effectLst/>
                <a:latin typeface="+mn-lt"/>
                <a:ea typeface="+mn-ea"/>
                <a:cs typeface="+mn-cs"/>
              </a:rPr>
              <a:t>=8,nrow=10,dimnames=list(sites=paste0("Site",1:10),</a:t>
            </a:r>
            <a:r>
              <a:rPr lang="en-US" sz="1200" kern="1200" dirty="0" err="1">
                <a:solidFill>
                  <a:schemeClr val="tx1"/>
                </a:solidFill>
                <a:effectLst/>
                <a:latin typeface="+mn-lt"/>
                <a:ea typeface="+mn-ea"/>
                <a:cs typeface="+mn-cs"/>
              </a:rPr>
              <a:t>sps</a:t>
            </a:r>
            <a:r>
              <a:rPr lang="en-US" sz="1200" kern="1200" dirty="0">
                <a:solidFill>
                  <a:schemeClr val="tx1"/>
                </a:solidFill>
                <a:effectLst/>
                <a:latin typeface="+mn-lt"/>
                <a:ea typeface="+mn-ea"/>
                <a:cs typeface="+mn-cs"/>
              </a:rPr>
              <a:t>=paste0("Sp",1:8)))</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FC42C64-7517-4CD6-9B19-926D48B43700}" type="slidenum">
              <a:rPr lang="en-US" smtClean="0"/>
              <a:t>29</a:t>
            </a:fld>
            <a:endParaRPr lang="en-US"/>
          </a:p>
        </p:txBody>
      </p:sp>
    </p:spTree>
    <p:extLst>
      <p:ext uri="{BB962C8B-B14F-4D97-AF65-F5344CB8AC3E}">
        <p14:creationId xmlns:p14="http://schemas.microsoft.com/office/powerpoint/2010/main" val="2713986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7" name="Group 76" title="Feather Background"/>
          <p:cNvGrpSpPr/>
          <p:nvPr/>
        </p:nvGrpSpPr>
        <p:grpSpPr>
          <a:xfrm>
            <a:off x="-6284" y="0"/>
            <a:ext cx="9152521" cy="6867426"/>
            <a:chOff x="-6284" y="0"/>
            <a:chExt cx="9152521" cy="6867426"/>
          </a:xfrm>
        </p:grpSpPr>
        <p:sp>
          <p:nvSpPr>
            <p:cNvPr id="67" name="Freeform 41"/>
            <p:cNvSpPr>
              <a:spLocks noEditPoints="1"/>
            </p:cNvSpPr>
            <p:nvPr/>
          </p:nvSpPr>
          <p:spPr bwMode="auto">
            <a:xfrm>
              <a:off x="0" y="0"/>
              <a:ext cx="9146237" cy="6858000"/>
            </a:xfrm>
            <a:custGeom>
              <a:avLst/>
              <a:gdLst/>
              <a:ahLst/>
              <a:cxnLst/>
              <a:rect l="0" t="0" r="r" b="b"/>
              <a:pathLst>
                <a:path w="2882" h="2160">
                  <a:moveTo>
                    <a:pt x="582" y="371"/>
                  </a:moveTo>
                  <a:cubicBezTo>
                    <a:pt x="592" y="376"/>
                    <a:pt x="600" y="381"/>
                    <a:pt x="610" y="384"/>
                  </a:cubicBezTo>
                  <a:cubicBezTo>
                    <a:pt x="635" y="393"/>
                    <a:pt x="640" y="395"/>
                    <a:pt x="641" y="392"/>
                  </a:cubicBezTo>
                  <a:cubicBezTo>
                    <a:pt x="596" y="372"/>
                    <a:pt x="592" y="370"/>
                    <a:pt x="589" y="367"/>
                  </a:cubicBezTo>
                  <a:cubicBezTo>
                    <a:pt x="554" y="342"/>
                    <a:pt x="552" y="341"/>
                    <a:pt x="550" y="340"/>
                  </a:cubicBezTo>
                  <a:cubicBezTo>
                    <a:pt x="532" y="326"/>
                    <a:pt x="531" y="325"/>
                    <a:pt x="529" y="324"/>
                  </a:cubicBezTo>
                  <a:cubicBezTo>
                    <a:pt x="511" y="305"/>
                    <a:pt x="507" y="302"/>
                    <a:pt x="503" y="299"/>
                  </a:cubicBezTo>
                  <a:cubicBezTo>
                    <a:pt x="455" y="236"/>
                    <a:pt x="453" y="233"/>
                    <a:pt x="450" y="230"/>
                  </a:cubicBezTo>
                  <a:cubicBezTo>
                    <a:pt x="442" y="219"/>
                    <a:pt x="438" y="213"/>
                    <a:pt x="433" y="208"/>
                  </a:cubicBezTo>
                  <a:cubicBezTo>
                    <a:pt x="419" y="175"/>
                    <a:pt x="409" y="179"/>
                    <a:pt x="410" y="173"/>
                  </a:cubicBezTo>
                  <a:cubicBezTo>
                    <a:pt x="382" y="135"/>
                    <a:pt x="378" y="134"/>
                    <a:pt x="378" y="129"/>
                  </a:cubicBezTo>
                  <a:cubicBezTo>
                    <a:pt x="368" y="118"/>
                    <a:pt x="365" y="115"/>
                    <a:pt x="363" y="111"/>
                  </a:cubicBezTo>
                  <a:cubicBezTo>
                    <a:pt x="336" y="73"/>
                    <a:pt x="332" y="65"/>
                    <a:pt x="328" y="58"/>
                  </a:cubicBezTo>
                  <a:cubicBezTo>
                    <a:pt x="308" y="34"/>
                    <a:pt x="305" y="31"/>
                    <a:pt x="300" y="31"/>
                  </a:cubicBezTo>
                  <a:cubicBezTo>
                    <a:pt x="274" y="1"/>
                    <a:pt x="273" y="1"/>
                    <a:pt x="273" y="0"/>
                  </a:cubicBezTo>
                  <a:cubicBezTo>
                    <a:pt x="280" y="19"/>
                    <a:pt x="286" y="26"/>
                    <a:pt x="291" y="33"/>
                  </a:cubicBezTo>
                  <a:cubicBezTo>
                    <a:pt x="345" y="95"/>
                    <a:pt x="345" y="101"/>
                    <a:pt x="348" y="104"/>
                  </a:cubicBezTo>
                  <a:cubicBezTo>
                    <a:pt x="362" y="131"/>
                    <a:pt x="369" y="130"/>
                    <a:pt x="369" y="135"/>
                  </a:cubicBezTo>
                  <a:cubicBezTo>
                    <a:pt x="382" y="150"/>
                    <a:pt x="385" y="150"/>
                    <a:pt x="387" y="151"/>
                  </a:cubicBezTo>
                  <a:cubicBezTo>
                    <a:pt x="423" y="208"/>
                    <a:pt x="423" y="213"/>
                    <a:pt x="429" y="213"/>
                  </a:cubicBezTo>
                  <a:cubicBezTo>
                    <a:pt x="448" y="246"/>
                    <a:pt x="455" y="249"/>
                    <a:pt x="456" y="257"/>
                  </a:cubicBezTo>
                  <a:cubicBezTo>
                    <a:pt x="474" y="279"/>
                    <a:pt x="478" y="284"/>
                    <a:pt x="484" y="288"/>
                  </a:cubicBezTo>
                  <a:cubicBezTo>
                    <a:pt x="468" y="274"/>
                    <a:pt x="462" y="272"/>
                    <a:pt x="460" y="266"/>
                  </a:cubicBezTo>
                  <a:cubicBezTo>
                    <a:pt x="414" y="208"/>
                    <a:pt x="411" y="206"/>
                    <a:pt x="409" y="203"/>
                  </a:cubicBezTo>
                  <a:cubicBezTo>
                    <a:pt x="386" y="173"/>
                    <a:pt x="382" y="160"/>
                    <a:pt x="373" y="152"/>
                  </a:cubicBezTo>
                  <a:cubicBezTo>
                    <a:pt x="342" y="106"/>
                    <a:pt x="339" y="106"/>
                    <a:pt x="337" y="106"/>
                  </a:cubicBezTo>
                  <a:cubicBezTo>
                    <a:pt x="327" y="83"/>
                    <a:pt x="317" y="77"/>
                    <a:pt x="312" y="66"/>
                  </a:cubicBezTo>
                  <a:cubicBezTo>
                    <a:pt x="297" y="47"/>
                    <a:pt x="291" y="45"/>
                    <a:pt x="289" y="39"/>
                  </a:cubicBezTo>
                  <a:cubicBezTo>
                    <a:pt x="267" y="18"/>
                    <a:pt x="267" y="14"/>
                    <a:pt x="263" y="15"/>
                  </a:cubicBezTo>
                  <a:cubicBezTo>
                    <a:pt x="238" y="0"/>
                    <a:pt x="238" y="0"/>
                    <a:pt x="238" y="0"/>
                  </a:cubicBezTo>
                  <a:cubicBezTo>
                    <a:pt x="269" y="27"/>
                    <a:pt x="273" y="36"/>
                    <a:pt x="280" y="44"/>
                  </a:cubicBezTo>
                  <a:cubicBezTo>
                    <a:pt x="301" y="68"/>
                    <a:pt x="304" y="69"/>
                    <a:pt x="301" y="70"/>
                  </a:cubicBezTo>
                  <a:cubicBezTo>
                    <a:pt x="323" y="95"/>
                    <a:pt x="328" y="105"/>
                    <a:pt x="335" y="112"/>
                  </a:cubicBezTo>
                  <a:cubicBezTo>
                    <a:pt x="376" y="170"/>
                    <a:pt x="381" y="179"/>
                    <a:pt x="388" y="186"/>
                  </a:cubicBezTo>
                  <a:cubicBezTo>
                    <a:pt x="400" y="199"/>
                    <a:pt x="398" y="205"/>
                    <a:pt x="401" y="205"/>
                  </a:cubicBezTo>
                  <a:cubicBezTo>
                    <a:pt x="447" y="261"/>
                    <a:pt x="446" y="268"/>
                    <a:pt x="454" y="268"/>
                  </a:cubicBezTo>
                  <a:cubicBezTo>
                    <a:pt x="490" y="311"/>
                    <a:pt x="499" y="316"/>
                    <a:pt x="507" y="321"/>
                  </a:cubicBezTo>
                  <a:cubicBezTo>
                    <a:pt x="561" y="357"/>
                    <a:pt x="566" y="359"/>
                    <a:pt x="570" y="362"/>
                  </a:cubicBezTo>
                  <a:close/>
                  <a:moveTo>
                    <a:pt x="302" y="11"/>
                  </a:moveTo>
                  <a:cubicBezTo>
                    <a:pt x="307" y="12"/>
                    <a:pt x="307" y="17"/>
                    <a:pt x="309" y="20"/>
                  </a:cubicBezTo>
                  <a:cubicBezTo>
                    <a:pt x="330" y="42"/>
                    <a:pt x="334" y="46"/>
                    <a:pt x="336" y="49"/>
                  </a:cubicBezTo>
                  <a:cubicBezTo>
                    <a:pt x="367" y="88"/>
                    <a:pt x="377" y="91"/>
                    <a:pt x="379" y="102"/>
                  </a:cubicBezTo>
                  <a:cubicBezTo>
                    <a:pt x="406" y="126"/>
                    <a:pt x="411" y="133"/>
                    <a:pt x="417" y="140"/>
                  </a:cubicBezTo>
                  <a:cubicBezTo>
                    <a:pt x="438" y="163"/>
                    <a:pt x="438" y="170"/>
                    <a:pt x="443" y="171"/>
                  </a:cubicBezTo>
                  <a:cubicBezTo>
                    <a:pt x="467" y="210"/>
                    <a:pt x="471" y="213"/>
                    <a:pt x="475" y="216"/>
                  </a:cubicBezTo>
                  <a:cubicBezTo>
                    <a:pt x="531" y="283"/>
                    <a:pt x="547" y="295"/>
                    <a:pt x="560" y="309"/>
                  </a:cubicBezTo>
                  <a:cubicBezTo>
                    <a:pt x="599" y="341"/>
                    <a:pt x="605" y="342"/>
                    <a:pt x="609" y="345"/>
                  </a:cubicBezTo>
                  <a:cubicBezTo>
                    <a:pt x="673" y="381"/>
                    <a:pt x="686" y="381"/>
                    <a:pt x="695" y="386"/>
                  </a:cubicBezTo>
                  <a:cubicBezTo>
                    <a:pt x="721" y="396"/>
                    <a:pt x="727" y="396"/>
                    <a:pt x="728" y="394"/>
                  </a:cubicBezTo>
                  <a:cubicBezTo>
                    <a:pt x="651" y="365"/>
                    <a:pt x="649" y="359"/>
                    <a:pt x="642" y="359"/>
                  </a:cubicBezTo>
                  <a:cubicBezTo>
                    <a:pt x="620" y="341"/>
                    <a:pt x="613" y="344"/>
                    <a:pt x="614" y="339"/>
                  </a:cubicBezTo>
                  <a:cubicBezTo>
                    <a:pt x="577" y="315"/>
                    <a:pt x="575" y="308"/>
                    <a:pt x="569" y="305"/>
                  </a:cubicBezTo>
                  <a:cubicBezTo>
                    <a:pt x="528" y="271"/>
                    <a:pt x="522" y="259"/>
                    <a:pt x="513" y="249"/>
                  </a:cubicBezTo>
                  <a:cubicBezTo>
                    <a:pt x="493" y="223"/>
                    <a:pt x="490" y="221"/>
                    <a:pt x="488" y="218"/>
                  </a:cubicBezTo>
                  <a:cubicBezTo>
                    <a:pt x="438" y="148"/>
                    <a:pt x="431" y="145"/>
                    <a:pt x="428" y="138"/>
                  </a:cubicBezTo>
                  <a:cubicBezTo>
                    <a:pt x="399" y="107"/>
                    <a:pt x="393" y="109"/>
                    <a:pt x="394" y="103"/>
                  </a:cubicBezTo>
                  <a:cubicBezTo>
                    <a:pt x="402" y="110"/>
                    <a:pt x="418" y="119"/>
                    <a:pt x="426" y="136"/>
                  </a:cubicBezTo>
                  <a:cubicBezTo>
                    <a:pt x="508" y="213"/>
                    <a:pt x="510" y="216"/>
                    <a:pt x="512" y="221"/>
                  </a:cubicBezTo>
                  <a:cubicBezTo>
                    <a:pt x="551" y="253"/>
                    <a:pt x="560" y="257"/>
                    <a:pt x="565" y="264"/>
                  </a:cubicBezTo>
                  <a:cubicBezTo>
                    <a:pt x="600" y="292"/>
                    <a:pt x="607" y="292"/>
                    <a:pt x="610" y="295"/>
                  </a:cubicBezTo>
                  <a:cubicBezTo>
                    <a:pt x="673" y="323"/>
                    <a:pt x="681" y="327"/>
                    <a:pt x="690" y="332"/>
                  </a:cubicBezTo>
                  <a:cubicBezTo>
                    <a:pt x="776" y="339"/>
                    <a:pt x="758" y="349"/>
                    <a:pt x="758" y="342"/>
                  </a:cubicBezTo>
                  <a:cubicBezTo>
                    <a:pt x="713" y="335"/>
                    <a:pt x="714" y="330"/>
                    <a:pt x="708" y="332"/>
                  </a:cubicBezTo>
                  <a:cubicBezTo>
                    <a:pt x="676" y="319"/>
                    <a:pt x="674" y="317"/>
                    <a:pt x="671" y="316"/>
                  </a:cubicBezTo>
                  <a:cubicBezTo>
                    <a:pt x="583" y="266"/>
                    <a:pt x="571" y="260"/>
                    <a:pt x="563" y="250"/>
                  </a:cubicBezTo>
                  <a:cubicBezTo>
                    <a:pt x="544" y="234"/>
                    <a:pt x="536" y="232"/>
                    <a:pt x="533" y="226"/>
                  </a:cubicBezTo>
                  <a:cubicBezTo>
                    <a:pt x="500" y="189"/>
                    <a:pt x="493" y="192"/>
                    <a:pt x="493" y="188"/>
                  </a:cubicBezTo>
                  <a:cubicBezTo>
                    <a:pt x="460" y="157"/>
                    <a:pt x="453" y="154"/>
                    <a:pt x="450" y="148"/>
                  </a:cubicBezTo>
                  <a:cubicBezTo>
                    <a:pt x="419" y="117"/>
                    <a:pt x="418" y="113"/>
                    <a:pt x="416" y="110"/>
                  </a:cubicBezTo>
                  <a:cubicBezTo>
                    <a:pt x="395" y="90"/>
                    <a:pt x="392" y="87"/>
                    <a:pt x="390" y="83"/>
                  </a:cubicBezTo>
                  <a:cubicBezTo>
                    <a:pt x="362" y="53"/>
                    <a:pt x="359" y="51"/>
                    <a:pt x="356" y="47"/>
                  </a:cubicBezTo>
                  <a:cubicBezTo>
                    <a:pt x="336" y="23"/>
                    <a:pt x="330" y="17"/>
                    <a:pt x="322" y="14"/>
                  </a:cubicBezTo>
                  <a:cubicBezTo>
                    <a:pt x="298" y="1"/>
                    <a:pt x="299" y="2"/>
                    <a:pt x="300" y="3"/>
                  </a:cubicBezTo>
                  <a:close/>
                  <a:moveTo>
                    <a:pt x="481" y="318"/>
                  </a:moveTo>
                  <a:cubicBezTo>
                    <a:pt x="482" y="313"/>
                    <a:pt x="475" y="316"/>
                    <a:pt x="475" y="312"/>
                  </a:cubicBezTo>
                  <a:cubicBezTo>
                    <a:pt x="454" y="299"/>
                    <a:pt x="458" y="290"/>
                    <a:pt x="451" y="292"/>
                  </a:cubicBezTo>
                  <a:cubicBezTo>
                    <a:pt x="423" y="256"/>
                    <a:pt x="421" y="248"/>
                    <a:pt x="415" y="245"/>
                  </a:cubicBezTo>
                  <a:cubicBezTo>
                    <a:pt x="363" y="176"/>
                    <a:pt x="360" y="170"/>
                    <a:pt x="356" y="165"/>
                  </a:cubicBezTo>
                  <a:cubicBezTo>
                    <a:pt x="325" y="135"/>
                    <a:pt x="328" y="128"/>
                    <a:pt x="324" y="127"/>
                  </a:cubicBezTo>
                  <a:cubicBezTo>
                    <a:pt x="302" y="102"/>
                    <a:pt x="300" y="99"/>
                    <a:pt x="298" y="96"/>
                  </a:cubicBezTo>
                  <a:cubicBezTo>
                    <a:pt x="281" y="81"/>
                    <a:pt x="283" y="75"/>
                    <a:pt x="277" y="76"/>
                  </a:cubicBezTo>
                  <a:cubicBezTo>
                    <a:pt x="243" y="44"/>
                    <a:pt x="242" y="35"/>
                    <a:pt x="237" y="32"/>
                  </a:cubicBezTo>
                  <a:cubicBezTo>
                    <a:pt x="188" y="0"/>
                    <a:pt x="188" y="0"/>
                    <a:pt x="188" y="0"/>
                  </a:cubicBezTo>
                  <a:cubicBezTo>
                    <a:pt x="212" y="17"/>
                    <a:pt x="211" y="22"/>
                    <a:pt x="215" y="23"/>
                  </a:cubicBezTo>
                  <a:cubicBezTo>
                    <a:pt x="253" y="58"/>
                    <a:pt x="259" y="67"/>
                    <a:pt x="266" y="76"/>
                  </a:cubicBezTo>
                  <a:cubicBezTo>
                    <a:pt x="296" y="102"/>
                    <a:pt x="295" y="111"/>
                    <a:pt x="302" y="112"/>
                  </a:cubicBezTo>
                  <a:cubicBezTo>
                    <a:pt x="326" y="143"/>
                    <a:pt x="329" y="147"/>
                    <a:pt x="332" y="152"/>
                  </a:cubicBezTo>
                  <a:cubicBezTo>
                    <a:pt x="388" y="223"/>
                    <a:pt x="403" y="238"/>
                    <a:pt x="415" y="258"/>
                  </a:cubicBezTo>
                  <a:cubicBezTo>
                    <a:pt x="406" y="259"/>
                    <a:pt x="407" y="252"/>
                    <a:pt x="402" y="251"/>
                  </a:cubicBezTo>
                  <a:cubicBezTo>
                    <a:pt x="390" y="240"/>
                    <a:pt x="387" y="237"/>
                    <a:pt x="385" y="233"/>
                  </a:cubicBezTo>
                  <a:cubicBezTo>
                    <a:pt x="337" y="185"/>
                    <a:pt x="333" y="183"/>
                    <a:pt x="331" y="178"/>
                  </a:cubicBezTo>
                  <a:cubicBezTo>
                    <a:pt x="308" y="153"/>
                    <a:pt x="304" y="149"/>
                    <a:pt x="302" y="144"/>
                  </a:cubicBezTo>
                  <a:cubicBezTo>
                    <a:pt x="264" y="114"/>
                    <a:pt x="262" y="109"/>
                    <a:pt x="259" y="104"/>
                  </a:cubicBezTo>
                  <a:cubicBezTo>
                    <a:pt x="226" y="72"/>
                    <a:pt x="225" y="70"/>
                    <a:pt x="225" y="66"/>
                  </a:cubicBezTo>
                  <a:cubicBezTo>
                    <a:pt x="208" y="50"/>
                    <a:pt x="204" y="52"/>
                    <a:pt x="203" y="51"/>
                  </a:cubicBezTo>
                  <a:cubicBezTo>
                    <a:pt x="191" y="41"/>
                    <a:pt x="195" y="31"/>
                    <a:pt x="186" y="33"/>
                  </a:cubicBezTo>
                  <a:cubicBezTo>
                    <a:pt x="161" y="8"/>
                    <a:pt x="156" y="3"/>
                    <a:pt x="151" y="0"/>
                  </a:cubicBezTo>
                  <a:cubicBezTo>
                    <a:pt x="146" y="9"/>
                    <a:pt x="157" y="12"/>
                    <a:pt x="163" y="21"/>
                  </a:cubicBezTo>
                  <a:cubicBezTo>
                    <a:pt x="222" y="79"/>
                    <a:pt x="222" y="82"/>
                    <a:pt x="227" y="82"/>
                  </a:cubicBezTo>
                  <a:cubicBezTo>
                    <a:pt x="270" y="123"/>
                    <a:pt x="283" y="140"/>
                    <a:pt x="299" y="153"/>
                  </a:cubicBezTo>
                  <a:cubicBezTo>
                    <a:pt x="371" y="231"/>
                    <a:pt x="379" y="238"/>
                    <a:pt x="387" y="244"/>
                  </a:cubicBezTo>
                  <a:cubicBezTo>
                    <a:pt x="402" y="255"/>
                    <a:pt x="401" y="259"/>
                    <a:pt x="402" y="260"/>
                  </a:cubicBezTo>
                  <a:cubicBezTo>
                    <a:pt x="428" y="278"/>
                    <a:pt x="434" y="280"/>
                    <a:pt x="438" y="283"/>
                  </a:cubicBezTo>
                  <a:cubicBezTo>
                    <a:pt x="452" y="313"/>
                    <a:pt x="453" y="308"/>
                    <a:pt x="449" y="307"/>
                  </a:cubicBezTo>
                  <a:cubicBezTo>
                    <a:pt x="415" y="279"/>
                    <a:pt x="402" y="274"/>
                    <a:pt x="395" y="262"/>
                  </a:cubicBezTo>
                  <a:cubicBezTo>
                    <a:pt x="372" y="237"/>
                    <a:pt x="362" y="242"/>
                    <a:pt x="365" y="235"/>
                  </a:cubicBezTo>
                  <a:cubicBezTo>
                    <a:pt x="334" y="218"/>
                    <a:pt x="340" y="208"/>
                    <a:pt x="333" y="210"/>
                  </a:cubicBezTo>
                  <a:cubicBezTo>
                    <a:pt x="294" y="174"/>
                    <a:pt x="286" y="163"/>
                    <a:pt x="275" y="155"/>
                  </a:cubicBezTo>
                  <a:cubicBezTo>
                    <a:pt x="252" y="130"/>
                    <a:pt x="243" y="121"/>
                    <a:pt x="235" y="110"/>
                  </a:cubicBezTo>
                  <a:cubicBezTo>
                    <a:pt x="204" y="81"/>
                    <a:pt x="203" y="77"/>
                    <a:pt x="198" y="77"/>
                  </a:cubicBezTo>
                  <a:cubicBezTo>
                    <a:pt x="175" y="53"/>
                    <a:pt x="174" y="50"/>
                    <a:pt x="169" y="50"/>
                  </a:cubicBezTo>
                  <a:cubicBezTo>
                    <a:pt x="128" y="16"/>
                    <a:pt x="128" y="10"/>
                    <a:pt x="124" y="10"/>
                  </a:cubicBezTo>
                  <a:cubicBezTo>
                    <a:pt x="97" y="0"/>
                    <a:pt x="97" y="0"/>
                    <a:pt x="97" y="0"/>
                  </a:cubicBezTo>
                  <a:cubicBezTo>
                    <a:pt x="109" y="13"/>
                    <a:pt x="115" y="11"/>
                    <a:pt x="117" y="14"/>
                  </a:cubicBezTo>
                  <a:cubicBezTo>
                    <a:pt x="149" y="40"/>
                    <a:pt x="153" y="44"/>
                    <a:pt x="158" y="47"/>
                  </a:cubicBezTo>
                  <a:cubicBezTo>
                    <a:pt x="184" y="78"/>
                    <a:pt x="190" y="76"/>
                    <a:pt x="192" y="79"/>
                  </a:cubicBezTo>
                  <a:cubicBezTo>
                    <a:pt x="224" y="117"/>
                    <a:pt x="233" y="116"/>
                    <a:pt x="235" y="123"/>
                  </a:cubicBezTo>
                  <a:cubicBezTo>
                    <a:pt x="265" y="147"/>
                    <a:pt x="259" y="157"/>
                    <a:pt x="267" y="154"/>
                  </a:cubicBezTo>
                  <a:cubicBezTo>
                    <a:pt x="309" y="195"/>
                    <a:pt x="316" y="204"/>
                    <a:pt x="326" y="210"/>
                  </a:cubicBezTo>
                  <a:cubicBezTo>
                    <a:pt x="368" y="247"/>
                    <a:pt x="370" y="250"/>
                    <a:pt x="371" y="253"/>
                  </a:cubicBezTo>
                  <a:cubicBezTo>
                    <a:pt x="388" y="266"/>
                    <a:pt x="391" y="268"/>
                    <a:pt x="393" y="271"/>
                  </a:cubicBezTo>
                  <a:cubicBezTo>
                    <a:pt x="434" y="300"/>
                    <a:pt x="438" y="306"/>
                    <a:pt x="444" y="311"/>
                  </a:cubicBezTo>
                  <a:cubicBezTo>
                    <a:pt x="518" y="348"/>
                    <a:pt x="519" y="356"/>
                    <a:pt x="528" y="356"/>
                  </a:cubicBezTo>
                  <a:cubicBezTo>
                    <a:pt x="528" y="354"/>
                    <a:pt x="515" y="339"/>
                    <a:pt x="494" y="332"/>
                  </a:cubicBezTo>
                  <a:close/>
                  <a:moveTo>
                    <a:pt x="334" y="250"/>
                  </a:moveTo>
                  <a:cubicBezTo>
                    <a:pt x="334" y="253"/>
                    <a:pt x="329" y="251"/>
                    <a:pt x="328" y="250"/>
                  </a:cubicBezTo>
                  <a:cubicBezTo>
                    <a:pt x="294" y="242"/>
                    <a:pt x="287" y="241"/>
                    <a:pt x="282" y="238"/>
                  </a:cubicBezTo>
                  <a:cubicBezTo>
                    <a:pt x="243" y="217"/>
                    <a:pt x="240" y="212"/>
                    <a:pt x="233" y="210"/>
                  </a:cubicBezTo>
                  <a:cubicBezTo>
                    <a:pt x="199" y="185"/>
                    <a:pt x="191" y="185"/>
                    <a:pt x="188" y="179"/>
                  </a:cubicBezTo>
                  <a:cubicBezTo>
                    <a:pt x="160" y="165"/>
                    <a:pt x="162" y="158"/>
                    <a:pt x="157" y="159"/>
                  </a:cubicBezTo>
                  <a:cubicBezTo>
                    <a:pt x="123" y="136"/>
                    <a:pt x="120" y="135"/>
                    <a:pt x="119" y="132"/>
                  </a:cubicBezTo>
                  <a:cubicBezTo>
                    <a:pt x="106" y="116"/>
                    <a:pt x="99" y="119"/>
                    <a:pt x="100" y="114"/>
                  </a:cubicBezTo>
                  <a:cubicBezTo>
                    <a:pt x="78" y="92"/>
                    <a:pt x="72" y="93"/>
                    <a:pt x="72" y="89"/>
                  </a:cubicBezTo>
                  <a:cubicBezTo>
                    <a:pt x="48" y="72"/>
                    <a:pt x="41" y="63"/>
                    <a:pt x="31" y="58"/>
                  </a:cubicBezTo>
                  <a:cubicBezTo>
                    <a:pt x="17" y="42"/>
                    <a:pt x="10" y="41"/>
                    <a:pt x="7" y="35"/>
                  </a:cubicBezTo>
                  <a:cubicBezTo>
                    <a:pt x="0" y="41"/>
                    <a:pt x="0" y="41"/>
                    <a:pt x="0" y="41"/>
                  </a:cubicBezTo>
                  <a:cubicBezTo>
                    <a:pt x="33" y="72"/>
                    <a:pt x="49" y="80"/>
                    <a:pt x="59" y="93"/>
                  </a:cubicBezTo>
                  <a:cubicBezTo>
                    <a:pt x="106" y="127"/>
                    <a:pt x="111" y="134"/>
                    <a:pt x="119" y="138"/>
                  </a:cubicBezTo>
                  <a:cubicBezTo>
                    <a:pt x="161" y="171"/>
                    <a:pt x="167" y="172"/>
                    <a:pt x="170" y="174"/>
                  </a:cubicBezTo>
                  <a:cubicBezTo>
                    <a:pt x="206" y="202"/>
                    <a:pt x="218" y="202"/>
                    <a:pt x="222" y="210"/>
                  </a:cubicBezTo>
                  <a:cubicBezTo>
                    <a:pt x="259" y="232"/>
                    <a:pt x="264" y="232"/>
                    <a:pt x="267" y="235"/>
                  </a:cubicBezTo>
                  <a:cubicBezTo>
                    <a:pt x="257" y="234"/>
                    <a:pt x="255" y="232"/>
                    <a:pt x="252" y="230"/>
                  </a:cubicBezTo>
                  <a:cubicBezTo>
                    <a:pt x="200" y="199"/>
                    <a:pt x="190" y="202"/>
                    <a:pt x="191" y="196"/>
                  </a:cubicBezTo>
                  <a:cubicBezTo>
                    <a:pt x="163" y="176"/>
                    <a:pt x="156" y="175"/>
                    <a:pt x="151" y="172"/>
                  </a:cubicBezTo>
                  <a:cubicBezTo>
                    <a:pt x="101" y="134"/>
                    <a:pt x="92" y="128"/>
                    <a:pt x="84" y="122"/>
                  </a:cubicBezTo>
                  <a:cubicBezTo>
                    <a:pt x="53" y="95"/>
                    <a:pt x="51" y="94"/>
                    <a:pt x="50" y="91"/>
                  </a:cubicBezTo>
                  <a:cubicBezTo>
                    <a:pt x="29" y="74"/>
                    <a:pt x="23" y="66"/>
                    <a:pt x="13" y="60"/>
                  </a:cubicBezTo>
                  <a:cubicBezTo>
                    <a:pt x="0" y="57"/>
                    <a:pt x="0" y="57"/>
                    <a:pt x="0" y="57"/>
                  </a:cubicBezTo>
                  <a:cubicBezTo>
                    <a:pt x="19" y="82"/>
                    <a:pt x="31" y="79"/>
                    <a:pt x="30" y="86"/>
                  </a:cubicBezTo>
                  <a:cubicBezTo>
                    <a:pt x="69" y="116"/>
                    <a:pt x="73" y="119"/>
                    <a:pt x="75" y="124"/>
                  </a:cubicBezTo>
                  <a:cubicBezTo>
                    <a:pt x="153" y="178"/>
                    <a:pt x="153" y="184"/>
                    <a:pt x="159" y="185"/>
                  </a:cubicBezTo>
                  <a:cubicBezTo>
                    <a:pt x="185" y="204"/>
                    <a:pt x="191" y="202"/>
                    <a:pt x="191" y="205"/>
                  </a:cubicBezTo>
                  <a:cubicBezTo>
                    <a:pt x="218" y="217"/>
                    <a:pt x="218" y="224"/>
                    <a:pt x="226" y="223"/>
                  </a:cubicBezTo>
                  <a:cubicBezTo>
                    <a:pt x="256" y="242"/>
                    <a:pt x="265" y="239"/>
                    <a:pt x="267" y="244"/>
                  </a:cubicBezTo>
                  <a:cubicBezTo>
                    <a:pt x="318" y="258"/>
                    <a:pt x="319" y="256"/>
                    <a:pt x="319" y="254"/>
                  </a:cubicBezTo>
                  <a:close/>
                  <a:moveTo>
                    <a:pt x="121" y="234"/>
                  </a:moveTo>
                  <a:cubicBezTo>
                    <a:pt x="120" y="225"/>
                    <a:pt x="107" y="224"/>
                    <a:pt x="113" y="214"/>
                  </a:cubicBezTo>
                  <a:cubicBezTo>
                    <a:pt x="89" y="189"/>
                    <a:pt x="86" y="187"/>
                    <a:pt x="85" y="183"/>
                  </a:cubicBezTo>
                  <a:cubicBezTo>
                    <a:pt x="33" y="112"/>
                    <a:pt x="28" y="112"/>
                    <a:pt x="28" y="108"/>
                  </a:cubicBezTo>
                  <a:cubicBezTo>
                    <a:pt x="17" y="98"/>
                    <a:pt x="17" y="93"/>
                    <a:pt x="15" y="90"/>
                  </a:cubicBezTo>
                  <a:cubicBezTo>
                    <a:pt x="0" y="87"/>
                    <a:pt x="0" y="87"/>
                    <a:pt x="0" y="87"/>
                  </a:cubicBezTo>
                  <a:cubicBezTo>
                    <a:pt x="55" y="148"/>
                    <a:pt x="52" y="155"/>
                    <a:pt x="57" y="154"/>
                  </a:cubicBezTo>
                  <a:cubicBezTo>
                    <a:pt x="78" y="181"/>
                    <a:pt x="82" y="193"/>
                    <a:pt x="91" y="199"/>
                  </a:cubicBezTo>
                  <a:cubicBezTo>
                    <a:pt x="73" y="185"/>
                    <a:pt x="68" y="185"/>
                    <a:pt x="65" y="183"/>
                  </a:cubicBezTo>
                  <a:cubicBezTo>
                    <a:pt x="41" y="160"/>
                    <a:pt x="37" y="159"/>
                    <a:pt x="35" y="156"/>
                  </a:cubicBezTo>
                  <a:cubicBezTo>
                    <a:pt x="18" y="140"/>
                    <a:pt x="18" y="134"/>
                    <a:pt x="14" y="134"/>
                  </a:cubicBezTo>
                  <a:cubicBezTo>
                    <a:pt x="1" y="118"/>
                    <a:pt x="0" y="117"/>
                    <a:pt x="0" y="117"/>
                  </a:cubicBezTo>
                  <a:cubicBezTo>
                    <a:pt x="14" y="140"/>
                    <a:pt x="14" y="149"/>
                    <a:pt x="22" y="149"/>
                  </a:cubicBezTo>
                  <a:cubicBezTo>
                    <a:pt x="57" y="180"/>
                    <a:pt x="73" y="199"/>
                    <a:pt x="100" y="210"/>
                  </a:cubicBezTo>
                  <a:cubicBezTo>
                    <a:pt x="129" y="243"/>
                    <a:pt x="126" y="252"/>
                    <a:pt x="134" y="252"/>
                  </a:cubicBezTo>
                  <a:close/>
                  <a:moveTo>
                    <a:pt x="11" y="166"/>
                  </a:moveTo>
                  <a:cubicBezTo>
                    <a:pt x="8" y="162"/>
                    <a:pt x="4" y="159"/>
                    <a:pt x="0" y="156"/>
                  </a:cubicBezTo>
                  <a:cubicBezTo>
                    <a:pt x="0" y="161"/>
                    <a:pt x="0" y="161"/>
                    <a:pt x="0" y="161"/>
                  </a:cubicBezTo>
                  <a:cubicBezTo>
                    <a:pt x="4" y="164"/>
                    <a:pt x="7" y="168"/>
                    <a:pt x="11" y="171"/>
                  </a:cubicBezTo>
                  <a:cubicBezTo>
                    <a:pt x="13" y="174"/>
                    <a:pt x="17" y="175"/>
                    <a:pt x="20" y="177"/>
                  </a:cubicBezTo>
                  <a:cubicBezTo>
                    <a:pt x="21" y="181"/>
                    <a:pt x="23" y="184"/>
                    <a:pt x="28" y="184"/>
                  </a:cubicBezTo>
                  <a:cubicBezTo>
                    <a:pt x="27" y="174"/>
                    <a:pt x="16" y="173"/>
                    <a:pt x="11" y="166"/>
                  </a:cubicBezTo>
                  <a:close/>
                  <a:moveTo>
                    <a:pt x="344" y="19"/>
                  </a:moveTo>
                  <a:cubicBezTo>
                    <a:pt x="350" y="20"/>
                    <a:pt x="354" y="23"/>
                    <a:pt x="357" y="28"/>
                  </a:cubicBezTo>
                  <a:cubicBezTo>
                    <a:pt x="389" y="48"/>
                    <a:pt x="387" y="57"/>
                    <a:pt x="395" y="57"/>
                  </a:cubicBezTo>
                  <a:cubicBezTo>
                    <a:pt x="424" y="87"/>
                    <a:pt x="433" y="94"/>
                    <a:pt x="440" y="102"/>
                  </a:cubicBezTo>
                  <a:cubicBezTo>
                    <a:pt x="455" y="116"/>
                    <a:pt x="459" y="119"/>
                    <a:pt x="461" y="124"/>
                  </a:cubicBezTo>
                  <a:cubicBezTo>
                    <a:pt x="510" y="168"/>
                    <a:pt x="510" y="171"/>
                    <a:pt x="513" y="173"/>
                  </a:cubicBezTo>
                  <a:cubicBezTo>
                    <a:pt x="537" y="198"/>
                    <a:pt x="543" y="206"/>
                    <a:pt x="551" y="213"/>
                  </a:cubicBezTo>
                  <a:cubicBezTo>
                    <a:pt x="608" y="261"/>
                    <a:pt x="615" y="269"/>
                    <a:pt x="626" y="274"/>
                  </a:cubicBezTo>
                  <a:cubicBezTo>
                    <a:pt x="680" y="316"/>
                    <a:pt x="689" y="315"/>
                    <a:pt x="690" y="321"/>
                  </a:cubicBezTo>
                  <a:cubicBezTo>
                    <a:pt x="732" y="334"/>
                    <a:pt x="735" y="339"/>
                    <a:pt x="742" y="339"/>
                  </a:cubicBezTo>
                  <a:cubicBezTo>
                    <a:pt x="730" y="330"/>
                    <a:pt x="704" y="323"/>
                    <a:pt x="686" y="308"/>
                  </a:cubicBezTo>
                  <a:cubicBezTo>
                    <a:pt x="639" y="278"/>
                    <a:pt x="641" y="272"/>
                    <a:pt x="635" y="274"/>
                  </a:cubicBezTo>
                  <a:cubicBezTo>
                    <a:pt x="608" y="255"/>
                    <a:pt x="606" y="249"/>
                    <a:pt x="600" y="247"/>
                  </a:cubicBezTo>
                  <a:cubicBezTo>
                    <a:pt x="583" y="231"/>
                    <a:pt x="579" y="227"/>
                    <a:pt x="575" y="222"/>
                  </a:cubicBezTo>
                  <a:cubicBezTo>
                    <a:pt x="552" y="203"/>
                    <a:pt x="550" y="201"/>
                    <a:pt x="549" y="198"/>
                  </a:cubicBezTo>
                  <a:cubicBezTo>
                    <a:pt x="514" y="167"/>
                    <a:pt x="510" y="155"/>
                    <a:pt x="498" y="151"/>
                  </a:cubicBezTo>
                  <a:cubicBezTo>
                    <a:pt x="483" y="134"/>
                    <a:pt x="481" y="128"/>
                    <a:pt x="474" y="126"/>
                  </a:cubicBezTo>
                  <a:cubicBezTo>
                    <a:pt x="437" y="89"/>
                    <a:pt x="435" y="87"/>
                    <a:pt x="434" y="84"/>
                  </a:cubicBezTo>
                  <a:cubicBezTo>
                    <a:pt x="412" y="66"/>
                    <a:pt x="412" y="61"/>
                    <a:pt x="410" y="60"/>
                  </a:cubicBezTo>
                  <a:cubicBezTo>
                    <a:pt x="384" y="40"/>
                    <a:pt x="384" y="33"/>
                    <a:pt x="376" y="33"/>
                  </a:cubicBezTo>
                  <a:cubicBezTo>
                    <a:pt x="341" y="5"/>
                    <a:pt x="342" y="2"/>
                    <a:pt x="340" y="0"/>
                  </a:cubicBezTo>
                  <a:cubicBezTo>
                    <a:pt x="333" y="12"/>
                    <a:pt x="344" y="10"/>
                    <a:pt x="344" y="19"/>
                  </a:cubicBezTo>
                  <a:close/>
                  <a:moveTo>
                    <a:pt x="23" y="16"/>
                  </a:moveTo>
                  <a:cubicBezTo>
                    <a:pt x="28" y="17"/>
                    <a:pt x="27" y="24"/>
                    <a:pt x="34" y="23"/>
                  </a:cubicBezTo>
                  <a:cubicBezTo>
                    <a:pt x="98" y="85"/>
                    <a:pt x="111" y="95"/>
                    <a:pt x="124" y="106"/>
                  </a:cubicBezTo>
                  <a:cubicBezTo>
                    <a:pt x="164" y="139"/>
                    <a:pt x="170" y="139"/>
                    <a:pt x="173" y="142"/>
                  </a:cubicBezTo>
                  <a:cubicBezTo>
                    <a:pt x="198" y="155"/>
                    <a:pt x="200" y="167"/>
                    <a:pt x="203" y="160"/>
                  </a:cubicBezTo>
                  <a:cubicBezTo>
                    <a:pt x="176" y="139"/>
                    <a:pt x="168" y="135"/>
                    <a:pt x="162" y="128"/>
                  </a:cubicBezTo>
                  <a:cubicBezTo>
                    <a:pt x="125" y="105"/>
                    <a:pt x="127" y="96"/>
                    <a:pt x="120" y="97"/>
                  </a:cubicBezTo>
                  <a:cubicBezTo>
                    <a:pt x="87" y="61"/>
                    <a:pt x="83" y="58"/>
                    <a:pt x="81" y="52"/>
                  </a:cubicBezTo>
                  <a:cubicBezTo>
                    <a:pt x="44" y="19"/>
                    <a:pt x="37" y="18"/>
                    <a:pt x="36" y="12"/>
                  </a:cubicBezTo>
                  <a:cubicBezTo>
                    <a:pt x="57" y="26"/>
                    <a:pt x="59" y="27"/>
                    <a:pt x="60" y="30"/>
                  </a:cubicBezTo>
                  <a:cubicBezTo>
                    <a:pt x="113" y="68"/>
                    <a:pt x="115" y="72"/>
                    <a:pt x="120" y="75"/>
                  </a:cubicBezTo>
                  <a:cubicBezTo>
                    <a:pt x="136" y="88"/>
                    <a:pt x="136" y="93"/>
                    <a:pt x="141" y="95"/>
                  </a:cubicBezTo>
                  <a:cubicBezTo>
                    <a:pt x="159" y="107"/>
                    <a:pt x="158" y="115"/>
                    <a:pt x="165" y="115"/>
                  </a:cubicBezTo>
                  <a:cubicBezTo>
                    <a:pt x="200" y="151"/>
                    <a:pt x="203" y="155"/>
                    <a:pt x="208" y="158"/>
                  </a:cubicBezTo>
                  <a:cubicBezTo>
                    <a:pt x="213" y="167"/>
                    <a:pt x="206" y="161"/>
                    <a:pt x="205" y="166"/>
                  </a:cubicBezTo>
                  <a:cubicBezTo>
                    <a:pt x="223" y="173"/>
                    <a:pt x="223" y="176"/>
                    <a:pt x="227" y="175"/>
                  </a:cubicBezTo>
                  <a:cubicBezTo>
                    <a:pt x="288" y="224"/>
                    <a:pt x="292" y="232"/>
                    <a:pt x="302" y="234"/>
                  </a:cubicBezTo>
                  <a:cubicBezTo>
                    <a:pt x="286" y="216"/>
                    <a:pt x="279" y="218"/>
                    <a:pt x="278" y="214"/>
                  </a:cubicBezTo>
                  <a:cubicBezTo>
                    <a:pt x="243" y="190"/>
                    <a:pt x="241" y="181"/>
                    <a:pt x="233" y="178"/>
                  </a:cubicBezTo>
                  <a:cubicBezTo>
                    <a:pt x="210" y="150"/>
                    <a:pt x="206" y="151"/>
                    <a:pt x="206" y="149"/>
                  </a:cubicBezTo>
                  <a:cubicBezTo>
                    <a:pt x="190" y="135"/>
                    <a:pt x="190" y="129"/>
                    <a:pt x="186" y="127"/>
                  </a:cubicBezTo>
                  <a:cubicBezTo>
                    <a:pt x="158" y="104"/>
                    <a:pt x="159" y="100"/>
                    <a:pt x="157" y="100"/>
                  </a:cubicBezTo>
                  <a:cubicBezTo>
                    <a:pt x="131" y="77"/>
                    <a:pt x="130" y="72"/>
                    <a:pt x="124" y="71"/>
                  </a:cubicBezTo>
                  <a:cubicBezTo>
                    <a:pt x="111" y="59"/>
                    <a:pt x="109" y="57"/>
                    <a:pt x="110" y="53"/>
                  </a:cubicBezTo>
                  <a:cubicBezTo>
                    <a:pt x="80" y="36"/>
                    <a:pt x="78" y="26"/>
                    <a:pt x="67" y="24"/>
                  </a:cubicBezTo>
                  <a:cubicBezTo>
                    <a:pt x="21" y="0"/>
                    <a:pt x="21" y="0"/>
                    <a:pt x="21" y="0"/>
                  </a:cubicBezTo>
                  <a:cubicBezTo>
                    <a:pt x="32" y="10"/>
                    <a:pt x="35" y="11"/>
                    <a:pt x="32" y="12"/>
                  </a:cubicBezTo>
                  <a:cubicBezTo>
                    <a:pt x="17" y="0"/>
                    <a:pt x="16" y="0"/>
                    <a:pt x="16" y="0"/>
                  </a:cubicBezTo>
                  <a:cubicBezTo>
                    <a:pt x="18" y="10"/>
                    <a:pt x="21" y="13"/>
                    <a:pt x="23" y="16"/>
                  </a:cubicBezTo>
                  <a:close/>
                  <a:moveTo>
                    <a:pt x="573" y="13"/>
                  </a:moveTo>
                  <a:cubicBezTo>
                    <a:pt x="580" y="12"/>
                    <a:pt x="581" y="16"/>
                    <a:pt x="586" y="18"/>
                  </a:cubicBezTo>
                  <a:cubicBezTo>
                    <a:pt x="629" y="35"/>
                    <a:pt x="631" y="39"/>
                    <a:pt x="633" y="43"/>
                  </a:cubicBezTo>
                  <a:cubicBezTo>
                    <a:pt x="676" y="58"/>
                    <a:pt x="677" y="64"/>
                    <a:pt x="683" y="63"/>
                  </a:cubicBezTo>
                  <a:cubicBezTo>
                    <a:pt x="756" y="103"/>
                    <a:pt x="764" y="101"/>
                    <a:pt x="767" y="104"/>
                  </a:cubicBezTo>
                  <a:cubicBezTo>
                    <a:pt x="794" y="116"/>
                    <a:pt x="796" y="117"/>
                    <a:pt x="797" y="118"/>
                  </a:cubicBezTo>
                  <a:cubicBezTo>
                    <a:pt x="830" y="132"/>
                    <a:pt x="838" y="134"/>
                    <a:pt x="843" y="139"/>
                  </a:cubicBezTo>
                  <a:cubicBezTo>
                    <a:pt x="867" y="145"/>
                    <a:pt x="870" y="146"/>
                    <a:pt x="873" y="148"/>
                  </a:cubicBezTo>
                  <a:cubicBezTo>
                    <a:pt x="896" y="159"/>
                    <a:pt x="909" y="152"/>
                    <a:pt x="908" y="158"/>
                  </a:cubicBezTo>
                  <a:cubicBezTo>
                    <a:pt x="949" y="161"/>
                    <a:pt x="969" y="161"/>
                    <a:pt x="988" y="162"/>
                  </a:cubicBezTo>
                  <a:cubicBezTo>
                    <a:pt x="1023" y="160"/>
                    <a:pt x="1029" y="155"/>
                    <a:pt x="1023" y="154"/>
                  </a:cubicBezTo>
                  <a:cubicBezTo>
                    <a:pt x="987" y="155"/>
                    <a:pt x="986" y="157"/>
                    <a:pt x="975" y="155"/>
                  </a:cubicBezTo>
                  <a:cubicBezTo>
                    <a:pt x="952" y="157"/>
                    <a:pt x="941" y="152"/>
                    <a:pt x="932" y="154"/>
                  </a:cubicBezTo>
                  <a:cubicBezTo>
                    <a:pt x="828" y="125"/>
                    <a:pt x="826" y="118"/>
                    <a:pt x="817" y="119"/>
                  </a:cubicBezTo>
                  <a:cubicBezTo>
                    <a:pt x="741" y="88"/>
                    <a:pt x="741" y="79"/>
                    <a:pt x="733" y="80"/>
                  </a:cubicBezTo>
                  <a:cubicBezTo>
                    <a:pt x="705" y="65"/>
                    <a:pt x="693" y="60"/>
                    <a:pt x="681" y="55"/>
                  </a:cubicBezTo>
                  <a:cubicBezTo>
                    <a:pt x="627" y="26"/>
                    <a:pt x="622" y="23"/>
                    <a:pt x="616" y="20"/>
                  </a:cubicBezTo>
                  <a:cubicBezTo>
                    <a:pt x="550" y="0"/>
                    <a:pt x="550" y="0"/>
                    <a:pt x="550" y="0"/>
                  </a:cubicBezTo>
                  <a:close/>
                  <a:moveTo>
                    <a:pt x="898" y="24"/>
                  </a:moveTo>
                  <a:cubicBezTo>
                    <a:pt x="929" y="32"/>
                    <a:pt x="973" y="35"/>
                    <a:pt x="1013" y="40"/>
                  </a:cubicBezTo>
                  <a:cubicBezTo>
                    <a:pt x="1029" y="40"/>
                    <a:pt x="1045" y="41"/>
                    <a:pt x="1061" y="41"/>
                  </a:cubicBezTo>
                  <a:cubicBezTo>
                    <a:pt x="1067" y="44"/>
                    <a:pt x="1070" y="40"/>
                    <a:pt x="1080" y="41"/>
                  </a:cubicBezTo>
                  <a:cubicBezTo>
                    <a:pt x="1085" y="42"/>
                    <a:pt x="1089" y="42"/>
                    <a:pt x="1093" y="42"/>
                  </a:cubicBezTo>
                  <a:cubicBezTo>
                    <a:pt x="1097" y="41"/>
                    <a:pt x="1105" y="45"/>
                    <a:pt x="1104" y="40"/>
                  </a:cubicBezTo>
                  <a:cubicBezTo>
                    <a:pt x="1102" y="38"/>
                    <a:pt x="1099" y="37"/>
                    <a:pt x="1093" y="37"/>
                  </a:cubicBezTo>
                  <a:cubicBezTo>
                    <a:pt x="1092" y="39"/>
                    <a:pt x="1083" y="42"/>
                    <a:pt x="1083" y="37"/>
                  </a:cubicBezTo>
                  <a:cubicBezTo>
                    <a:pt x="1071" y="38"/>
                    <a:pt x="1072" y="38"/>
                    <a:pt x="1061" y="39"/>
                  </a:cubicBezTo>
                  <a:cubicBezTo>
                    <a:pt x="1052" y="34"/>
                    <a:pt x="1036" y="37"/>
                    <a:pt x="1024" y="36"/>
                  </a:cubicBezTo>
                  <a:cubicBezTo>
                    <a:pt x="1020" y="32"/>
                    <a:pt x="1017" y="35"/>
                    <a:pt x="1013" y="36"/>
                  </a:cubicBezTo>
                  <a:cubicBezTo>
                    <a:pt x="1011" y="31"/>
                    <a:pt x="999" y="34"/>
                    <a:pt x="993" y="33"/>
                  </a:cubicBezTo>
                  <a:cubicBezTo>
                    <a:pt x="987" y="30"/>
                    <a:pt x="973" y="33"/>
                    <a:pt x="963" y="28"/>
                  </a:cubicBezTo>
                  <a:cubicBezTo>
                    <a:pt x="960" y="28"/>
                    <a:pt x="957" y="28"/>
                    <a:pt x="954" y="28"/>
                  </a:cubicBezTo>
                  <a:cubicBezTo>
                    <a:pt x="950" y="29"/>
                    <a:pt x="949" y="24"/>
                    <a:pt x="948" y="28"/>
                  </a:cubicBezTo>
                  <a:cubicBezTo>
                    <a:pt x="945" y="23"/>
                    <a:pt x="932" y="28"/>
                    <a:pt x="930" y="23"/>
                  </a:cubicBezTo>
                  <a:cubicBezTo>
                    <a:pt x="905" y="21"/>
                    <a:pt x="882" y="16"/>
                    <a:pt x="863" y="8"/>
                  </a:cubicBezTo>
                  <a:cubicBezTo>
                    <a:pt x="851" y="8"/>
                    <a:pt x="844" y="3"/>
                    <a:pt x="835" y="0"/>
                  </a:cubicBezTo>
                  <a:cubicBezTo>
                    <a:pt x="807" y="0"/>
                    <a:pt x="807" y="0"/>
                    <a:pt x="807" y="0"/>
                  </a:cubicBezTo>
                  <a:cubicBezTo>
                    <a:pt x="819" y="4"/>
                    <a:pt x="831" y="7"/>
                    <a:pt x="843" y="10"/>
                  </a:cubicBezTo>
                  <a:cubicBezTo>
                    <a:pt x="858" y="18"/>
                    <a:pt x="879" y="20"/>
                    <a:pt x="898" y="24"/>
                  </a:cubicBezTo>
                  <a:close/>
                  <a:moveTo>
                    <a:pt x="690" y="22"/>
                  </a:moveTo>
                  <a:cubicBezTo>
                    <a:pt x="702" y="24"/>
                    <a:pt x="706" y="33"/>
                    <a:pt x="718" y="34"/>
                  </a:cubicBezTo>
                  <a:cubicBezTo>
                    <a:pt x="748" y="52"/>
                    <a:pt x="757" y="50"/>
                    <a:pt x="757" y="56"/>
                  </a:cubicBezTo>
                  <a:cubicBezTo>
                    <a:pt x="818" y="82"/>
                    <a:pt x="835" y="92"/>
                    <a:pt x="854" y="100"/>
                  </a:cubicBezTo>
                  <a:cubicBezTo>
                    <a:pt x="902" y="118"/>
                    <a:pt x="913" y="116"/>
                    <a:pt x="915" y="121"/>
                  </a:cubicBezTo>
                  <a:cubicBezTo>
                    <a:pt x="1077" y="134"/>
                    <a:pt x="1088" y="131"/>
                    <a:pt x="1102" y="131"/>
                  </a:cubicBezTo>
                  <a:cubicBezTo>
                    <a:pt x="1107" y="124"/>
                    <a:pt x="1118" y="129"/>
                    <a:pt x="1116" y="121"/>
                  </a:cubicBezTo>
                  <a:cubicBezTo>
                    <a:pt x="1023" y="113"/>
                    <a:pt x="1015" y="114"/>
                    <a:pt x="1009" y="114"/>
                  </a:cubicBezTo>
                  <a:cubicBezTo>
                    <a:pt x="971" y="103"/>
                    <a:pt x="961" y="105"/>
                    <a:pt x="959" y="100"/>
                  </a:cubicBezTo>
                  <a:cubicBezTo>
                    <a:pt x="915" y="89"/>
                    <a:pt x="907" y="83"/>
                    <a:pt x="896" y="81"/>
                  </a:cubicBezTo>
                  <a:cubicBezTo>
                    <a:pt x="836" y="52"/>
                    <a:pt x="834" y="47"/>
                    <a:pt x="827" y="47"/>
                  </a:cubicBezTo>
                  <a:cubicBezTo>
                    <a:pt x="878" y="57"/>
                    <a:pt x="896" y="59"/>
                    <a:pt x="912" y="64"/>
                  </a:cubicBezTo>
                  <a:cubicBezTo>
                    <a:pt x="1046" y="80"/>
                    <a:pt x="1053" y="82"/>
                    <a:pt x="1058" y="78"/>
                  </a:cubicBezTo>
                  <a:cubicBezTo>
                    <a:pt x="869" y="49"/>
                    <a:pt x="854" y="41"/>
                    <a:pt x="834" y="38"/>
                  </a:cubicBezTo>
                  <a:cubicBezTo>
                    <a:pt x="813" y="30"/>
                    <a:pt x="811" y="25"/>
                    <a:pt x="801" y="27"/>
                  </a:cubicBezTo>
                  <a:cubicBezTo>
                    <a:pt x="765" y="4"/>
                    <a:pt x="754" y="6"/>
                    <a:pt x="750" y="2"/>
                  </a:cubicBezTo>
                  <a:cubicBezTo>
                    <a:pt x="713" y="4"/>
                    <a:pt x="720" y="8"/>
                    <a:pt x="730" y="10"/>
                  </a:cubicBezTo>
                  <a:cubicBezTo>
                    <a:pt x="763" y="30"/>
                    <a:pt x="770" y="27"/>
                    <a:pt x="771" y="30"/>
                  </a:cubicBezTo>
                  <a:cubicBezTo>
                    <a:pt x="800" y="45"/>
                    <a:pt x="809" y="45"/>
                    <a:pt x="814" y="49"/>
                  </a:cubicBezTo>
                  <a:cubicBezTo>
                    <a:pt x="874" y="78"/>
                    <a:pt x="884" y="83"/>
                    <a:pt x="896" y="88"/>
                  </a:cubicBezTo>
                  <a:cubicBezTo>
                    <a:pt x="921" y="100"/>
                    <a:pt x="925" y="99"/>
                    <a:pt x="929" y="99"/>
                  </a:cubicBezTo>
                  <a:cubicBezTo>
                    <a:pt x="979" y="115"/>
                    <a:pt x="995" y="116"/>
                    <a:pt x="1007" y="121"/>
                  </a:cubicBezTo>
                  <a:cubicBezTo>
                    <a:pt x="1080" y="126"/>
                    <a:pt x="1080" y="124"/>
                    <a:pt x="1089" y="127"/>
                  </a:cubicBezTo>
                  <a:cubicBezTo>
                    <a:pt x="1052" y="132"/>
                    <a:pt x="1050" y="132"/>
                    <a:pt x="1037" y="132"/>
                  </a:cubicBezTo>
                  <a:cubicBezTo>
                    <a:pt x="939" y="118"/>
                    <a:pt x="931" y="119"/>
                    <a:pt x="928" y="114"/>
                  </a:cubicBezTo>
                  <a:cubicBezTo>
                    <a:pt x="877" y="97"/>
                    <a:pt x="867" y="101"/>
                    <a:pt x="868" y="93"/>
                  </a:cubicBezTo>
                  <a:cubicBezTo>
                    <a:pt x="791" y="59"/>
                    <a:pt x="783" y="60"/>
                    <a:pt x="779" y="57"/>
                  </a:cubicBezTo>
                  <a:cubicBezTo>
                    <a:pt x="730" y="32"/>
                    <a:pt x="721" y="27"/>
                    <a:pt x="712" y="22"/>
                  </a:cubicBezTo>
                  <a:cubicBezTo>
                    <a:pt x="675" y="7"/>
                    <a:pt x="670" y="3"/>
                    <a:pt x="662" y="0"/>
                  </a:cubicBezTo>
                  <a:cubicBezTo>
                    <a:pt x="671" y="14"/>
                    <a:pt x="683" y="15"/>
                    <a:pt x="690" y="22"/>
                  </a:cubicBezTo>
                  <a:close/>
                  <a:moveTo>
                    <a:pt x="874" y="0"/>
                  </a:moveTo>
                  <a:cubicBezTo>
                    <a:pt x="874" y="0"/>
                    <a:pt x="874" y="0"/>
                    <a:pt x="874" y="0"/>
                  </a:cubicBezTo>
                  <a:cubicBezTo>
                    <a:pt x="874" y="0"/>
                    <a:pt x="874" y="0"/>
                    <a:pt x="874" y="0"/>
                  </a:cubicBezTo>
                  <a:cubicBezTo>
                    <a:pt x="874" y="0"/>
                    <a:pt x="874" y="0"/>
                    <a:pt x="874" y="0"/>
                  </a:cubicBezTo>
                  <a:close/>
                  <a:moveTo>
                    <a:pt x="375" y="4"/>
                  </a:moveTo>
                  <a:cubicBezTo>
                    <a:pt x="374" y="8"/>
                    <a:pt x="377" y="9"/>
                    <a:pt x="379" y="11"/>
                  </a:cubicBezTo>
                  <a:cubicBezTo>
                    <a:pt x="407" y="31"/>
                    <a:pt x="409" y="37"/>
                    <a:pt x="415" y="40"/>
                  </a:cubicBezTo>
                  <a:cubicBezTo>
                    <a:pt x="431" y="54"/>
                    <a:pt x="433" y="56"/>
                    <a:pt x="437" y="56"/>
                  </a:cubicBezTo>
                  <a:cubicBezTo>
                    <a:pt x="467" y="82"/>
                    <a:pt x="477" y="90"/>
                    <a:pt x="486" y="98"/>
                  </a:cubicBezTo>
                  <a:cubicBezTo>
                    <a:pt x="503" y="113"/>
                    <a:pt x="510" y="116"/>
                    <a:pt x="512" y="123"/>
                  </a:cubicBezTo>
                  <a:cubicBezTo>
                    <a:pt x="546" y="149"/>
                    <a:pt x="552" y="151"/>
                    <a:pt x="554" y="156"/>
                  </a:cubicBezTo>
                  <a:cubicBezTo>
                    <a:pt x="601" y="193"/>
                    <a:pt x="603" y="196"/>
                    <a:pt x="604" y="199"/>
                  </a:cubicBezTo>
                  <a:cubicBezTo>
                    <a:pt x="628" y="220"/>
                    <a:pt x="636" y="220"/>
                    <a:pt x="638" y="226"/>
                  </a:cubicBezTo>
                  <a:cubicBezTo>
                    <a:pt x="689" y="264"/>
                    <a:pt x="698" y="265"/>
                    <a:pt x="702" y="271"/>
                  </a:cubicBezTo>
                  <a:cubicBezTo>
                    <a:pt x="746" y="296"/>
                    <a:pt x="748" y="303"/>
                    <a:pt x="756" y="305"/>
                  </a:cubicBezTo>
                  <a:cubicBezTo>
                    <a:pt x="777" y="317"/>
                    <a:pt x="778" y="318"/>
                    <a:pt x="778" y="321"/>
                  </a:cubicBezTo>
                  <a:cubicBezTo>
                    <a:pt x="803" y="327"/>
                    <a:pt x="810" y="328"/>
                    <a:pt x="819" y="326"/>
                  </a:cubicBezTo>
                  <a:cubicBezTo>
                    <a:pt x="787" y="309"/>
                    <a:pt x="780" y="308"/>
                    <a:pt x="776" y="305"/>
                  </a:cubicBezTo>
                  <a:cubicBezTo>
                    <a:pt x="725" y="276"/>
                    <a:pt x="720" y="272"/>
                    <a:pt x="713" y="269"/>
                  </a:cubicBezTo>
                  <a:cubicBezTo>
                    <a:pt x="676" y="240"/>
                    <a:pt x="668" y="237"/>
                    <a:pt x="662" y="233"/>
                  </a:cubicBezTo>
                  <a:cubicBezTo>
                    <a:pt x="608" y="191"/>
                    <a:pt x="603" y="186"/>
                    <a:pt x="597" y="181"/>
                  </a:cubicBezTo>
                  <a:cubicBezTo>
                    <a:pt x="546" y="137"/>
                    <a:pt x="539" y="134"/>
                    <a:pt x="535" y="128"/>
                  </a:cubicBezTo>
                  <a:cubicBezTo>
                    <a:pt x="498" y="99"/>
                    <a:pt x="495" y="92"/>
                    <a:pt x="488" y="90"/>
                  </a:cubicBezTo>
                  <a:cubicBezTo>
                    <a:pt x="452" y="58"/>
                    <a:pt x="447" y="53"/>
                    <a:pt x="441" y="49"/>
                  </a:cubicBezTo>
                  <a:cubicBezTo>
                    <a:pt x="416" y="26"/>
                    <a:pt x="411" y="26"/>
                    <a:pt x="407" y="25"/>
                  </a:cubicBezTo>
                  <a:cubicBezTo>
                    <a:pt x="375" y="0"/>
                    <a:pt x="375" y="0"/>
                    <a:pt x="375" y="0"/>
                  </a:cubicBezTo>
                  <a:close/>
                  <a:moveTo>
                    <a:pt x="514" y="9"/>
                  </a:moveTo>
                  <a:cubicBezTo>
                    <a:pt x="519" y="12"/>
                    <a:pt x="525" y="13"/>
                    <a:pt x="529" y="16"/>
                  </a:cubicBezTo>
                  <a:cubicBezTo>
                    <a:pt x="547" y="27"/>
                    <a:pt x="554" y="29"/>
                    <a:pt x="557" y="32"/>
                  </a:cubicBezTo>
                  <a:cubicBezTo>
                    <a:pt x="621" y="63"/>
                    <a:pt x="623" y="68"/>
                    <a:pt x="628" y="71"/>
                  </a:cubicBezTo>
                  <a:cubicBezTo>
                    <a:pt x="662" y="87"/>
                    <a:pt x="665" y="87"/>
                    <a:pt x="667" y="89"/>
                  </a:cubicBezTo>
                  <a:cubicBezTo>
                    <a:pt x="722" y="114"/>
                    <a:pt x="731" y="121"/>
                    <a:pt x="745" y="124"/>
                  </a:cubicBezTo>
                  <a:cubicBezTo>
                    <a:pt x="829" y="156"/>
                    <a:pt x="839" y="162"/>
                    <a:pt x="855" y="163"/>
                  </a:cubicBezTo>
                  <a:cubicBezTo>
                    <a:pt x="882" y="169"/>
                    <a:pt x="887" y="172"/>
                    <a:pt x="896" y="170"/>
                  </a:cubicBezTo>
                  <a:cubicBezTo>
                    <a:pt x="925" y="171"/>
                    <a:pt x="920" y="171"/>
                    <a:pt x="916" y="171"/>
                  </a:cubicBezTo>
                  <a:cubicBezTo>
                    <a:pt x="844" y="156"/>
                    <a:pt x="840" y="152"/>
                    <a:pt x="831" y="152"/>
                  </a:cubicBezTo>
                  <a:cubicBezTo>
                    <a:pt x="797" y="142"/>
                    <a:pt x="788" y="132"/>
                    <a:pt x="771" y="131"/>
                  </a:cubicBezTo>
                  <a:cubicBezTo>
                    <a:pt x="756" y="122"/>
                    <a:pt x="750" y="120"/>
                    <a:pt x="747" y="117"/>
                  </a:cubicBezTo>
                  <a:cubicBezTo>
                    <a:pt x="686" y="90"/>
                    <a:pt x="677" y="86"/>
                    <a:pt x="669" y="80"/>
                  </a:cubicBezTo>
                  <a:cubicBezTo>
                    <a:pt x="610" y="51"/>
                    <a:pt x="600" y="48"/>
                    <a:pt x="592" y="44"/>
                  </a:cubicBezTo>
                  <a:cubicBezTo>
                    <a:pt x="560" y="24"/>
                    <a:pt x="551" y="20"/>
                    <a:pt x="544" y="14"/>
                  </a:cubicBezTo>
                  <a:cubicBezTo>
                    <a:pt x="495" y="0"/>
                    <a:pt x="495" y="0"/>
                    <a:pt x="495" y="0"/>
                  </a:cubicBezTo>
                  <a:close/>
                  <a:moveTo>
                    <a:pt x="427" y="8"/>
                  </a:moveTo>
                  <a:cubicBezTo>
                    <a:pt x="430" y="11"/>
                    <a:pt x="437" y="12"/>
                    <a:pt x="440" y="17"/>
                  </a:cubicBezTo>
                  <a:cubicBezTo>
                    <a:pt x="476" y="51"/>
                    <a:pt x="485" y="49"/>
                    <a:pt x="487" y="55"/>
                  </a:cubicBezTo>
                  <a:cubicBezTo>
                    <a:pt x="505" y="66"/>
                    <a:pt x="504" y="73"/>
                    <a:pt x="510" y="75"/>
                  </a:cubicBezTo>
                  <a:cubicBezTo>
                    <a:pt x="580" y="136"/>
                    <a:pt x="582" y="137"/>
                    <a:pt x="585" y="137"/>
                  </a:cubicBezTo>
                  <a:cubicBezTo>
                    <a:pt x="608" y="161"/>
                    <a:pt x="620" y="163"/>
                    <a:pt x="626" y="171"/>
                  </a:cubicBezTo>
                  <a:cubicBezTo>
                    <a:pt x="643" y="183"/>
                    <a:pt x="648" y="185"/>
                    <a:pt x="650" y="191"/>
                  </a:cubicBezTo>
                  <a:cubicBezTo>
                    <a:pt x="690" y="211"/>
                    <a:pt x="696" y="220"/>
                    <a:pt x="708" y="223"/>
                  </a:cubicBezTo>
                  <a:cubicBezTo>
                    <a:pt x="776" y="261"/>
                    <a:pt x="786" y="266"/>
                    <a:pt x="796" y="271"/>
                  </a:cubicBezTo>
                  <a:cubicBezTo>
                    <a:pt x="840" y="287"/>
                    <a:pt x="845" y="286"/>
                    <a:pt x="846" y="289"/>
                  </a:cubicBezTo>
                  <a:cubicBezTo>
                    <a:pt x="889" y="296"/>
                    <a:pt x="898" y="293"/>
                    <a:pt x="898" y="286"/>
                  </a:cubicBezTo>
                  <a:cubicBezTo>
                    <a:pt x="890" y="277"/>
                    <a:pt x="887" y="286"/>
                    <a:pt x="885" y="286"/>
                  </a:cubicBezTo>
                  <a:cubicBezTo>
                    <a:pt x="834" y="277"/>
                    <a:pt x="827" y="273"/>
                    <a:pt x="818" y="271"/>
                  </a:cubicBezTo>
                  <a:cubicBezTo>
                    <a:pt x="771" y="249"/>
                    <a:pt x="766" y="249"/>
                    <a:pt x="764" y="246"/>
                  </a:cubicBezTo>
                  <a:cubicBezTo>
                    <a:pt x="744" y="239"/>
                    <a:pt x="743" y="229"/>
                    <a:pt x="732" y="230"/>
                  </a:cubicBezTo>
                  <a:cubicBezTo>
                    <a:pt x="710" y="210"/>
                    <a:pt x="695" y="214"/>
                    <a:pt x="693" y="205"/>
                  </a:cubicBezTo>
                  <a:cubicBezTo>
                    <a:pt x="648" y="176"/>
                    <a:pt x="642" y="172"/>
                    <a:pt x="637" y="167"/>
                  </a:cubicBezTo>
                  <a:cubicBezTo>
                    <a:pt x="605" y="145"/>
                    <a:pt x="593" y="136"/>
                    <a:pt x="581" y="126"/>
                  </a:cubicBezTo>
                  <a:cubicBezTo>
                    <a:pt x="565" y="107"/>
                    <a:pt x="560" y="107"/>
                    <a:pt x="555" y="106"/>
                  </a:cubicBezTo>
                  <a:cubicBezTo>
                    <a:pt x="534" y="87"/>
                    <a:pt x="531" y="84"/>
                    <a:pt x="528" y="82"/>
                  </a:cubicBezTo>
                  <a:cubicBezTo>
                    <a:pt x="479" y="38"/>
                    <a:pt x="472" y="36"/>
                    <a:pt x="470" y="30"/>
                  </a:cubicBezTo>
                  <a:cubicBezTo>
                    <a:pt x="454" y="14"/>
                    <a:pt x="447" y="13"/>
                    <a:pt x="444" y="8"/>
                  </a:cubicBezTo>
                  <a:cubicBezTo>
                    <a:pt x="422" y="2"/>
                    <a:pt x="426" y="3"/>
                    <a:pt x="427" y="8"/>
                  </a:cubicBezTo>
                  <a:close/>
                  <a:moveTo>
                    <a:pt x="477" y="9"/>
                  </a:moveTo>
                  <a:cubicBezTo>
                    <a:pt x="481" y="13"/>
                    <a:pt x="489" y="14"/>
                    <a:pt x="492" y="20"/>
                  </a:cubicBezTo>
                  <a:cubicBezTo>
                    <a:pt x="507" y="35"/>
                    <a:pt x="514" y="33"/>
                    <a:pt x="516" y="36"/>
                  </a:cubicBezTo>
                  <a:cubicBezTo>
                    <a:pt x="545" y="55"/>
                    <a:pt x="547" y="61"/>
                    <a:pt x="554" y="63"/>
                  </a:cubicBezTo>
                  <a:cubicBezTo>
                    <a:pt x="579" y="82"/>
                    <a:pt x="591" y="87"/>
                    <a:pt x="602" y="94"/>
                  </a:cubicBezTo>
                  <a:cubicBezTo>
                    <a:pt x="671" y="135"/>
                    <a:pt x="678" y="132"/>
                    <a:pt x="679" y="135"/>
                  </a:cubicBezTo>
                  <a:cubicBezTo>
                    <a:pt x="718" y="153"/>
                    <a:pt x="724" y="164"/>
                    <a:pt x="742" y="165"/>
                  </a:cubicBezTo>
                  <a:cubicBezTo>
                    <a:pt x="771" y="179"/>
                    <a:pt x="778" y="177"/>
                    <a:pt x="778" y="181"/>
                  </a:cubicBezTo>
                  <a:cubicBezTo>
                    <a:pt x="839" y="197"/>
                    <a:pt x="843" y="199"/>
                    <a:pt x="848" y="200"/>
                  </a:cubicBezTo>
                  <a:cubicBezTo>
                    <a:pt x="944" y="211"/>
                    <a:pt x="950" y="218"/>
                    <a:pt x="954" y="218"/>
                  </a:cubicBezTo>
                  <a:cubicBezTo>
                    <a:pt x="952" y="204"/>
                    <a:pt x="948" y="205"/>
                    <a:pt x="946" y="206"/>
                  </a:cubicBezTo>
                  <a:cubicBezTo>
                    <a:pt x="921" y="204"/>
                    <a:pt x="915" y="204"/>
                    <a:pt x="900" y="203"/>
                  </a:cubicBezTo>
                  <a:cubicBezTo>
                    <a:pt x="843" y="187"/>
                    <a:pt x="833" y="189"/>
                    <a:pt x="831" y="184"/>
                  </a:cubicBezTo>
                  <a:cubicBezTo>
                    <a:pt x="759" y="161"/>
                    <a:pt x="748" y="164"/>
                    <a:pt x="746" y="158"/>
                  </a:cubicBezTo>
                  <a:cubicBezTo>
                    <a:pt x="720" y="148"/>
                    <a:pt x="718" y="146"/>
                    <a:pt x="714" y="147"/>
                  </a:cubicBezTo>
                  <a:cubicBezTo>
                    <a:pt x="681" y="129"/>
                    <a:pt x="679" y="123"/>
                    <a:pt x="671" y="124"/>
                  </a:cubicBezTo>
                  <a:cubicBezTo>
                    <a:pt x="641" y="103"/>
                    <a:pt x="634" y="102"/>
                    <a:pt x="630" y="99"/>
                  </a:cubicBezTo>
                  <a:cubicBezTo>
                    <a:pt x="601" y="80"/>
                    <a:pt x="597" y="81"/>
                    <a:pt x="593" y="81"/>
                  </a:cubicBezTo>
                  <a:cubicBezTo>
                    <a:pt x="561" y="59"/>
                    <a:pt x="559" y="55"/>
                    <a:pt x="554" y="54"/>
                  </a:cubicBezTo>
                  <a:cubicBezTo>
                    <a:pt x="519" y="27"/>
                    <a:pt x="514" y="25"/>
                    <a:pt x="509" y="25"/>
                  </a:cubicBezTo>
                  <a:cubicBezTo>
                    <a:pt x="487" y="4"/>
                    <a:pt x="481" y="4"/>
                    <a:pt x="479" y="0"/>
                  </a:cubicBezTo>
                  <a:cubicBezTo>
                    <a:pt x="466" y="4"/>
                    <a:pt x="472" y="6"/>
                    <a:pt x="477" y="9"/>
                  </a:cubicBezTo>
                  <a:close/>
                  <a:moveTo>
                    <a:pt x="1121" y="1856"/>
                  </a:moveTo>
                  <a:cubicBezTo>
                    <a:pt x="1119" y="1861"/>
                    <a:pt x="1115" y="1862"/>
                    <a:pt x="1116" y="1869"/>
                  </a:cubicBezTo>
                  <a:cubicBezTo>
                    <a:pt x="1088" y="1913"/>
                    <a:pt x="1078" y="1916"/>
                    <a:pt x="1075" y="1926"/>
                  </a:cubicBezTo>
                  <a:cubicBezTo>
                    <a:pt x="1055" y="1952"/>
                    <a:pt x="1052" y="1954"/>
                    <a:pt x="1051" y="1959"/>
                  </a:cubicBezTo>
                  <a:cubicBezTo>
                    <a:pt x="1020" y="2000"/>
                    <a:pt x="1009" y="2002"/>
                    <a:pt x="1005" y="2011"/>
                  </a:cubicBezTo>
                  <a:cubicBezTo>
                    <a:pt x="976" y="2041"/>
                    <a:pt x="965" y="2049"/>
                    <a:pt x="957" y="2061"/>
                  </a:cubicBezTo>
                  <a:cubicBezTo>
                    <a:pt x="932" y="2087"/>
                    <a:pt x="927" y="2087"/>
                    <a:pt x="924" y="2089"/>
                  </a:cubicBezTo>
                  <a:cubicBezTo>
                    <a:pt x="895" y="2124"/>
                    <a:pt x="890" y="2124"/>
                    <a:pt x="889" y="2129"/>
                  </a:cubicBezTo>
                  <a:cubicBezTo>
                    <a:pt x="869" y="2156"/>
                    <a:pt x="868" y="2158"/>
                    <a:pt x="867" y="2160"/>
                  </a:cubicBezTo>
                  <a:cubicBezTo>
                    <a:pt x="890" y="2148"/>
                    <a:pt x="890" y="2140"/>
                    <a:pt x="896" y="2137"/>
                  </a:cubicBezTo>
                  <a:cubicBezTo>
                    <a:pt x="911" y="2122"/>
                    <a:pt x="908" y="2115"/>
                    <a:pt x="913" y="2116"/>
                  </a:cubicBezTo>
                  <a:cubicBezTo>
                    <a:pt x="933" y="2092"/>
                    <a:pt x="938" y="2092"/>
                    <a:pt x="940" y="2089"/>
                  </a:cubicBezTo>
                  <a:cubicBezTo>
                    <a:pt x="953" y="2072"/>
                    <a:pt x="960" y="2075"/>
                    <a:pt x="959" y="2070"/>
                  </a:cubicBezTo>
                  <a:cubicBezTo>
                    <a:pt x="977" y="2052"/>
                    <a:pt x="979" y="2045"/>
                    <a:pt x="985" y="2042"/>
                  </a:cubicBezTo>
                  <a:cubicBezTo>
                    <a:pt x="1001" y="2026"/>
                    <a:pt x="1003" y="2024"/>
                    <a:pt x="1005" y="2022"/>
                  </a:cubicBezTo>
                  <a:cubicBezTo>
                    <a:pt x="1023" y="2007"/>
                    <a:pt x="1021" y="2001"/>
                    <a:pt x="1027" y="2002"/>
                  </a:cubicBezTo>
                  <a:cubicBezTo>
                    <a:pt x="1057" y="1969"/>
                    <a:pt x="1055" y="1958"/>
                    <a:pt x="1062" y="1956"/>
                  </a:cubicBezTo>
                  <a:cubicBezTo>
                    <a:pt x="1078" y="1928"/>
                    <a:pt x="1083" y="1929"/>
                    <a:pt x="1081" y="1922"/>
                  </a:cubicBezTo>
                  <a:cubicBezTo>
                    <a:pt x="1103" y="1884"/>
                    <a:pt x="1112" y="1889"/>
                    <a:pt x="1110" y="1882"/>
                  </a:cubicBezTo>
                  <a:cubicBezTo>
                    <a:pt x="1118" y="1862"/>
                    <a:pt x="1127" y="1858"/>
                    <a:pt x="1121" y="1856"/>
                  </a:cubicBezTo>
                  <a:close/>
                  <a:moveTo>
                    <a:pt x="1103" y="2042"/>
                  </a:moveTo>
                  <a:cubicBezTo>
                    <a:pt x="1092" y="2040"/>
                    <a:pt x="1095" y="2053"/>
                    <a:pt x="1088" y="2055"/>
                  </a:cubicBezTo>
                  <a:cubicBezTo>
                    <a:pt x="1083" y="2059"/>
                    <a:pt x="1081" y="2067"/>
                    <a:pt x="1075" y="2070"/>
                  </a:cubicBezTo>
                  <a:cubicBezTo>
                    <a:pt x="1072" y="2076"/>
                    <a:pt x="1065" y="2079"/>
                    <a:pt x="1062" y="2085"/>
                  </a:cubicBezTo>
                  <a:cubicBezTo>
                    <a:pt x="1057" y="2090"/>
                    <a:pt x="1054" y="2097"/>
                    <a:pt x="1046" y="2100"/>
                  </a:cubicBezTo>
                  <a:cubicBezTo>
                    <a:pt x="1029" y="2122"/>
                    <a:pt x="1002" y="2135"/>
                    <a:pt x="983" y="2155"/>
                  </a:cubicBezTo>
                  <a:cubicBezTo>
                    <a:pt x="983" y="2158"/>
                    <a:pt x="978" y="2157"/>
                    <a:pt x="977" y="2160"/>
                  </a:cubicBezTo>
                  <a:cubicBezTo>
                    <a:pt x="990" y="2160"/>
                    <a:pt x="990" y="2160"/>
                    <a:pt x="990" y="2160"/>
                  </a:cubicBezTo>
                  <a:cubicBezTo>
                    <a:pt x="994" y="2158"/>
                    <a:pt x="996" y="2154"/>
                    <a:pt x="998" y="2151"/>
                  </a:cubicBezTo>
                  <a:cubicBezTo>
                    <a:pt x="1003" y="2147"/>
                    <a:pt x="1009" y="2145"/>
                    <a:pt x="1012" y="2140"/>
                  </a:cubicBezTo>
                  <a:cubicBezTo>
                    <a:pt x="1014" y="2139"/>
                    <a:pt x="1017" y="2137"/>
                    <a:pt x="1018" y="2135"/>
                  </a:cubicBezTo>
                  <a:cubicBezTo>
                    <a:pt x="1018" y="2131"/>
                    <a:pt x="1025" y="2134"/>
                    <a:pt x="1027" y="2131"/>
                  </a:cubicBezTo>
                  <a:cubicBezTo>
                    <a:pt x="1034" y="2123"/>
                    <a:pt x="1043" y="2116"/>
                    <a:pt x="1051" y="2109"/>
                  </a:cubicBezTo>
                  <a:cubicBezTo>
                    <a:pt x="1053" y="2103"/>
                    <a:pt x="1059" y="2102"/>
                    <a:pt x="1062" y="2096"/>
                  </a:cubicBezTo>
                  <a:cubicBezTo>
                    <a:pt x="1065" y="2091"/>
                    <a:pt x="1068" y="2087"/>
                    <a:pt x="1073" y="2083"/>
                  </a:cubicBezTo>
                  <a:cubicBezTo>
                    <a:pt x="1079" y="2074"/>
                    <a:pt x="1086" y="2066"/>
                    <a:pt x="1092" y="2057"/>
                  </a:cubicBezTo>
                  <a:cubicBezTo>
                    <a:pt x="1095" y="2056"/>
                    <a:pt x="1097" y="2054"/>
                    <a:pt x="1097" y="2050"/>
                  </a:cubicBezTo>
                  <a:cubicBezTo>
                    <a:pt x="1099" y="2048"/>
                    <a:pt x="1101" y="2046"/>
                    <a:pt x="1103" y="2044"/>
                  </a:cubicBezTo>
                  <a:cubicBezTo>
                    <a:pt x="1107" y="2044"/>
                    <a:pt x="1104" y="2038"/>
                    <a:pt x="1108" y="2037"/>
                  </a:cubicBezTo>
                  <a:cubicBezTo>
                    <a:pt x="1106" y="2031"/>
                    <a:pt x="1112" y="2033"/>
                    <a:pt x="1112" y="2028"/>
                  </a:cubicBezTo>
                  <a:cubicBezTo>
                    <a:pt x="1105" y="2029"/>
                    <a:pt x="1104" y="2035"/>
                    <a:pt x="1103" y="2042"/>
                  </a:cubicBezTo>
                  <a:close/>
                  <a:moveTo>
                    <a:pt x="1173" y="1510"/>
                  </a:moveTo>
                  <a:cubicBezTo>
                    <a:pt x="1170" y="1516"/>
                    <a:pt x="1170" y="1526"/>
                    <a:pt x="1166" y="1531"/>
                  </a:cubicBezTo>
                  <a:cubicBezTo>
                    <a:pt x="1147" y="1580"/>
                    <a:pt x="1143" y="1585"/>
                    <a:pt x="1140" y="1592"/>
                  </a:cubicBezTo>
                  <a:cubicBezTo>
                    <a:pt x="1101" y="1645"/>
                    <a:pt x="1096" y="1649"/>
                    <a:pt x="1094" y="1651"/>
                  </a:cubicBezTo>
                  <a:cubicBezTo>
                    <a:pt x="1079" y="1662"/>
                    <a:pt x="1083" y="1671"/>
                    <a:pt x="1077" y="1671"/>
                  </a:cubicBezTo>
                  <a:cubicBezTo>
                    <a:pt x="1041" y="1696"/>
                    <a:pt x="1044" y="1703"/>
                    <a:pt x="1040" y="1704"/>
                  </a:cubicBezTo>
                  <a:cubicBezTo>
                    <a:pt x="994" y="1739"/>
                    <a:pt x="987" y="1741"/>
                    <a:pt x="985" y="1749"/>
                  </a:cubicBezTo>
                  <a:cubicBezTo>
                    <a:pt x="948" y="1774"/>
                    <a:pt x="952" y="1783"/>
                    <a:pt x="946" y="1782"/>
                  </a:cubicBezTo>
                  <a:cubicBezTo>
                    <a:pt x="903" y="1823"/>
                    <a:pt x="907" y="1832"/>
                    <a:pt x="900" y="1830"/>
                  </a:cubicBezTo>
                  <a:cubicBezTo>
                    <a:pt x="885" y="1850"/>
                    <a:pt x="882" y="1850"/>
                    <a:pt x="883" y="1854"/>
                  </a:cubicBezTo>
                  <a:cubicBezTo>
                    <a:pt x="863" y="1880"/>
                    <a:pt x="859" y="1882"/>
                    <a:pt x="857" y="1885"/>
                  </a:cubicBezTo>
                  <a:cubicBezTo>
                    <a:pt x="841" y="1908"/>
                    <a:pt x="838" y="1910"/>
                    <a:pt x="835" y="1913"/>
                  </a:cubicBezTo>
                  <a:cubicBezTo>
                    <a:pt x="826" y="1920"/>
                    <a:pt x="833" y="1911"/>
                    <a:pt x="839" y="1900"/>
                  </a:cubicBezTo>
                  <a:cubicBezTo>
                    <a:pt x="877" y="1849"/>
                    <a:pt x="880" y="1841"/>
                    <a:pt x="883" y="1834"/>
                  </a:cubicBezTo>
                  <a:cubicBezTo>
                    <a:pt x="903" y="1806"/>
                    <a:pt x="912" y="1810"/>
                    <a:pt x="911" y="1804"/>
                  </a:cubicBezTo>
                  <a:cubicBezTo>
                    <a:pt x="953" y="1768"/>
                    <a:pt x="953" y="1763"/>
                    <a:pt x="957" y="1762"/>
                  </a:cubicBezTo>
                  <a:cubicBezTo>
                    <a:pt x="978" y="1744"/>
                    <a:pt x="981" y="1737"/>
                    <a:pt x="985" y="1732"/>
                  </a:cubicBezTo>
                  <a:cubicBezTo>
                    <a:pt x="1010" y="1708"/>
                    <a:pt x="1014" y="1706"/>
                    <a:pt x="1016" y="1704"/>
                  </a:cubicBezTo>
                  <a:cubicBezTo>
                    <a:pt x="1035" y="1687"/>
                    <a:pt x="1037" y="1685"/>
                    <a:pt x="1038" y="1682"/>
                  </a:cubicBezTo>
                  <a:cubicBezTo>
                    <a:pt x="1059" y="1667"/>
                    <a:pt x="1055" y="1658"/>
                    <a:pt x="1062" y="1660"/>
                  </a:cubicBezTo>
                  <a:cubicBezTo>
                    <a:pt x="1085" y="1612"/>
                    <a:pt x="1097" y="1610"/>
                    <a:pt x="1097" y="1597"/>
                  </a:cubicBezTo>
                  <a:cubicBezTo>
                    <a:pt x="1121" y="1536"/>
                    <a:pt x="1125" y="1533"/>
                    <a:pt x="1125" y="1527"/>
                  </a:cubicBezTo>
                  <a:cubicBezTo>
                    <a:pt x="1111" y="1547"/>
                    <a:pt x="1112" y="1552"/>
                    <a:pt x="1112" y="1555"/>
                  </a:cubicBezTo>
                  <a:cubicBezTo>
                    <a:pt x="1104" y="1576"/>
                    <a:pt x="1099" y="1575"/>
                    <a:pt x="1101" y="1581"/>
                  </a:cubicBezTo>
                  <a:cubicBezTo>
                    <a:pt x="1070" y="1632"/>
                    <a:pt x="1064" y="1638"/>
                    <a:pt x="1062" y="1647"/>
                  </a:cubicBezTo>
                  <a:cubicBezTo>
                    <a:pt x="1030" y="1685"/>
                    <a:pt x="1021" y="1681"/>
                    <a:pt x="1022" y="1688"/>
                  </a:cubicBezTo>
                  <a:cubicBezTo>
                    <a:pt x="991" y="1713"/>
                    <a:pt x="990" y="1722"/>
                    <a:pt x="981" y="1723"/>
                  </a:cubicBezTo>
                  <a:cubicBezTo>
                    <a:pt x="941" y="1765"/>
                    <a:pt x="930" y="1774"/>
                    <a:pt x="918" y="1782"/>
                  </a:cubicBezTo>
                  <a:cubicBezTo>
                    <a:pt x="888" y="1824"/>
                    <a:pt x="878" y="1819"/>
                    <a:pt x="881" y="1826"/>
                  </a:cubicBezTo>
                  <a:cubicBezTo>
                    <a:pt x="863" y="1845"/>
                    <a:pt x="861" y="1851"/>
                    <a:pt x="857" y="1856"/>
                  </a:cubicBezTo>
                  <a:cubicBezTo>
                    <a:pt x="835" y="1893"/>
                    <a:pt x="829" y="1892"/>
                    <a:pt x="831" y="1898"/>
                  </a:cubicBezTo>
                  <a:cubicBezTo>
                    <a:pt x="824" y="1891"/>
                    <a:pt x="829" y="1885"/>
                    <a:pt x="833" y="1878"/>
                  </a:cubicBezTo>
                  <a:cubicBezTo>
                    <a:pt x="850" y="1845"/>
                    <a:pt x="862" y="1835"/>
                    <a:pt x="868" y="1819"/>
                  </a:cubicBezTo>
                  <a:cubicBezTo>
                    <a:pt x="881" y="1806"/>
                    <a:pt x="884" y="1803"/>
                    <a:pt x="887" y="1799"/>
                  </a:cubicBezTo>
                  <a:cubicBezTo>
                    <a:pt x="912" y="1778"/>
                    <a:pt x="913" y="1773"/>
                    <a:pt x="918" y="1771"/>
                  </a:cubicBezTo>
                  <a:cubicBezTo>
                    <a:pt x="941" y="1748"/>
                    <a:pt x="943" y="1744"/>
                    <a:pt x="948" y="1743"/>
                  </a:cubicBezTo>
                  <a:cubicBezTo>
                    <a:pt x="959" y="1727"/>
                    <a:pt x="965" y="1727"/>
                    <a:pt x="966" y="1721"/>
                  </a:cubicBezTo>
                  <a:cubicBezTo>
                    <a:pt x="989" y="1693"/>
                    <a:pt x="993" y="1693"/>
                    <a:pt x="994" y="1690"/>
                  </a:cubicBezTo>
                  <a:cubicBezTo>
                    <a:pt x="1027" y="1655"/>
                    <a:pt x="1024" y="1646"/>
                    <a:pt x="1031" y="1647"/>
                  </a:cubicBezTo>
                  <a:cubicBezTo>
                    <a:pt x="1055" y="1605"/>
                    <a:pt x="1061" y="1605"/>
                    <a:pt x="1062" y="1599"/>
                  </a:cubicBezTo>
                  <a:cubicBezTo>
                    <a:pt x="1081" y="1572"/>
                    <a:pt x="1078" y="1561"/>
                    <a:pt x="1084" y="1560"/>
                  </a:cubicBezTo>
                  <a:cubicBezTo>
                    <a:pt x="1106" y="1497"/>
                    <a:pt x="1107" y="1491"/>
                    <a:pt x="1108" y="1486"/>
                  </a:cubicBezTo>
                  <a:cubicBezTo>
                    <a:pt x="1117" y="1457"/>
                    <a:pt x="1116" y="1452"/>
                    <a:pt x="1116" y="1448"/>
                  </a:cubicBezTo>
                  <a:cubicBezTo>
                    <a:pt x="1104" y="1484"/>
                    <a:pt x="1101" y="1489"/>
                    <a:pt x="1101" y="1496"/>
                  </a:cubicBezTo>
                  <a:cubicBezTo>
                    <a:pt x="1084" y="1531"/>
                    <a:pt x="1087" y="1537"/>
                    <a:pt x="1084" y="1538"/>
                  </a:cubicBezTo>
                  <a:cubicBezTo>
                    <a:pt x="1061" y="1585"/>
                    <a:pt x="1058" y="1591"/>
                    <a:pt x="1055" y="1597"/>
                  </a:cubicBezTo>
                  <a:cubicBezTo>
                    <a:pt x="1017" y="1648"/>
                    <a:pt x="1012" y="1652"/>
                    <a:pt x="1009" y="1658"/>
                  </a:cubicBezTo>
                  <a:cubicBezTo>
                    <a:pt x="991" y="1672"/>
                    <a:pt x="998" y="1683"/>
                    <a:pt x="990" y="1680"/>
                  </a:cubicBezTo>
                  <a:cubicBezTo>
                    <a:pt x="977" y="1698"/>
                    <a:pt x="973" y="1699"/>
                    <a:pt x="970" y="1701"/>
                  </a:cubicBezTo>
                  <a:cubicBezTo>
                    <a:pt x="889" y="1788"/>
                    <a:pt x="882" y="1786"/>
                    <a:pt x="883" y="1791"/>
                  </a:cubicBezTo>
                  <a:cubicBezTo>
                    <a:pt x="870" y="1806"/>
                    <a:pt x="868" y="1806"/>
                    <a:pt x="868" y="1808"/>
                  </a:cubicBezTo>
                  <a:cubicBezTo>
                    <a:pt x="909" y="1743"/>
                    <a:pt x="924" y="1730"/>
                    <a:pt x="935" y="1714"/>
                  </a:cubicBezTo>
                  <a:cubicBezTo>
                    <a:pt x="953" y="1698"/>
                    <a:pt x="955" y="1696"/>
                    <a:pt x="955" y="1693"/>
                  </a:cubicBezTo>
                  <a:cubicBezTo>
                    <a:pt x="981" y="1670"/>
                    <a:pt x="977" y="1660"/>
                    <a:pt x="985" y="1662"/>
                  </a:cubicBezTo>
                  <a:cubicBezTo>
                    <a:pt x="1006" y="1636"/>
                    <a:pt x="1004" y="1630"/>
                    <a:pt x="1007" y="1629"/>
                  </a:cubicBezTo>
                  <a:cubicBezTo>
                    <a:pt x="1021" y="1606"/>
                    <a:pt x="1028" y="1605"/>
                    <a:pt x="1027" y="1597"/>
                  </a:cubicBezTo>
                  <a:cubicBezTo>
                    <a:pt x="1058" y="1531"/>
                    <a:pt x="1066" y="1525"/>
                    <a:pt x="1066" y="1512"/>
                  </a:cubicBezTo>
                  <a:cubicBezTo>
                    <a:pt x="1079" y="1469"/>
                    <a:pt x="1081" y="1457"/>
                    <a:pt x="1084" y="1446"/>
                  </a:cubicBezTo>
                  <a:cubicBezTo>
                    <a:pt x="1090" y="1385"/>
                    <a:pt x="1092" y="1372"/>
                    <a:pt x="1088" y="1370"/>
                  </a:cubicBezTo>
                  <a:cubicBezTo>
                    <a:pt x="1075" y="1459"/>
                    <a:pt x="1074" y="1462"/>
                    <a:pt x="1073" y="1464"/>
                  </a:cubicBezTo>
                  <a:cubicBezTo>
                    <a:pt x="1052" y="1525"/>
                    <a:pt x="1049" y="1533"/>
                    <a:pt x="1046" y="1540"/>
                  </a:cubicBezTo>
                  <a:cubicBezTo>
                    <a:pt x="1029" y="1576"/>
                    <a:pt x="1022" y="1590"/>
                    <a:pt x="1014" y="1603"/>
                  </a:cubicBezTo>
                  <a:cubicBezTo>
                    <a:pt x="991" y="1632"/>
                    <a:pt x="991" y="1638"/>
                    <a:pt x="988" y="1640"/>
                  </a:cubicBezTo>
                  <a:cubicBezTo>
                    <a:pt x="965" y="1672"/>
                    <a:pt x="958" y="1671"/>
                    <a:pt x="959" y="1677"/>
                  </a:cubicBezTo>
                  <a:cubicBezTo>
                    <a:pt x="924" y="1711"/>
                    <a:pt x="924" y="1716"/>
                    <a:pt x="920" y="1717"/>
                  </a:cubicBezTo>
                  <a:cubicBezTo>
                    <a:pt x="903" y="1739"/>
                    <a:pt x="900" y="1741"/>
                    <a:pt x="898" y="1745"/>
                  </a:cubicBezTo>
                  <a:cubicBezTo>
                    <a:pt x="868" y="1783"/>
                    <a:pt x="866" y="1786"/>
                    <a:pt x="863" y="1789"/>
                  </a:cubicBezTo>
                  <a:cubicBezTo>
                    <a:pt x="850" y="1811"/>
                    <a:pt x="847" y="1811"/>
                    <a:pt x="848" y="1815"/>
                  </a:cubicBezTo>
                  <a:cubicBezTo>
                    <a:pt x="869" y="1758"/>
                    <a:pt x="874" y="1752"/>
                    <a:pt x="876" y="1743"/>
                  </a:cubicBezTo>
                  <a:cubicBezTo>
                    <a:pt x="910" y="1701"/>
                    <a:pt x="910" y="1695"/>
                    <a:pt x="913" y="1693"/>
                  </a:cubicBezTo>
                  <a:cubicBezTo>
                    <a:pt x="939" y="1660"/>
                    <a:pt x="942" y="1657"/>
                    <a:pt x="944" y="1653"/>
                  </a:cubicBezTo>
                  <a:cubicBezTo>
                    <a:pt x="961" y="1640"/>
                    <a:pt x="963" y="1630"/>
                    <a:pt x="970" y="1625"/>
                  </a:cubicBezTo>
                  <a:cubicBezTo>
                    <a:pt x="985" y="1603"/>
                    <a:pt x="989" y="1603"/>
                    <a:pt x="990" y="1601"/>
                  </a:cubicBezTo>
                  <a:cubicBezTo>
                    <a:pt x="1006" y="1578"/>
                    <a:pt x="1011" y="1571"/>
                    <a:pt x="1016" y="1564"/>
                  </a:cubicBezTo>
                  <a:cubicBezTo>
                    <a:pt x="1050" y="1504"/>
                    <a:pt x="1059" y="1489"/>
                    <a:pt x="1064" y="1470"/>
                  </a:cubicBezTo>
                  <a:cubicBezTo>
                    <a:pt x="1051" y="1495"/>
                    <a:pt x="1046" y="1500"/>
                    <a:pt x="1044" y="1507"/>
                  </a:cubicBezTo>
                  <a:cubicBezTo>
                    <a:pt x="1018" y="1543"/>
                    <a:pt x="1019" y="1550"/>
                    <a:pt x="1016" y="1553"/>
                  </a:cubicBezTo>
                  <a:cubicBezTo>
                    <a:pt x="996" y="1573"/>
                    <a:pt x="996" y="1579"/>
                    <a:pt x="992" y="1581"/>
                  </a:cubicBezTo>
                  <a:cubicBezTo>
                    <a:pt x="962" y="1610"/>
                    <a:pt x="965" y="1620"/>
                    <a:pt x="959" y="1621"/>
                  </a:cubicBezTo>
                  <a:cubicBezTo>
                    <a:pt x="948" y="1632"/>
                    <a:pt x="948" y="1638"/>
                    <a:pt x="944" y="1640"/>
                  </a:cubicBezTo>
                  <a:cubicBezTo>
                    <a:pt x="906" y="1680"/>
                    <a:pt x="908" y="1688"/>
                    <a:pt x="903" y="1688"/>
                  </a:cubicBezTo>
                  <a:cubicBezTo>
                    <a:pt x="897" y="1686"/>
                    <a:pt x="906" y="1679"/>
                    <a:pt x="911" y="1669"/>
                  </a:cubicBezTo>
                  <a:cubicBezTo>
                    <a:pt x="932" y="1633"/>
                    <a:pt x="937" y="1631"/>
                    <a:pt x="940" y="1625"/>
                  </a:cubicBezTo>
                  <a:cubicBezTo>
                    <a:pt x="956" y="1601"/>
                    <a:pt x="964" y="1593"/>
                    <a:pt x="968" y="1581"/>
                  </a:cubicBezTo>
                  <a:cubicBezTo>
                    <a:pt x="994" y="1555"/>
                    <a:pt x="996" y="1543"/>
                    <a:pt x="1005" y="1538"/>
                  </a:cubicBezTo>
                  <a:cubicBezTo>
                    <a:pt x="1024" y="1501"/>
                    <a:pt x="1030" y="1493"/>
                    <a:pt x="1036" y="1486"/>
                  </a:cubicBezTo>
                  <a:cubicBezTo>
                    <a:pt x="1056" y="1429"/>
                    <a:pt x="1056" y="1424"/>
                    <a:pt x="1060" y="1422"/>
                  </a:cubicBezTo>
                  <a:cubicBezTo>
                    <a:pt x="1069" y="1382"/>
                    <a:pt x="1072" y="1365"/>
                    <a:pt x="1075" y="1348"/>
                  </a:cubicBezTo>
                  <a:cubicBezTo>
                    <a:pt x="1082" y="1306"/>
                    <a:pt x="1086" y="1304"/>
                    <a:pt x="1079" y="1302"/>
                  </a:cubicBezTo>
                  <a:cubicBezTo>
                    <a:pt x="1074" y="1347"/>
                    <a:pt x="1067" y="1360"/>
                    <a:pt x="1066" y="1372"/>
                  </a:cubicBezTo>
                  <a:cubicBezTo>
                    <a:pt x="1049" y="1430"/>
                    <a:pt x="1047" y="1435"/>
                    <a:pt x="1046" y="1442"/>
                  </a:cubicBezTo>
                  <a:cubicBezTo>
                    <a:pt x="1020" y="1490"/>
                    <a:pt x="1021" y="1498"/>
                    <a:pt x="1016" y="1501"/>
                  </a:cubicBezTo>
                  <a:cubicBezTo>
                    <a:pt x="997" y="1535"/>
                    <a:pt x="991" y="1536"/>
                    <a:pt x="990" y="1542"/>
                  </a:cubicBezTo>
                  <a:cubicBezTo>
                    <a:pt x="957" y="1582"/>
                    <a:pt x="957" y="1587"/>
                    <a:pt x="953" y="1588"/>
                  </a:cubicBezTo>
                  <a:cubicBezTo>
                    <a:pt x="934" y="1610"/>
                    <a:pt x="937" y="1618"/>
                    <a:pt x="931" y="1619"/>
                  </a:cubicBezTo>
                  <a:cubicBezTo>
                    <a:pt x="902" y="1668"/>
                    <a:pt x="896" y="1673"/>
                    <a:pt x="892" y="1680"/>
                  </a:cubicBezTo>
                  <a:cubicBezTo>
                    <a:pt x="862" y="1729"/>
                    <a:pt x="861" y="1740"/>
                    <a:pt x="855" y="1745"/>
                  </a:cubicBezTo>
                  <a:cubicBezTo>
                    <a:pt x="871" y="1701"/>
                    <a:pt x="876" y="1699"/>
                    <a:pt x="879" y="1695"/>
                  </a:cubicBezTo>
                  <a:cubicBezTo>
                    <a:pt x="910" y="1639"/>
                    <a:pt x="911" y="1628"/>
                    <a:pt x="918" y="1623"/>
                  </a:cubicBezTo>
                  <a:cubicBezTo>
                    <a:pt x="948" y="1567"/>
                    <a:pt x="956" y="1563"/>
                    <a:pt x="959" y="1553"/>
                  </a:cubicBezTo>
                  <a:cubicBezTo>
                    <a:pt x="986" y="1519"/>
                    <a:pt x="987" y="1513"/>
                    <a:pt x="990" y="1510"/>
                  </a:cubicBezTo>
                  <a:cubicBezTo>
                    <a:pt x="1001" y="1497"/>
                    <a:pt x="1003" y="1492"/>
                    <a:pt x="1005" y="1488"/>
                  </a:cubicBezTo>
                  <a:cubicBezTo>
                    <a:pt x="1025" y="1446"/>
                    <a:pt x="1034" y="1430"/>
                    <a:pt x="1038" y="1409"/>
                  </a:cubicBezTo>
                  <a:cubicBezTo>
                    <a:pt x="1049" y="1371"/>
                    <a:pt x="1051" y="1361"/>
                    <a:pt x="1053" y="1350"/>
                  </a:cubicBezTo>
                  <a:cubicBezTo>
                    <a:pt x="1050" y="1316"/>
                    <a:pt x="1054" y="1325"/>
                    <a:pt x="1049" y="1326"/>
                  </a:cubicBezTo>
                  <a:cubicBezTo>
                    <a:pt x="1044" y="1375"/>
                    <a:pt x="1036" y="1391"/>
                    <a:pt x="1033" y="1411"/>
                  </a:cubicBezTo>
                  <a:cubicBezTo>
                    <a:pt x="1013" y="1449"/>
                    <a:pt x="1016" y="1458"/>
                    <a:pt x="1012" y="1459"/>
                  </a:cubicBezTo>
                  <a:cubicBezTo>
                    <a:pt x="997" y="1492"/>
                    <a:pt x="988" y="1495"/>
                    <a:pt x="985" y="1505"/>
                  </a:cubicBezTo>
                  <a:cubicBezTo>
                    <a:pt x="961" y="1539"/>
                    <a:pt x="957" y="1541"/>
                    <a:pt x="955" y="1544"/>
                  </a:cubicBezTo>
                  <a:cubicBezTo>
                    <a:pt x="935" y="1571"/>
                    <a:pt x="935" y="1574"/>
                    <a:pt x="933" y="1575"/>
                  </a:cubicBezTo>
                  <a:cubicBezTo>
                    <a:pt x="909" y="1617"/>
                    <a:pt x="908" y="1627"/>
                    <a:pt x="900" y="1632"/>
                  </a:cubicBezTo>
                  <a:cubicBezTo>
                    <a:pt x="875" y="1672"/>
                    <a:pt x="877" y="1668"/>
                    <a:pt x="879" y="1664"/>
                  </a:cubicBezTo>
                  <a:cubicBezTo>
                    <a:pt x="887" y="1636"/>
                    <a:pt x="892" y="1629"/>
                    <a:pt x="892" y="1621"/>
                  </a:cubicBezTo>
                  <a:cubicBezTo>
                    <a:pt x="920" y="1582"/>
                    <a:pt x="926" y="1570"/>
                    <a:pt x="935" y="1562"/>
                  </a:cubicBezTo>
                  <a:cubicBezTo>
                    <a:pt x="956" y="1524"/>
                    <a:pt x="962" y="1521"/>
                    <a:pt x="964" y="1514"/>
                  </a:cubicBezTo>
                  <a:cubicBezTo>
                    <a:pt x="976" y="1496"/>
                    <a:pt x="974" y="1490"/>
                    <a:pt x="977" y="1490"/>
                  </a:cubicBezTo>
                  <a:cubicBezTo>
                    <a:pt x="994" y="1459"/>
                    <a:pt x="996" y="1453"/>
                    <a:pt x="998" y="1446"/>
                  </a:cubicBezTo>
                  <a:cubicBezTo>
                    <a:pt x="1015" y="1403"/>
                    <a:pt x="1021" y="1375"/>
                    <a:pt x="1025" y="1344"/>
                  </a:cubicBezTo>
                  <a:cubicBezTo>
                    <a:pt x="1018" y="1331"/>
                    <a:pt x="1022" y="1346"/>
                    <a:pt x="1016" y="1363"/>
                  </a:cubicBezTo>
                  <a:cubicBezTo>
                    <a:pt x="983" y="1466"/>
                    <a:pt x="978" y="1466"/>
                    <a:pt x="977" y="1470"/>
                  </a:cubicBezTo>
                  <a:cubicBezTo>
                    <a:pt x="954" y="1505"/>
                    <a:pt x="957" y="1514"/>
                    <a:pt x="951" y="1514"/>
                  </a:cubicBezTo>
                  <a:cubicBezTo>
                    <a:pt x="919" y="1567"/>
                    <a:pt x="917" y="1570"/>
                    <a:pt x="916" y="1573"/>
                  </a:cubicBezTo>
                  <a:cubicBezTo>
                    <a:pt x="912" y="1562"/>
                    <a:pt x="921" y="1552"/>
                    <a:pt x="924" y="1538"/>
                  </a:cubicBezTo>
                  <a:cubicBezTo>
                    <a:pt x="954" y="1484"/>
                    <a:pt x="953" y="1482"/>
                    <a:pt x="955" y="1479"/>
                  </a:cubicBezTo>
                  <a:cubicBezTo>
                    <a:pt x="968" y="1459"/>
                    <a:pt x="968" y="1452"/>
                    <a:pt x="972" y="1446"/>
                  </a:cubicBezTo>
                  <a:cubicBezTo>
                    <a:pt x="984" y="1394"/>
                    <a:pt x="982" y="1398"/>
                    <a:pt x="981" y="1403"/>
                  </a:cubicBezTo>
                  <a:cubicBezTo>
                    <a:pt x="945" y="1474"/>
                    <a:pt x="948" y="1486"/>
                    <a:pt x="942" y="1488"/>
                  </a:cubicBezTo>
                  <a:cubicBezTo>
                    <a:pt x="910" y="1541"/>
                    <a:pt x="911" y="1549"/>
                    <a:pt x="907" y="1553"/>
                  </a:cubicBezTo>
                  <a:cubicBezTo>
                    <a:pt x="896" y="1582"/>
                    <a:pt x="892" y="1589"/>
                    <a:pt x="896" y="1588"/>
                  </a:cubicBezTo>
                  <a:cubicBezTo>
                    <a:pt x="905" y="1541"/>
                    <a:pt x="903" y="1485"/>
                    <a:pt x="916" y="1444"/>
                  </a:cubicBezTo>
                  <a:cubicBezTo>
                    <a:pt x="941" y="1308"/>
                    <a:pt x="942" y="1301"/>
                    <a:pt x="944" y="1294"/>
                  </a:cubicBezTo>
                  <a:cubicBezTo>
                    <a:pt x="936" y="1296"/>
                    <a:pt x="930" y="1326"/>
                    <a:pt x="922" y="1353"/>
                  </a:cubicBezTo>
                  <a:cubicBezTo>
                    <a:pt x="895" y="1512"/>
                    <a:pt x="896" y="1520"/>
                    <a:pt x="894" y="1525"/>
                  </a:cubicBezTo>
                  <a:cubicBezTo>
                    <a:pt x="888" y="1547"/>
                    <a:pt x="889" y="1545"/>
                    <a:pt x="887" y="1553"/>
                  </a:cubicBezTo>
                  <a:cubicBezTo>
                    <a:pt x="877" y="1593"/>
                    <a:pt x="881" y="1604"/>
                    <a:pt x="876" y="1605"/>
                  </a:cubicBezTo>
                  <a:cubicBezTo>
                    <a:pt x="875" y="1580"/>
                    <a:pt x="879" y="1580"/>
                    <a:pt x="879" y="1575"/>
                  </a:cubicBezTo>
                  <a:cubicBezTo>
                    <a:pt x="877" y="1509"/>
                    <a:pt x="879" y="1499"/>
                    <a:pt x="876" y="1488"/>
                  </a:cubicBezTo>
                  <a:cubicBezTo>
                    <a:pt x="901" y="1365"/>
                    <a:pt x="897" y="1356"/>
                    <a:pt x="898" y="1353"/>
                  </a:cubicBezTo>
                  <a:cubicBezTo>
                    <a:pt x="916" y="1288"/>
                    <a:pt x="916" y="1279"/>
                    <a:pt x="918" y="1272"/>
                  </a:cubicBezTo>
                  <a:cubicBezTo>
                    <a:pt x="914" y="1265"/>
                    <a:pt x="912" y="1284"/>
                    <a:pt x="905" y="1298"/>
                  </a:cubicBezTo>
                  <a:cubicBezTo>
                    <a:pt x="897" y="1328"/>
                    <a:pt x="901" y="1337"/>
                    <a:pt x="896" y="1337"/>
                  </a:cubicBezTo>
                  <a:cubicBezTo>
                    <a:pt x="881" y="1419"/>
                    <a:pt x="876" y="1435"/>
                    <a:pt x="872" y="1451"/>
                  </a:cubicBezTo>
                  <a:cubicBezTo>
                    <a:pt x="868" y="1519"/>
                    <a:pt x="871" y="1543"/>
                    <a:pt x="870" y="1586"/>
                  </a:cubicBezTo>
                  <a:cubicBezTo>
                    <a:pt x="869" y="1639"/>
                    <a:pt x="864" y="1639"/>
                    <a:pt x="865" y="1645"/>
                  </a:cubicBezTo>
                  <a:cubicBezTo>
                    <a:pt x="863" y="1666"/>
                    <a:pt x="865" y="1667"/>
                    <a:pt x="865" y="1666"/>
                  </a:cubicBezTo>
                  <a:cubicBezTo>
                    <a:pt x="857" y="1685"/>
                    <a:pt x="854" y="1670"/>
                    <a:pt x="855" y="1653"/>
                  </a:cubicBezTo>
                  <a:cubicBezTo>
                    <a:pt x="853" y="1576"/>
                    <a:pt x="851" y="1566"/>
                    <a:pt x="855" y="1562"/>
                  </a:cubicBezTo>
                  <a:cubicBezTo>
                    <a:pt x="852" y="1524"/>
                    <a:pt x="854" y="1505"/>
                    <a:pt x="850" y="1492"/>
                  </a:cubicBezTo>
                  <a:cubicBezTo>
                    <a:pt x="853" y="1421"/>
                    <a:pt x="858" y="1408"/>
                    <a:pt x="857" y="1387"/>
                  </a:cubicBezTo>
                  <a:cubicBezTo>
                    <a:pt x="860" y="1352"/>
                    <a:pt x="854" y="1364"/>
                    <a:pt x="855" y="1383"/>
                  </a:cubicBezTo>
                  <a:cubicBezTo>
                    <a:pt x="848" y="1407"/>
                    <a:pt x="851" y="1415"/>
                    <a:pt x="850" y="1418"/>
                  </a:cubicBezTo>
                  <a:cubicBezTo>
                    <a:pt x="845" y="1496"/>
                    <a:pt x="843" y="1512"/>
                    <a:pt x="844" y="1529"/>
                  </a:cubicBezTo>
                  <a:cubicBezTo>
                    <a:pt x="843" y="1584"/>
                    <a:pt x="845" y="1586"/>
                    <a:pt x="846" y="1588"/>
                  </a:cubicBezTo>
                  <a:cubicBezTo>
                    <a:pt x="846" y="1621"/>
                    <a:pt x="850" y="1623"/>
                    <a:pt x="848" y="1629"/>
                  </a:cubicBezTo>
                  <a:cubicBezTo>
                    <a:pt x="848" y="1650"/>
                    <a:pt x="849" y="1655"/>
                    <a:pt x="846" y="1656"/>
                  </a:cubicBezTo>
                  <a:cubicBezTo>
                    <a:pt x="843" y="1640"/>
                    <a:pt x="839" y="1637"/>
                    <a:pt x="839" y="1629"/>
                  </a:cubicBezTo>
                  <a:cubicBezTo>
                    <a:pt x="831" y="1482"/>
                    <a:pt x="827" y="1483"/>
                    <a:pt x="828" y="1477"/>
                  </a:cubicBezTo>
                  <a:cubicBezTo>
                    <a:pt x="831" y="1384"/>
                    <a:pt x="830" y="1378"/>
                    <a:pt x="831" y="1361"/>
                  </a:cubicBezTo>
                  <a:cubicBezTo>
                    <a:pt x="835" y="1334"/>
                    <a:pt x="830" y="1340"/>
                    <a:pt x="828" y="1348"/>
                  </a:cubicBezTo>
                  <a:cubicBezTo>
                    <a:pt x="822" y="1433"/>
                    <a:pt x="822" y="1433"/>
                    <a:pt x="822" y="1433"/>
                  </a:cubicBezTo>
                  <a:cubicBezTo>
                    <a:pt x="823" y="1493"/>
                    <a:pt x="822" y="1494"/>
                    <a:pt x="824" y="1505"/>
                  </a:cubicBezTo>
                  <a:cubicBezTo>
                    <a:pt x="835" y="1659"/>
                    <a:pt x="837" y="1673"/>
                    <a:pt x="837" y="1693"/>
                  </a:cubicBezTo>
                  <a:cubicBezTo>
                    <a:pt x="838" y="1744"/>
                    <a:pt x="842" y="1748"/>
                    <a:pt x="835" y="1749"/>
                  </a:cubicBezTo>
                  <a:cubicBezTo>
                    <a:pt x="824" y="1655"/>
                    <a:pt x="819" y="1653"/>
                    <a:pt x="820" y="1645"/>
                  </a:cubicBezTo>
                  <a:cubicBezTo>
                    <a:pt x="809" y="1494"/>
                    <a:pt x="809" y="1476"/>
                    <a:pt x="809" y="1459"/>
                  </a:cubicBezTo>
                  <a:cubicBezTo>
                    <a:pt x="811" y="1440"/>
                    <a:pt x="809" y="1439"/>
                    <a:pt x="809" y="1440"/>
                  </a:cubicBezTo>
                  <a:cubicBezTo>
                    <a:pt x="811" y="1406"/>
                    <a:pt x="806" y="1407"/>
                    <a:pt x="807" y="1414"/>
                  </a:cubicBezTo>
                  <a:cubicBezTo>
                    <a:pt x="806" y="1452"/>
                    <a:pt x="798" y="1458"/>
                    <a:pt x="804" y="1462"/>
                  </a:cubicBezTo>
                  <a:cubicBezTo>
                    <a:pt x="817" y="1663"/>
                    <a:pt x="813" y="1671"/>
                    <a:pt x="815" y="1675"/>
                  </a:cubicBezTo>
                  <a:cubicBezTo>
                    <a:pt x="826" y="1762"/>
                    <a:pt x="826" y="1762"/>
                    <a:pt x="826" y="1762"/>
                  </a:cubicBezTo>
                  <a:cubicBezTo>
                    <a:pt x="824" y="1827"/>
                    <a:pt x="823" y="1832"/>
                    <a:pt x="820" y="1834"/>
                  </a:cubicBezTo>
                  <a:cubicBezTo>
                    <a:pt x="811" y="1787"/>
                    <a:pt x="812" y="1780"/>
                    <a:pt x="809" y="1778"/>
                  </a:cubicBezTo>
                  <a:cubicBezTo>
                    <a:pt x="802" y="1730"/>
                    <a:pt x="794" y="1714"/>
                    <a:pt x="791" y="1695"/>
                  </a:cubicBezTo>
                  <a:cubicBezTo>
                    <a:pt x="773" y="1625"/>
                    <a:pt x="777" y="1615"/>
                    <a:pt x="772" y="1614"/>
                  </a:cubicBezTo>
                  <a:cubicBezTo>
                    <a:pt x="763" y="1470"/>
                    <a:pt x="763" y="1470"/>
                    <a:pt x="763" y="1470"/>
                  </a:cubicBezTo>
                  <a:cubicBezTo>
                    <a:pt x="762" y="1442"/>
                    <a:pt x="759" y="1446"/>
                    <a:pt x="759" y="1451"/>
                  </a:cubicBezTo>
                  <a:cubicBezTo>
                    <a:pt x="758" y="1503"/>
                    <a:pt x="759" y="1507"/>
                    <a:pt x="759" y="1512"/>
                  </a:cubicBezTo>
                  <a:cubicBezTo>
                    <a:pt x="764" y="1591"/>
                    <a:pt x="762" y="1605"/>
                    <a:pt x="765" y="1612"/>
                  </a:cubicBezTo>
                  <a:cubicBezTo>
                    <a:pt x="775" y="1656"/>
                    <a:pt x="774" y="1663"/>
                    <a:pt x="774" y="1669"/>
                  </a:cubicBezTo>
                  <a:cubicBezTo>
                    <a:pt x="784" y="1716"/>
                    <a:pt x="792" y="1731"/>
                    <a:pt x="794" y="1752"/>
                  </a:cubicBezTo>
                  <a:cubicBezTo>
                    <a:pt x="811" y="1837"/>
                    <a:pt x="811" y="1837"/>
                    <a:pt x="811" y="1837"/>
                  </a:cubicBezTo>
                  <a:cubicBezTo>
                    <a:pt x="782" y="1726"/>
                    <a:pt x="772" y="1704"/>
                    <a:pt x="765" y="1677"/>
                  </a:cubicBezTo>
                  <a:cubicBezTo>
                    <a:pt x="742" y="1579"/>
                    <a:pt x="750" y="1564"/>
                    <a:pt x="743" y="1564"/>
                  </a:cubicBezTo>
                  <a:cubicBezTo>
                    <a:pt x="746" y="1641"/>
                    <a:pt x="753" y="1656"/>
                    <a:pt x="754" y="1677"/>
                  </a:cubicBezTo>
                  <a:cubicBezTo>
                    <a:pt x="763" y="1707"/>
                    <a:pt x="767" y="1716"/>
                    <a:pt x="770" y="1725"/>
                  </a:cubicBezTo>
                  <a:cubicBezTo>
                    <a:pt x="777" y="1747"/>
                    <a:pt x="777" y="1753"/>
                    <a:pt x="774" y="1754"/>
                  </a:cubicBezTo>
                  <a:cubicBezTo>
                    <a:pt x="754" y="1702"/>
                    <a:pt x="753" y="1700"/>
                    <a:pt x="750" y="1699"/>
                  </a:cubicBezTo>
                  <a:cubicBezTo>
                    <a:pt x="740" y="1669"/>
                    <a:pt x="737" y="1664"/>
                    <a:pt x="735" y="1658"/>
                  </a:cubicBezTo>
                  <a:cubicBezTo>
                    <a:pt x="707" y="1583"/>
                    <a:pt x="705" y="1572"/>
                    <a:pt x="702" y="1562"/>
                  </a:cubicBezTo>
                  <a:cubicBezTo>
                    <a:pt x="694" y="1552"/>
                    <a:pt x="699" y="1569"/>
                    <a:pt x="702" y="1588"/>
                  </a:cubicBezTo>
                  <a:cubicBezTo>
                    <a:pt x="721" y="1647"/>
                    <a:pt x="725" y="1654"/>
                    <a:pt x="728" y="1662"/>
                  </a:cubicBezTo>
                  <a:cubicBezTo>
                    <a:pt x="743" y="1693"/>
                    <a:pt x="743" y="1704"/>
                    <a:pt x="748" y="1710"/>
                  </a:cubicBezTo>
                  <a:cubicBezTo>
                    <a:pt x="766" y="1752"/>
                    <a:pt x="765" y="1760"/>
                    <a:pt x="770" y="1762"/>
                  </a:cubicBezTo>
                  <a:cubicBezTo>
                    <a:pt x="777" y="1794"/>
                    <a:pt x="782" y="1805"/>
                    <a:pt x="785" y="1817"/>
                  </a:cubicBezTo>
                  <a:cubicBezTo>
                    <a:pt x="794" y="1838"/>
                    <a:pt x="791" y="1849"/>
                    <a:pt x="796" y="1852"/>
                  </a:cubicBezTo>
                  <a:cubicBezTo>
                    <a:pt x="799" y="1894"/>
                    <a:pt x="803" y="1902"/>
                    <a:pt x="798" y="1902"/>
                  </a:cubicBezTo>
                  <a:cubicBezTo>
                    <a:pt x="794" y="1891"/>
                    <a:pt x="790" y="1888"/>
                    <a:pt x="791" y="1880"/>
                  </a:cubicBezTo>
                  <a:cubicBezTo>
                    <a:pt x="784" y="1859"/>
                    <a:pt x="782" y="1854"/>
                    <a:pt x="780" y="1847"/>
                  </a:cubicBezTo>
                  <a:cubicBezTo>
                    <a:pt x="757" y="1795"/>
                    <a:pt x="758" y="1786"/>
                    <a:pt x="752" y="1784"/>
                  </a:cubicBezTo>
                  <a:cubicBezTo>
                    <a:pt x="725" y="1733"/>
                    <a:pt x="729" y="1731"/>
                    <a:pt x="724" y="1725"/>
                  </a:cubicBezTo>
                  <a:cubicBezTo>
                    <a:pt x="700" y="1673"/>
                    <a:pt x="699" y="1666"/>
                    <a:pt x="698" y="1660"/>
                  </a:cubicBezTo>
                  <a:cubicBezTo>
                    <a:pt x="685" y="1644"/>
                    <a:pt x="693" y="1655"/>
                    <a:pt x="695" y="1671"/>
                  </a:cubicBezTo>
                  <a:cubicBezTo>
                    <a:pt x="716" y="1723"/>
                    <a:pt x="716" y="1728"/>
                    <a:pt x="719" y="1730"/>
                  </a:cubicBezTo>
                  <a:cubicBezTo>
                    <a:pt x="742" y="1778"/>
                    <a:pt x="746" y="1784"/>
                    <a:pt x="748" y="1793"/>
                  </a:cubicBezTo>
                  <a:cubicBezTo>
                    <a:pt x="782" y="1878"/>
                    <a:pt x="780" y="1885"/>
                    <a:pt x="783" y="1887"/>
                  </a:cubicBezTo>
                  <a:cubicBezTo>
                    <a:pt x="794" y="1972"/>
                    <a:pt x="794" y="1972"/>
                    <a:pt x="794" y="1972"/>
                  </a:cubicBezTo>
                  <a:cubicBezTo>
                    <a:pt x="790" y="1978"/>
                    <a:pt x="787" y="1968"/>
                    <a:pt x="785" y="1959"/>
                  </a:cubicBezTo>
                  <a:cubicBezTo>
                    <a:pt x="773" y="1902"/>
                    <a:pt x="776" y="1898"/>
                    <a:pt x="774" y="1891"/>
                  </a:cubicBezTo>
                  <a:cubicBezTo>
                    <a:pt x="757" y="1844"/>
                    <a:pt x="754" y="1838"/>
                    <a:pt x="750" y="1832"/>
                  </a:cubicBezTo>
                  <a:cubicBezTo>
                    <a:pt x="725" y="1784"/>
                    <a:pt x="724" y="1781"/>
                    <a:pt x="722" y="1778"/>
                  </a:cubicBezTo>
                  <a:cubicBezTo>
                    <a:pt x="705" y="1736"/>
                    <a:pt x="695" y="1741"/>
                    <a:pt x="698" y="1734"/>
                  </a:cubicBezTo>
                  <a:cubicBezTo>
                    <a:pt x="665" y="1678"/>
                    <a:pt x="661" y="1665"/>
                    <a:pt x="654" y="1653"/>
                  </a:cubicBezTo>
                  <a:cubicBezTo>
                    <a:pt x="643" y="1627"/>
                    <a:pt x="644" y="1617"/>
                    <a:pt x="637" y="1614"/>
                  </a:cubicBezTo>
                  <a:cubicBezTo>
                    <a:pt x="650" y="1662"/>
                    <a:pt x="654" y="1666"/>
                    <a:pt x="656" y="1673"/>
                  </a:cubicBezTo>
                  <a:cubicBezTo>
                    <a:pt x="667" y="1699"/>
                    <a:pt x="670" y="1705"/>
                    <a:pt x="674" y="1710"/>
                  </a:cubicBezTo>
                  <a:cubicBezTo>
                    <a:pt x="694" y="1752"/>
                    <a:pt x="701" y="1754"/>
                    <a:pt x="702" y="1762"/>
                  </a:cubicBezTo>
                  <a:cubicBezTo>
                    <a:pt x="726" y="1808"/>
                    <a:pt x="732" y="1807"/>
                    <a:pt x="730" y="1813"/>
                  </a:cubicBezTo>
                  <a:cubicBezTo>
                    <a:pt x="749" y="1857"/>
                    <a:pt x="754" y="1861"/>
                    <a:pt x="754" y="1869"/>
                  </a:cubicBezTo>
                  <a:cubicBezTo>
                    <a:pt x="765" y="1894"/>
                    <a:pt x="765" y="1903"/>
                    <a:pt x="770" y="1909"/>
                  </a:cubicBezTo>
                  <a:cubicBezTo>
                    <a:pt x="782" y="1984"/>
                    <a:pt x="778" y="1993"/>
                    <a:pt x="783" y="1994"/>
                  </a:cubicBezTo>
                  <a:cubicBezTo>
                    <a:pt x="775" y="1994"/>
                    <a:pt x="778" y="1992"/>
                    <a:pt x="778" y="1991"/>
                  </a:cubicBezTo>
                  <a:cubicBezTo>
                    <a:pt x="765" y="1945"/>
                    <a:pt x="758" y="1932"/>
                    <a:pt x="756" y="1913"/>
                  </a:cubicBezTo>
                  <a:cubicBezTo>
                    <a:pt x="745" y="1883"/>
                    <a:pt x="737" y="1880"/>
                    <a:pt x="737" y="1869"/>
                  </a:cubicBezTo>
                  <a:cubicBezTo>
                    <a:pt x="714" y="1824"/>
                    <a:pt x="713" y="1820"/>
                    <a:pt x="713" y="1815"/>
                  </a:cubicBezTo>
                  <a:cubicBezTo>
                    <a:pt x="687" y="1782"/>
                    <a:pt x="685" y="1774"/>
                    <a:pt x="680" y="1769"/>
                  </a:cubicBezTo>
                  <a:cubicBezTo>
                    <a:pt x="667" y="1758"/>
                    <a:pt x="672" y="1761"/>
                    <a:pt x="674" y="1767"/>
                  </a:cubicBezTo>
                  <a:cubicBezTo>
                    <a:pt x="688" y="1796"/>
                    <a:pt x="699" y="1803"/>
                    <a:pt x="702" y="1817"/>
                  </a:cubicBezTo>
                  <a:cubicBezTo>
                    <a:pt x="718" y="1842"/>
                    <a:pt x="715" y="1849"/>
                    <a:pt x="719" y="1850"/>
                  </a:cubicBezTo>
                  <a:cubicBezTo>
                    <a:pt x="745" y="1911"/>
                    <a:pt x="755" y="1935"/>
                    <a:pt x="759" y="1965"/>
                  </a:cubicBezTo>
                  <a:cubicBezTo>
                    <a:pt x="770" y="2011"/>
                    <a:pt x="779" y="2016"/>
                    <a:pt x="774" y="2022"/>
                  </a:cubicBezTo>
                  <a:cubicBezTo>
                    <a:pt x="759" y="1991"/>
                    <a:pt x="757" y="1975"/>
                    <a:pt x="752" y="1961"/>
                  </a:cubicBezTo>
                  <a:cubicBezTo>
                    <a:pt x="728" y="1912"/>
                    <a:pt x="729" y="1893"/>
                    <a:pt x="719" y="1885"/>
                  </a:cubicBezTo>
                  <a:cubicBezTo>
                    <a:pt x="695" y="1842"/>
                    <a:pt x="692" y="1833"/>
                    <a:pt x="689" y="1826"/>
                  </a:cubicBezTo>
                  <a:cubicBezTo>
                    <a:pt x="673" y="1795"/>
                    <a:pt x="665" y="1789"/>
                    <a:pt x="663" y="1778"/>
                  </a:cubicBezTo>
                  <a:cubicBezTo>
                    <a:pt x="653" y="1761"/>
                    <a:pt x="653" y="1753"/>
                    <a:pt x="647" y="1752"/>
                  </a:cubicBezTo>
                  <a:cubicBezTo>
                    <a:pt x="633" y="1718"/>
                    <a:pt x="633" y="1711"/>
                    <a:pt x="628" y="1710"/>
                  </a:cubicBezTo>
                  <a:cubicBezTo>
                    <a:pt x="640" y="1742"/>
                    <a:pt x="640" y="1752"/>
                    <a:pt x="645" y="1756"/>
                  </a:cubicBezTo>
                  <a:cubicBezTo>
                    <a:pt x="659" y="1789"/>
                    <a:pt x="667" y="1800"/>
                    <a:pt x="671" y="1815"/>
                  </a:cubicBezTo>
                  <a:cubicBezTo>
                    <a:pt x="694" y="1859"/>
                    <a:pt x="702" y="1860"/>
                    <a:pt x="702" y="1869"/>
                  </a:cubicBezTo>
                  <a:cubicBezTo>
                    <a:pt x="718" y="1899"/>
                    <a:pt x="718" y="1904"/>
                    <a:pt x="722" y="1906"/>
                  </a:cubicBezTo>
                  <a:cubicBezTo>
                    <a:pt x="749" y="1983"/>
                    <a:pt x="754" y="1998"/>
                    <a:pt x="761" y="2011"/>
                  </a:cubicBezTo>
                  <a:cubicBezTo>
                    <a:pt x="771" y="2062"/>
                    <a:pt x="777" y="2072"/>
                    <a:pt x="778" y="2085"/>
                  </a:cubicBezTo>
                  <a:cubicBezTo>
                    <a:pt x="761" y="2065"/>
                    <a:pt x="762" y="2056"/>
                    <a:pt x="759" y="2052"/>
                  </a:cubicBezTo>
                  <a:cubicBezTo>
                    <a:pt x="750" y="2026"/>
                    <a:pt x="747" y="2023"/>
                    <a:pt x="750" y="2022"/>
                  </a:cubicBezTo>
                  <a:cubicBezTo>
                    <a:pt x="730" y="1969"/>
                    <a:pt x="724" y="1961"/>
                    <a:pt x="722" y="1950"/>
                  </a:cubicBezTo>
                  <a:cubicBezTo>
                    <a:pt x="703" y="1913"/>
                    <a:pt x="699" y="1906"/>
                    <a:pt x="695" y="1898"/>
                  </a:cubicBezTo>
                  <a:cubicBezTo>
                    <a:pt x="681" y="1882"/>
                    <a:pt x="683" y="1876"/>
                    <a:pt x="680" y="1876"/>
                  </a:cubicBezTo>
                  <a:cubicBezTo>
                    <a:pt x="648" y="1822"/>
                    <a:pt x="645" y="1814"/>
                    <a:pt x="639" y="1808"/>
                  </a:cubicBezTo>
                  <a:cubicBezTo>
                    <a:pt x="621" y="1776"/>
                    <a:pt x="617" y="1768"/>
                    <a:pt x="613" y="1760"/>
                  </a:cubicBezTo>
                  <a:cubicBezTo>
                    <a:pt x="609" y="1765"/>
                    <a:pt x="611" y="1772"/>
                    <a:pt x="615" y="1778"/>
                  </a:cubicBezTo>
                  <a:cubicBezTo>
                    <a:pt x="640" y="1821"/>
                    <a:pt x="642" y="1828"/>
                    <a:pt x="647" y="1832"/>
                  </a:cubicBezTo>
                  <a:cubicBezTo>
                    <a:pt x="670" y="1869"/>
                    <a:pt x="668" y="1872"/>
                    <a:pt x="669" y="1874"/>
                  </a:cubicBezTo>
                  <a:cubicBezTo>
                    <a:pt x="682" y="1895"/>
                    <a:pt x="687" y="1898"/>
                    <a:pt x="689" y="1906"/>
                  </a:cubicBezTo>
                  <a:cubicBezTo>
                    <a:pt x="719" y="1973"/>
                    <a:pt x="723" y="1978"/>
                    <a:pt x="726" y="1985"/>
                  </a:cubicBezTo>
                  <a:cubicBezTo>
                    <a:pt x="749" y="2062"/>
                    <a:pt x="754" y="2068"/>
                    <a:pt x="756" y="2076"/>
                  </a:cubicBezTo>
                  <a:cubicBezTo>
                    <a:pt x="793" y="2160"/>
                    <a:pt x="793" y="2160"/>
                    <a:pt x="793" y="2160"/>
                  </a:cubicBezTo>
                  <a:cubicBezTo>
                    <a:pt x="801" y="2117"/>
                    <a:pt x="807" y="2111"/>
                    <a:pt x="809" y="2100"/>
                  </a:cubicBezTo>
                  <a:cubicBezTo>
                    <a:pt x="825" y="2073"/>
                    <a:pt x="829" y="2071"/>
                    <a:pt x="828" y="2063"/>
                  </a:cubicBezTo>
                  <a:cubicBezTo>
                    <a:pt x="847" y="2039"/>
                    <a:pt x="845" y="2034"/>
                    <a:pt x="850" y="2035"/>
                  </a:cubicBezTo>
                  <a:cubicBezTo>
                    <a:pt x="872" y="2002"/>
                    <a:pt x="872" y="1999"/>
                    <a:pt x="872" y="1996"/>
                  </a:cubicBezTo>
                  <a:cubicBezTo>
                    <a:pt x="890" y="1974"/>
                    <a:pt x="891" y="1969"/>
                    <a:pt x="896" y="1967"/>
                  </a:cubicBezTo>
                  <a:cubicBezTo>
                    <a:pt x="926" y="1928"/>
                    <a:pt x="931" y="1926"/>
                    <a:pt x="931" y="1919"/>
                  </a:cubicBezTo>
                  <a:cubicBezTo>
                    <a:pt x="966" y="1884"/>
                    <a:pt x="970" y="1880"/>
                    <a:pt x="972" y="1876"/>
                  </a:cubicBezTo>
                  <a:cubicBezTo>
                    <a:pt x="998" y="1854"/>
                    <a:pt x="996" y="1848"/>
                    <a:pt x="1001" y="1850"/>
                  </a:cubicBezTo>
                  <a:cubicBezTo>
                    <a:pt x="1032" y="1820"/>
                    <a:pt x="1033" y="1818"/>
                    <a:pt x="1033" y="1815"/>
                  </a:cubicBezTo>
                  <a:cubicBezTo>
                    <a:pt x="1059" y="1793"/>
                    <a:pt x="1061" y="1779"/>
                    <a:pt x="1073" y="1776"/>
                  </a:cubicBezTo>
                  <a:cubicBezTo>
                    <a:pt x="1095" y="1736"/>
                    <a:pt x="1094" y="1732"/>
                    <a:pt x="1097" y="1732"/>
                  </a:cubicBezTo>
                  <a:cubicBezTo>
                    <a:pt x="1078" y="1756"/>
                    <a:pt x="1070" y="1760"/>
                    <a:pt x="1068" y="1771"/>
                  </a:cubicBezTo>
                  <a:cubicBezTo>
                    <a:pt x="1046" y="1793"/>
                    <a:pt x="1046" y="1796"/>
                    <a:pt x="1042" y="1795"/>
                  </a:cubicBezTo>
                  <a:cubicBezTo>
                    <a:pt x="1025" y="1818"/>
                    <a:pt x="1020" y="1819"/>
                    <a:pt x="1016" y="1821"/>
                  </a:cubicBezTo>
                  <a:cubicBezTo>
                    <a:pt x="993" y="1847"/>
                    <a:pt x="987" y="1848"/>
                    <a:pt x="983" y="1852"/>
                  </a:cubicBezTo>
                  <a:cubicBezTo>
                    <a:pt x="964" y="1874"/>
                    <a:pt x="961" y="1876"/>
                    <a:pt x="959" y="1878"/>
                  </a:cubicBezTo>
                  <a:cubicBezTo>
                    <a:pt x="946" y="1896"/>
                    <a:pt x="940" y="1894"/>
                    <a:pt x="942" y="1900"/>
                  </a:cubicBezTo>
                  <a:cubicBezTo>
                    <a:pt x="921" y="1925"/>
                    <a:pt x="911" y="1924"/>
                    <a:pt x="911" y="1932"/>
                  </a:cubicBezTo>
                  <a:cubicBezTo>
                    <a:pt x="875" y="1982"/>
                    <a:pt x="871" y="1986"/>
                    <a:pt x="865" y="1989"/>
                  </a:cubicBezTo>
                  <a:cubicBezTo>
                    <a:pt x="854" y="2008"/>
                    <a:pt x="853" y="2011"/>
                    <a:pt x="852" y="2015"/>
                  </a:cubicBezTo>
                  <a:cubicBezTo>
                    <a:pt x="821" y="2056"/>
                    <a:pt x="822" y="2066"/>
                    <a:pt x="815" y="2068"/>
                  </a:cubicBezTo>
                  <a:cubicBezTo>
                    <a:pt x="807" y="2074"/>
                    <a:pt x="811" y="2072"/>
                    <a:pt x="813" y="2068"/>
                  </a:cubicBezTo>
                  <a:cubicBezTo>
                    <a:pt x="832" y="2040"/>
                    <a:pt x="830" y="2031"/>
                    <a:pt x="833" y="2026"/>
                  </a:cubicBezTo>
                  <a:cubicBezTo>
                    <a:pt x="858" y="1977"/>
                    <a:pt x="867" y="1977"/>
                    <a:pt x="868" y="1970"/>
                  </a:cubicBezTo>
                  <a:cubicBezTo>
                    <a:pt x="913" y="1906"/>
                    <a:pt x="923" y="1911"/>
                    <a:pt x="920" y="1904"/>
                  </a:cubicBezTo>
                  <a:cubicBezTo>
                    <a:pt x="941" y="1891"/>
                    <a:pt x="928" y="1884"/>
                    <a:pt x="935" y="1885"/>
                  </a:cubicBezTo>
                  <a:cubicBezTo>
                    <a:pt x="965" y="1867"/>
                    <a:pt x="953" y="1858"/>
                    <a:pt x="959" y="1858"/>
                  </a:cubicBezTo>
                  <a:cubicBezTo>
                    <a:pt x="982" y="1843"/>
                    <a:pt x="985" y="1840"/>
                    <a:pt x="985" y="1834"/>
                  </a:cubicBezTo>
                  <a:cubicBezTo>
                    <a:pt x="1007" y="1810"/>
                    <a:pt x="1018" y="1811"/>
                    <a:pt x="1018" y="1802"/>
                  </a:cubicBezTo>
                  <a:cubicBezTo>
                    <a:pt x="1027" y="1791"/>
                    <a:pt x="1033" y="1791"/>
                    <a:pt x="1033" y="1786"/>
                  </a:cubicBezTo>
                  <a:cubicBezTo>
                    <a:pt x="1059" y="1751"/>
                    <a:pt x="1057" y="1752"/>
                    <a:pt x="1055" y="1754"/>
                  </a:cubicBezTo>
                  <a:cubicBezTo>
                    <a:pt x="1033" y="1778"/>
                    <a:pt x="1026" y="1785"/>
                    <a:pt x="1022" y="1795"/>
                  </a:cubicBezTo>
                  <a:cubicBezTo>
                    <a:pt x="1001" y="1810"/>
                    <a:pt x="1002" y="1816"/>
                    <a:pt x="996" y="1815"/>
                  </a:cubicBezTo>
                  <a:cubicBezTo>
                    <a:pt x="974" y="1832"/>
                    <a:pt x="976" y="1838"/>
                    <a:pt x="972" y="1839"/>
                  </a:cubicBezTo>
                  <a:cubicBezTo>
                    <a:pt x="920" y="1894"/>
                    <a:pt x="911" y="1899"/>
                    <a:pt x="907" y="1909"/>
                  </a:cubicBezTo>
                  <a:cubicBezTo>
                    <a:pt x="864" y="1963"/>
                    <a:pt x="856" y="1968"/>
                    <a:pt x="852" y="1978"/>
                  </a:cubicBezTo>
                  <a:cubicBezTo>
                    <a:pt x="828" y="2019"/>
                    <a:pt x="829" y="2023"/>
                    <a:pt x="824" y="2022"/>
                  </a:cubicBezTo>
                  <a:cubicBezTo>
                    <a:pt x="811" y="2046"/>
                    <a:pt x="810" y="2053"/>
                    <a:pt x="807" y="2057"/>
                  </a:cubicBezTo>
                  <a:cubicBezTo>
                    <a:pt x="797" y="2078"/>
                    <a:pt x="790" y="2069"/>
                    <a:pt x="789" y="2061"/>
                  </a:cubicBezTo>
                  <a:cubicBezTo>
                    <a:pt x="806" y="2022"/>
                    <a:pt x="806" y="2016"/>
                    <a:pt x="811" y="2015"/>
                  </a:cubicBezTo>
                  <a:cubicBezTo>
                    <a:pt x="819" y="1996"/>
                    <a:pt x="823" y="1996"/>
                    <a:pt x="824" y="1994"/>
                  </a:cubicBezTo>
                  <a:cubicBezTo>
                    <a:pt x="839" y="1971"/>
                    <a:pt x="839" y="1966"/>
                    <a:pt x="842" y="1963"/>
                  </a:cubicBezTo>
                  <a:cubicBezTo>
                    <a:pt x="883" y="1906"/>
                    <a:pt x="889" y="1902"/>
                    <a:pt x="892" y="1895"/>
                  </a:cubicBezTo>
                  <a:cubicBezTo>
                    <a:pt x="901" y="1885"/>
                    <a:pt x="905" y="1883"/>
                    <a:pt x="907" y="1880"/>
                  </a:cubicBezTo>
                  <a:cubicBezTo>
                    <a:pt x="924" y="1864"/>
                    <a:pt x="925" y="1860"/>
                    <a:pt x="931" y="1861"/>
                  </a:cubicBezTo>
                  <a:cubicBezTo>
                    <a:pt x="960" y="1831"/>
                    <a:pt x="966" y="1823"/>
                    <a:pt x="975" y="1817"/>
                  </a:cubicBezTo>
                  <a:cubicBezTo>
                    <a:pt x="996" y="1787"/>
                    <a:pt x="1004" y="1788"/>
                    <a:pt x="1005" y="1782"/>
                  </a:cubicBezTo>
                  <a:cubicBezTo>
                    <a:pt x="1029" y="1755"/>
                    <a:pt x="1036" y="1755"/>
                    <a:pt x="1038" y="1749"/>
                  </a:cubicBezTo>
                  <a:cubicBezTo>
                    <a:pt x="1081" y="1691"/>
                    <a:pt x="1092" y="1687"/>
                    <a:pt x="1094" y="1675"/>
                  </a:cubicBezTo>
                  <a:cubicBezTo>
                    <a:pt x="1107" y="1662"/>
                    <a:pt x="1104" y="1656"/>
                    <a:pt x="1108" y="1656"/>
                  </a:cubicBezTo>
                  <a:cubicBezTo>
                    <a:pt x="1124" y="1631"/>
                    <a:pt x="1125" y="1623"/>
                    <a:pt x="1129" y="1619"/>
                  </a:cubicBezTo>
                  <a:cubicBezTo>
                    <a:pt x="1154" y="1582"/>
                    <a:pt x="1155" y="1574"/>
                    <a:pt x="1158" y="1568"/>
                  </a:cubicBezTo>
                  <a:cubicBezTo>
                    <a:pt x="1173" y="1527"/>
                    <a:pt x="1174" y="1523"/>
                    <a:pt x="1173" y="1518"/>
                  </a:cubicBezTo>
                  <a:close/>
                  <a:moveTo>
                    <a:pt x="850" y="1826"/>
                  </a:moveTo>
                  <a:cubicBezTo>
                    <a:pt x="854" y="1822"/>
                    <a:pt x="857" y="1818"/>
                    <a:pt x="859" y="1813"/>
                  </a:cubicBezTo>
                  <a:cubicBezTo>
                    <a:pt x="865" y="1816"/>
                    <a:pt x="854" y="1821"/>
                    <a:pt x="855" y="1826"/>
                  </a:cubicBezTo>
                  <a:cubicBezTo>
                    <a:pt x="851" y="1829"/>
                    <a:pt x="849" y="1835"/>
                    <a:pt x="846" y="1839"/>
                  </a:cubicBezTo>
                  <a:cubicBezTo>
                    <a:pt x="840" y="1835"/>
                    <a:pt x="851" y="1831"/>
                    <a:pt x="850" y="1826"/>
                  </a:cubicBezTo>
                  <a:close/>
                  <a:moveTo>
                    <a:pt x="846" y="1704"/>
                  </a:moveTo>
                  <a:cubicBezTo>
                    <a:pt x="848" y="1700"/>
                    <a:pt x="848" y="1705"/>
                    <a:pt x="848" y="1708"/>
                  </a:cubicBezTo>
                  <a:cubicBezTo>
                    <a:pt x="846" y="1712"/>
                    <a:pt x="846" y="1707"/>
                    <a:pt x="846" y="1704"/>
                  </a:cubicBezTo>
                  <a:close/>
                  <a:moveTo>
                    <a:pt x="804" y="2087"/>
                  </a:moveTo>
                  <a:cubicBezTo>
                    <a:pt x="806" y="2083"/>
                    <a:pt x="808" y="2090"/>
                    <a:pt x="804" y="2089"/>
                  </a:cubicBezTo>
                  <a:cubicBezTo>
                    <a:pt x="805" y="2093"/>
                    <a:pt x="802" y="2094"/>
                    <a:pt x="802" y="2098"/>
                  </a:cubicBezTo>
                  <a:cubicBezTo>
                    <a:pt x="797" y="2103"/>
                    <a:pt x="802" y="2089"/>
                    <a:pt x="804" y="2087"/>
                  </a:cubicBezTo>
                  <a:close/>
                  <a:moveTo>
                    <a:pt x="785" y="2116"/>
                  </a:moveTo>
                  <a:cubicBezTo>
                    <a:pt x="779" y="2112"/>
                    <a:pt x="785" y="2103"/>
                    <a:pt x="787" y="2100"/>
                  </a:cubicBezTo>
                  <a:cubicBezTo>
                    <a:pt x="793" y="2104"/>
                    <a:pt x="782" y="2108"/>
                    <a:pt x="785" y="2116"/>
                  </a:cubicBezTo>
                  <a:close/>
                  <a:moveTo>
                    <a:pt x="813" y="1915"/>
                  </a:moveTo>
                  <a:cubicBezTo>
                    <a:pt x="819" y="1921"/>
                    <a:pt x="812" y="1933"/>
                    <a:pt x="811" y="1939"/>
                  </a:cubicBezTo>
                  <a:cubicBezTo>
                    <a:pt x="806" y="1934"/>
                    <a:pt x="816" y="1925"/>
                    <a:pt x="813" y="1915"/>
                  </a:cubicBezTo>
                  <a:close/>
                  <a:moveTo>
                    <a:pt x="809" y="1882"/>
                  </a:moveTo>
                  <a:cubicBezTo>
                    <a:pt x="817" y="1885"/>
                    <a:pt x="809" y="1890"/>
                    <a:pt x="811" y="1898"/>
                  </a:cubicBezTo>
                  <a:cubicBezTo>
                    <a:pt x="806" y="1897"/>
                    <a:pt x="810" y="1887"/>
                    <a:pt x="809" y="1882"/>
                  </a:cubicBezTo>
                  <a:close/>
                  <a:moveTo>
                    <a:pt x="809" y="1952"/>
                  </a:moveTo>
                  <a:cubicBezTo>
                    <a:pt x="819" y="1956"/>
                    <a:pt x="804" y="1962"/>
                    <a:pt x="807" y="1972"/>
                  </a:cubicBezTo>
                  <a:cubicBezTo>
                    <a:pt x="799" y="1965"/>
                    <a:pt x="812" y="1961"/>
                    <a:pt x="809" y="1952"/>
                  </a:cubicBezTo>
                  <a:close/>
                  <a:moveTo>
                    <a:pt x="1097" y="1666"/>
                  </a:moveTo>
                  <a:cubicBezTo>
                    <a:pt x="1091" y="1666"/>
                    <a:pt x="1095" y="1675"/>
                    <a:pt x="1090" y="1675"/>
                  </a:cubicBezTo>
                  <a:cubicBezTo>
                    <a:pt x="1073" y="1700"/>
                    <a:pt x="1072" y="1701"/>
                    <a:pt x="1070" y="1701"/>
                  </a:cubicBezTo>
                  <a:cubicBezTo>
                    <a:pt x="1047" y="1728"/>
                    <a:pt x="1049" y="1736"/>
                    <a:pt x="1042" y="1734"/>
                  </a:cubicBezTo>
                  <a:cubicBezTo>
                    <a:pt x="1015" y="1763"/>
                    <a:pt x="1008" y="1766"/>
                    <a:pt x="1005" y="1773"/>
                  </a:cubicBezTo>
                  <a:cubicBezTo>
                    <a:pt x="976" y="1802"/>
                    <a:pt x="968" y="1807"/>
                    <a:pt x="964" y="1817"/>
                  </a:cubicBezTo>
                  <a:cubicBezTo>
                    <a:pt x="943" y="1831"/>
                    <a:pt x="941" y="1837"/>
                    <a:pt x="937" y="1841"/>
                  </a:cubicBezTo>
                  <a:cubicBezTo>
                    <a:pt x="911" y="1865"/>
                    <a:pt x="907" y="1866"/>
                    <a:pt x="905" y="1869"/>
                  </a:cubicBezTo>
                  <a:cubicBezTo>
                    <a:pt x="874" y="1911"/>
                    <a:pt x="861" y="1910"/>
                    <a:pt x="861" y="1924"/>
                  </a:cubicBezTo>
                  <a:cubicBezTo>
                    <a:pt x="818" y="1975"/>
                    <a:pt x="814" y="1998"/>
                    <a:pt x="800" y="2011"/>
                  </a:cubicBezTo>
                  <a:cubicBezTo>
                    <a:pt x="809" y="1984"/>
                    <a:pt x="809" y="1976"/>
                    <a:pt x="815" y="1974"/>
                  </a:cubicBezTo>
                  <a:cubicBezTo>
                    <a:pt x="844" y="1919"/>
                    <a:pt x="844" y="1913"/>
                    <a:pt x="848" y="1911"/>
                  </a:cubicBezTo>
                  <a:cubicBezTo>
                    <a:pt x="876" y="1880"/>
                    <a:pt x="876" y="1869"/>
                    <a:pt x="883" y="1865"/>
                  </a:cubicBezTo>
                  <a:cubicBezTo>
                    <a:pt x="903" y="1844"/>
                    <a:pt x="905" y="1835"/>
                    <a:pt x="913" y="1832"/>
                  </a:cubicBezTo>
                  <a:cubicBezTo>
                    <a:pt x="949" y="1793"/>
                    <a:pt x="952" y="1785"/>
                    <a:pt x="959" y="1782"/>
                  </a:cubicBezTo>
                  <a:cubicBezTo>
                    <a:pt x="978" y="1765"/>
                    <a:pt x="979" y="1763"/>
                    <a:pt x="981" y="1762"/>
                  </a:cubicBezTo>
                  <a:cubicBezTo>
                    <a:pt x="1005" y="1742"/>
                    <a:pt x="1017" y="1732"/>
                    <a:pt x="1029" y="1723"/>
                  </a:cubicBezTo>
                  <a:cubicBezTo>
                    <a:pt x="1075" y="1683"/>
                    <a:pt x="1076" y="1680"/>
                    <a:pt x="1079" y="1677"/>
                  </a:cubicBezTo>
                  <a:cubicBezTo>
                    <a:pt x="1095" y="1659"/>
                    <a:pt x="1098" y="1659"/>
                    <a:pt x="1099" y="1656"/>
                  </a:cubicBezTo>
                  <a:close/>
                  <a:moveTo>
                    <a:pt x="1101" y="2098"/>
                  </a:moveTo>
                  <a:cubicBezTo>
                    <a:pt x="1097" y="2109"/>
                    <a:pt x="1090" y="2116"/>
                    <a:pt x="1088" y="2129"/>
                  </a:cubicBezTo>
                  <a:cubicBezTo>
                    <a:pt x="1081" y="2131"/>
                    <a:pt x="1080" y="2140"/>
                    <a:pt x="1075" y="2144"/>
                  </a:cubicBezTo>
                  <a:cubicBezTo>
                    <a:pt x="1072" y="2150"/>
                    <a:pt x="1065" y="2153"/>
                    <a:pt x="1062" y="2159"/>
                  </a:cubicBezTo>
                  <a:cubicBezTo>
                    <a:pt x="1062" y="2159"/>
                    <a:pt x="1061" y="2160"/>
                    <a:pt x="1061" y="2160"/>
                  </a:cubicBezTo>
                  <a:cubicBezTo>
                    <a:pt x="1073" y="2160"/>
                    <a:pt x="1073" y="2160"/>
                    <a:pt x="1073" y="2160"/>
                  </a:cubicBezTo>
                  <a:cubicBezTo>
                    <a:pt x="1075" y="2159"/>
                    <a:pt x="1076" y="2158"/>
                    <a:pt x="1075" y="2155"/>
                  </a:cubicBezTo>
                  <a:cubicBezTo>
                    <a:pt x="1082" y="2154"/>
                    <a:pt x="1081" y="2145"/>
                    <a:pt x="1088" y="2144"/>
                  </a:cubicBezTo>
                  <a:cubicBezTo>
                    <a:pt x="1089" y="2139"/>
                    <a:pt x="1090" y="2135"/>
                    <a:pt x="1094" y="2133"/>
                  </a:cubicBezTo>
                  <a:cubicBezTo>
                    <a:pt x="1095" y="2128"/>
                    <a:pt x="1098" y="2125"/>
                    <a:pt x="1101" y="2122"/>
                  </a:cubicBezTo>
                  <a:cubicBezTo>
                    <a:pt x="1099" y="2116"/>
                    <a:pt x="1105" y="2116"/>
                    <a:pt x="1103" y="2109"/>
                  </a:cubicBezTo>
                  <a:cubicBezTo>
                    <a:pt x="1106" y="2106"/>
                    <a:pt x="1107" y="2098"/>
                    <a:pt x="1101" y="2098"/>
                  </a:cubicBezTo>
                  <a:close/>
                  <a:moveTo>
                    <a:pt x="2876" y="1562"/>
                  </a:moveTo>
                  <a:cubicBezTo>
                    <a:pt x="2881" y="1571"/>
                    <a:pt x="2870" y="1576"/>
                    <a:pt x="2875" y="1584"/>
                  </a:cubicBezTo>
                  <a:cubicBezTo>
                    <a:pt x="2871" y="1591"/>
                    <a:pt x="2869" y="1597"/>
                    <a:pt x="2873" y="1605"/>
                  </a:cubicBezTo>
                  <a:cubicBezTo>
                    <a:pt x="2865" y="1610"/>
                    <a:pt x="2873" y="1619"/>
                    <a:pt x="2867" y="1624"/>
                  </a:cubicBezTo>
                  <a:cubicBezTo>
                    <a:pt x="2871" y="1632"/>
                    <a:pt x="2865" y="1637"/>
                    <a:pt x="2869" y="1645"/>
                  </a:cubicBezTo>
                  <a:cubicBezTo>
                    <a:pt x="2859" y="1646"/>
                    <a:pt x="2871" y="1653"/>
                    <a:pt x="2866" y="1655"/>
                  </a:cubicBezTo>
                  <a:cubicBezTo>
                    <a:pt x="2867" y="1660"/>
                    <a:pt x="2862" y="1662"/>
                    <a:pt x="2868" y="1668"/>
                  </a:cubicBezTo>
                  <a:cubicBezTo>
                    <a:pt x="2861" y="1673"/>
                    <a:pt x="2866" y="1681"/>
                    <a:pt x="2862" y="1687"/>
                  </a:cubicBezTo>
                  <a:cubicBezTo>
                    <a:pt x="2864" y="1695"/>
                    <a:pt x="2860" y="1702"/>
                    <a:pt x="2861" y="1710"/>
                  </a:cubicBezTo>
                  <a:cubicBezTo>
                    <a:pt x="2868" y="1715"/>
                    <a:pt x="2856" y="1715"/>
                    <a:pt x="2862" y="1720"/>
                  </a:cubicBezTo>
                  <a:cubicBezTo>
                    <a:pt x="2857" y="1722"/>
                    <a:pt x="2863" y="1727"/>
                    <a:pt x="2859" y="1730"/>
                  </a:cubicBezTo>
                  <a:cubicBezTo>
                    <a:pt x="2861" y="1734"/>
                    <a:pt x="2862" y="1738"/>
                    <a:pt x="2860" y="1741"/>
                  </a:cubicBezTo>
                  <a:cubicBezTo>
                    <a:pt x="2866" y="1744"/>
                    <a:pt x="2859" y="1753"/>
                    <a:pt x="2866" y="1751"/>
                  </a:cubicBezTo>
                  <a:cubicBezTo>
                    <a:pt x="2865" y="1746"/>
                    <a:pt x="2868" y="1742"/>
                    <a:pt x="2863" y="1736"/>
                  </a:cubicBezTo>
                  <a:cubicBezTo>
                    <a:pt x="2867" y="1732"/>
                    <a:pt x="2866" y="1726"/>
                    <a:pt x="2865" y="1721"/>
                  </a:cubicBezTo>
                  <a:cubicBezTo>
                    <a:pt x="2869" y="1712"/>
                    <a:pt x="2865" y="1700"/>
                    <a:pt x="2870" y="1691"/>
                  </a:cubicBezTo>
                  <a:cubicBezTo>
                    <a:pt x="2866" y="1680"/>
                    <a:pt x="2874" y="1671"/>
                    <a:pt x="2871" y="1660"/>
                  </a:cubicBezTo>
                  <a:cubicBezTo>
                    <a:pt x="2871" y="1655"/>
                    <a:pt x="2872" y="1650"/>
                    <a:pt x="2874" y="1645"/>
                  </a:cubicBezTo>
                  <a:cubicBezTo>
                    <a:pt x="2874" y="1640"/>
                    <a:pt x="2872" y="1634"/>
                    <a:pt x="2876" y="1630"/>
                  </a:cubicBezTo>
                  <a:cubicBezTo>
                    <a:pt x="2876" y="1625"/>
                    <a:pt x="2878" y="1621"/>
                    <a:pt x="2876" y="1616"/>
                  </a:cubicBezTo>
                  <a:cubicBezTo>
                    <a:pt x="2878" y="1611"/>
                    <a:pt x="2879" y="1607"/>
                    <a:pt x="2879" y="1601"/>
                  </a:cubicBezTo>
                  <a:cubicBezTo>
                    <a:pt x="2879" y="1601"/>
                    <a:pt x="2880" y="1600"/>
                    <a:pt x="2880" y="1600"/>
                  </a:cubicBezTo>
                  <a:cubicBezTo>
                    <a:pt x="2880" y="1552"/>
                    <a:pt x="2880" y="1552"/>
                    <a:pt x="2880" y="1552"/>
                  </a:cubicBezTo>
                  <a:cubicBezTo>
                    <a:pt x="2879" y="1552"/>
                    <a:pt x="2879" y="1552"/>
                    <a:pt x="2878" y="1552"/>
                  </a:cubicBezTo>
                  <a:cubicBezTo>
                    <a:pt x="2877" y="1556"/>
                    <a:pt x="2882" y="1560"/>
                    <a:pt x="2876" y="1562"/>
                  </a:cubicBezTo>
                  <a:close/>
                  <a:moveTo>
                    <a:pt x="621" y="2129"/>
                  </a:moveTo>
                  <a:cubicBezTo>
                    <a:pt x="616" y="2125"/>
                    <a:pt x="616" y="2115"/>
                    <a:pt x="610" y="2111"/>
                  </a:cubicBezTo>
                  <a:cubicBezTo>
                    <a:pt x="610" y="2107"/>
                    <a:pt x="613" y="2100"/>
                    <a:pt x="606" y="2103"/>
                  </a:cubicBezTo>
                  <a:cubicBezTo>
                    <a:pt x="606" y="2097"/>
                    <a:pt x="605" y="2094"/>
                    <a:pt x="602" y="2092"/>
                  </a:cubicBezTo>
                  <a:cubicBezTo>
                    <a:pt x="599" y="2084"/>
                    <a:pt x="598" y="2077"/>
                    <a:pt x="595" y="2070"/>
                  </a:cubicBezTo>
                  <a:cubicBezTo>
                    <a:pt x="591" y="2070"/>
                    <a:pt x="594" y="2062"/>
                    <a:pt x="591" y="2061"/>
                  </a:cubicBezTo>
                  <a:cubicBezTo>
                    <a:pt x="587" y="2060"/>
                    <a:pt x="591" y="2051"/>
                    <a:pt x="586" y="2050"/>
                  </a:cubicBezTo>
                  <a:cubicBezTo>
                    <a:pt x="586" y="2041"/>
                    <a:pt x="582" y="2036"/>
                    <a:pt x="580" y="2028"/>
                  </a:cubicBezTo>
                  <a:cubicBezTo>
                    <a:pt x="581" y="2022"/>
                    <a:pt x="576" y="2022"/>
                    <a:pt x="578" y="2015"/>
                  </a:cubicBezTo>
                  <a:cubicBezTo>
                    <a:pt x="577" y="2010"/>
                    <a:pt x="576" y="2005"/>
                    <a:pt x="573" y="2002"/>
                  </a:cubicBezTo>
                  <a:cubicBezTo>
                    <a:pt x="572" y="2018"/>
                    <a:pt x="578" y="2026"/>
                    <a:pt x="580" y="2039"/>
                  </a:cubicBezTo>
                  <a:cubicBezTo>
                    <a:pt x="581" y="2045"/>
                    <a:pt x="583" y="2051"/>
                    <a:pt x="584" y="2057"/>
                  </a:cubicBezTo>
                  <a:cubicBezTo>
                    <a:pt x="584" y="2061"/>
                    <a:pt x="587" y="2062"/>
                    <a:pt x="586" y="2065"/>
                  </a:cubicBezTo>
                  <a:cubicBezTo>
                    <a:pt x="590" y="2066"/>
                    <a:pt x="588" y="2072"/>
                    <a:pt x="591" y="2072"/>
                  </a:cubicBezTo>
                  <a:cubicBezTo>
                    <a:pt x="592" y="2085"/>
                    <a:pt x="600" y="2092"/>
                    <a:pt x="602" y="2105"/>
                  </a:cubicBezTo>
                  <a:cubicBezTo>
                    <a:pt x="605" y="2105"/>
                    <a:pt x="603" y="2111"/>
                    <a:pt x="606" y="2111"/>
                  </a:cubicBezTo>
                  <a:cubicBezTo>
                    <a:pt x="606" y="2115"/>
                    <a:pt x="608" y="2116"/>
                    <a:pt x="608" y="2120"/>
                  </a:cubicBezTo>
                  <a:cubicBezTo>
                    <a:pt x="610" y="2125"/>
                    <a:pt x="614" y="2132"/>
                    <a:pt x="610" y="2135"/>
                  </a:cubicBezTo>
                  <a:cubicBezTo>
                    <a:pt x="614" y="2135"/>
                    <a:pt x="612" y="2141"/>
                    <a:pt x="615" y="2142"/>
                  </a:cubicBezTo>
                  <a:cubicBezTo>
                    <a:pt x="614" y="2146"/>
                    <a:pt x="617" y="2147"/>
                    <a:pt x="617" y="2151"/>
                  </a:cubicBezTo>
                  <a:cubicBezTo>
                    <a:pt x="617" y="2155"/>
                    <a:pt x="618" y="2157"/>
                    <a:pt x="619" y="2160"/>
                  </a:cubicBezTo>
                  <a:cubicBezTo>
                    <a:pt x="626" y="2160"/>
                    <a:pt x="626" y="2160"/>
                    <a:pt x="626" y="2160"/>
                  </a:cubicBezTo>
                  <a:cubicBezTo>
                    <a:pt x="626" y="2159"/>
                    <a:pt x="626" y="2158"/>
                    <a:pt x="626" y="2157"/>
                  </a:cubicBezTo>
                  <a:cubicBezTo>
                    <a:pt x="627" y="2158"/>
                    <a:pt x="629" y="2159"/>
                    <a:pt x="630" y="2160"/>
                  </a:cubicBezTo>
                  <a:cubicBezTo>
                    <a:pt x="639" y="2160"/>
                    <a:pt x="639" y="2160"/>
                    <a:pt x="639" y="2160"/>
                  </a:cubicBezTo>
                  <a:cubicBezTo>
                    <a:pt x="637" y="2156"/>
                    <a:pt x="634" y="2152"/>
                    <a:pt x="630" y="2148"/>
                  </a:cubicBezTo>
                  <a:cubicBezTo>
                    <a:pt x="631" y="2138"/>
                    <a:pt x="621" y="2139"/>
                    <a:pt x="621" y="2129"/>
                  </a:cubicBezTo>
                  <a:close/>
                  <a:moveTo>
                    <a:pt x="621" y="2146"/>
                  </a:moveTo>
                  <a:cubicBezTo>
                    <a:pt x="623" y="2148"/>
                    <a:pt x="625" y="2150"/>
                    <a:pt x="626" y="2153"/>
                  </a:cubicBezTo>
                  <a:cubicBezTo>
                    <a:pt x="625" y="2158"/>
                    <a:pt x="621" y="2149"/>
                    <a:pt x="621" y="2146"/>
                  </a:cubicBezTo>
                  <a:close/>
                  <a:moveTo>
                    <a:pt x="1055" y="2131"/>
                  </a:moveTo>
                  <a:cubicBezTo>
                    <a:pt x="1051" y="2140"/>
                    <a:pt x="1042" y="2142"/>
                    <a:pt x="1040" y="2153"/>
                  </a:cubicBezTo>
                  <a:cubicBezTo>
                    <a:pt x="1034" y="2153"/>
                    <a:pt x="1032" y="2156"/>
                    <a:pt x="1030" y="2160"/>
                  </a:cubicBezTo>
                  <a:cubicBezTo>
                    <a:pt x="1039" y="2160"/>
                    <a:pt x="1039" y="2160"/>
                    <a:pt x="1039" y="2160"/>
                  </a:cubicBezTo>
                  <a:cubicBezTo>
                    <a:pt x="1040" y="2158"/>
                    <a:pt x="1042" y="2156"/>
                    <a:pt x="1044" y="2155"/>
                  </a:cubicBezTo>
                  <a:cubicBezTo>
                    <a:pt x="1047" y="2153"/>
                    <a:pt x="1045" y="2147"/>
                    <a:pt x="1051" y="2148"/>
                  </a:cubicBezTo>
                  <a:cubicBezTo>
                    <a:pt x="1049" y="2142"/>
                    <a:pt x="1055" y="2144"/>
                    <a:pt x="1055" y="2140"/>
                  </a:cubicBezTo>
                  <a:cubicBezTo>
                    <a:pt x="1056" y="2138"/>
                    <a:pt x="1061" y="2131"/>
                    <a:pt x="1055" y="2131"/>
                  </a:cubicBezTo>
                  <a:close/>
                  <a:moveTo>
                    <a:pt x="2866" y="1483"/>
                  </a:moveTo>
                  <a:cubicBezTo>
                    <a:pt x="2869" y="1487"/>
                    <a:pt x="2861" y="1489"/>
                    <a:pt x="2863" y="1493"/>
                  </a:cubicBezTo>
                  <a:cubicBezTo>
                    <a:pt x="2865" y="1497"/>
                    <a:pt x="2860" y="1500"/>
                    <a:pt x="2862" y="1504"/>
                  </a:cubicBezTo>
                  <a:cubicBezTo>
                    <a:pt x="2859" y="1510"/>
                    <a:pt x="2857" y="1517"/>
                    <a:pt x="2856" y="1524"/>
                  </a:cubicBezTo>
                  <a:cubicBezTo>
                    <a:pt x="2850" y="1530"/>
                    <a:pt x="2854" y="1538"/>
                    <a:pt x="2849" y="1544"/>
                  </a:cubicBezTo>
                  <a:cubicBezTo>
                    <a:pt x="2843" y="1546"/>
                    <a:pt x="2848" y="1551"/>
                    <a:pt x="2846" y="1554"/>
                  </a:cubicBezTo>
                  <a:cubicBezTo>
                    <a:pt x="2842" y="1556"/>
                    <a:pt x="2841" y="1560"/>
                    <a:pt x="2844" y="1564"/>
                  </a:cubicBezTo>
                  <a:cubicBezTo>
                    <a:pt x="2836" y="1565"/>
                    <a:pt x="2841" y="1570"/>
                    <a:pt x="2838" y="1573"/>
                  </a:cubicBezTo>
                  <a:cubicBezTo>
                    <a:pt x="2840" y="1575"/>
                    <a:pt x="2835" y="1584"/>
                    <a:pt x="2841" y="1582"/>
                  </a:cubicBezTo>
                  <a:cubicBezTo>
                    <a:pt x="2845" y="1572"/>
                    <a:pt x="2846" y="1560"/>
                    <a:pt x="2853" y="1551"/>
                  </a:cubicBezTo>
                  <a:cubicBezTo>
                    <a:pt x="2848" y="1544"/>
                    <a:pt x="2861" y="1541"/>
                    <a:pt x="2857" y="1534"/>
                  </a:cubicBezTo>
                  <a:cubicBezTo>
                    <a:pt x="2860" y="1532"/>
                    <a:pt x="2859" y="1529"/>
                    <a:pt x="2861" y="1527"/>
                  </a:cubicBezTo>
                  <a:cubicBezTo>
                    <a:pt x="2865" y="1524"/>
                    <a:pt x="2858" y="1519"/>
                    <a:pt x="2864" y="1517"/>
                  </a:cubicBezTo>
                  <a:cubicBezTo>
                    <a:pt x="2868" y="1513"/>
                    <a:pt x="2864" y="1505"/>
                    <a:pt x="2871" y="1502"/>
                  </a:cubicBezTo>
                  <a:cubicBezTo>
                    <a:pt x="2868" y="1494"/>
                    <a:pt x="2872" y="1489"/>
                    <a:pt x="2874" y="1483"/>
                  </a:cubicBezTo>
                  <a:cubicBezTo>
                    <a:pt x="2875" y="1477"/>
                    <a:pt x="2878" y="1471"/>
                    <a:pt x="2880" y="1465"/>
                  </a:cubicBezTo>
                  <a:cubicBezTo>
                    <a:pt x="2880" y="1425"/>
                    <a:pt x="2880" y="1425"/>
                    <a:pt x="2880" y="1425"/>
                  </a:cubicBezTo>
                  <a:cubicBezTo>
                    <a:pt x="2877" y="1438"/>
                    <a:pt x="2877" y="1452"/>
                    <a:pt x="2871" y="1463"/>
                  </a:cubicBezTo>
                  <a:cubicBezTo>
                    <a:pt x="2871" y="1470"/>
                    <a:pt x="2869" y="1477"/>
                    <a:pt x="2866" y="1483"/>
                  </a:cubicBezTo>
                  <a:close/>
                  <a:moveTo>
                    <a:pt x="2879" y="1314"/>
                  </a:moveTo>
                  <a:cubicBezTo>
                    <a:pt x="2881" y="1318"/>
                    <a:pt x="2875" y="1319"/>
                    <a:pt x="2878" y="1323"/>
                  </a:cubicBezTo>
                  <a:cubicBezTo>
                    <a:pt x="2867" y="1371"/>
                    <a:pt x="2863" y="1373"/>
                    <a:pt x="2862" y="1376"/>
                  </a:cubicBezTo>
                  <a:cubicBezTo>
                    <a:pt x="2852" y="1401"/>
                    <a:pt x="2861" y="1408"/>
                    <a:pt x="2852" y="1411"/>
                  </a:cubicBezTo>
                  <a:cubicBezTo>
                    <a:pt x="2840" y="1447"/>
                    <a:pt x="2834" y="1456"/>
                    <a:pt x="2834" y="1466"/>
                  </a:cubicBezTo>
                  <a:cubicBezTo>
                    <a:pt x="2826" y="1498"/>
                    <a:pt x="2820" y="1500"/>
                    <a:pt x="2818" y="1505"/>
                  </a:cubicBezTo>
                  <a:cubicBezTo>
                    <a:pt x="2808" y="1537"/>
                    <a:pt x="2808" y="1542"/>
                    <a:pt x="2807" y="1547"/>
                  </a:cubicBezTo>
                  <a:cubicBezTo>
                    <a:pt x="2804" y="1570"/>
                    <a:pt x="2801" y="1572"/>
                    <a:pt x="2801" y="1575"/>
                  </a:cubicBezTo>
                  <a:cubicBezTo>
                    <a:pt x="2800" y="1587"/>
                    <a:pt x="2807" y="1573"/>
                    <a:pt x="2811" y="1558"/>
                  </a:cubicBezTo>
                  <a:cubicBezTo>
                    <a:pt x="2820" y="1522"/>
                    <a:pt x="2822" y="1521"/>
                    <a:pt x="2821" y="1519"/>
                  </a:cubicBezTo>
                  <a:cubicBezTo>
                    <a:pt x="2830" y="1499"/>
                    <a:pt x="2829" y="1494"/>
                    <a:pt x="2832" y="1491"/>
                  </a:cubicBezTo>
                  <a:cubicBezTo>
                    <a:pt x="2843" y="1462"/>
                    <a:pt x="2845" y="1454"/>
                    <a:pt x="2848" y="1447"/>
                  </a:cubicBezTo>
                  <a:cubicBezTo>
                    <a:pt x="2860" y="1434"/>
                    <a:pt x="2853" y="1428"/>
                    <a:pt x="2861" y="1426"/>
                  </a:cubicBezTo>
                  <a:cubicBezTo>
                    <a:pt x="2880" y="1304"/>
                    <a:pt x="2880" y="1304"/>
                    <a:pt x="2880" y="1304"/>
                  </a:cubicBezTo>
                  <a:close/>
                  <a:moveTo>
                    <a:pt x="2666" y="769"/>
                  </a:moveTo>
                  <a:cubicBezTo>
                    <a:pt x="2671" y="775"/>
                    <a:pt x="2678" y="774"/>
                    <a:pt x="2683" y="781"/>
                  </a:cubicBezTo>
                  <a:cubicBezTo>
                    <a:pt x="2719" y="792"/>
                    <a:pt x="2727" y="797"/>
                    <a:pt x="2735" y="800"/>
                  </a:cubicBezTo>
                  <a:cubicBezTo>
                    <a:pt x="2790" y="821"/>
                    <a:pt x="2794" y="819"/>
                    <a:pt x="2795" y="823"/>
                  </a:cubicBezTo>
                  <a:cubicBezTo>
                    <a:pt x="2823" y="833"/>
                    <a:pt x="2831" y="838"/>
                    <a:pt x="2839" y="842"/>
                  </a:cubicBezTo>
                  <a:cubicBezTo>
                    <a:pt x="2880" y="855"/>
                    <a:pt x="2880" y="855"/>
                    <a:pt x="2880" y="855"/>
                  </a:cubicBezTo>
                  <a:cubicBezTo>
                    <a:pt x="2850" y="840"/>
                    <a:pt x="2848" y="834"/>
                    <a:pt x="2844" y="828"/>
                  </a:cubicBezTo>
                  <a:cubicBezTo>
                    <a:pt x="2802" y="802"/>
                    <a:pt x="2795" y="788"/>
                    <a:pt x="2785" y="786"/>
                  </a:cubicBezTo>
                  <a:cubicBezTo>
                    <a:pt x="2736" y="758"/>
                    <a:pt x="2731" y="755"/>
                    <a:pt x="2725" y="754"/>
                  </a:cubicBezTo>
                  <a:cubicBezTo>
                    <a:pt x="2660" y="724"/>
                    <a:pt x="2654" y="724"/>
                    <a:pt x="2649" y="721"/>
                  </a:cubicBezTo>
                  <a:cubicBezTo>
                    <a:pt x="2612" y="707"/>
                    <a:pt x="2608" y="702"/>
                    <a:pt x="2602" y="701"/>
                  </a:cubicBezTo>
                  <a:cubicBezTo>
                    <a:pt x="2577" y="689"/>
                    <a:pt x="2572" y="689"/>
                    <a:pt x="2575" y="687"/>
                  </a:cubicBezTo>
                  <a:cubicBezTo>
                    <a:pt x="2654" y="670"/>
                    <a:pt x="2658" y="669"/>
                    <a:pt x="2662" y="667"/>
                  </a:cubicBezTo>
                  <a:cubicBezTo>
                    <a:pt x="2646" y="662"/>
                    <a:pt x="2639" y="663"/>
                    <a:pt x="2630" y="669"/>
                  </a:cubicBezTo>
                  <a:cubicBezTo>
                    <a:pt x="2595" y="671"/>
                    <a:pt x="2603" y="666"/>
                    <a:pt x="2610" y="667"/>
                  </a:cubicBezTo>
                  <a:cubicBezTo>
                    <a:pt x="2605" y="660"/>
                    <a:pt x="2600" y="657"/>
                    <a:pt x="2592" y="663"/>
                  </a:cubicBezTo>
                  <a:cubicBezTo>
                    <a:pt x="2549" y="658"/>
                    <a:pt x="2543" y="658"/>
                    <a:pt x="2539" y="653"/>
                  </a:cubicBezTo>
                  <a:cubicBezTo>
                    <a:pt x="2506" y="649"/>
                    <a:pt x="2504" y="638"/>
                    <a:pt x="2499" y="640"/>
                  </a:cubicBezTo>
                  <a:cubicBezTo>
                    <a:pt x="2462" y="629"/>
                    <a:pt x="2462" y="616"/>
                    <a:pt x="2457" y="623"/>
                  </a:cubicBezTo>
                  <a:cubicBezTo>
                    <a:pt x="2477" y="642"/>
                    <a:pt x="2479" y="644"/>
                    <a:pt x="2482" y="644"/>
                  </a:cubicBezTo>
                  <a:cubicBezTo>
                    <a:pt x="2516" y="675"/>
                    <a:pt x="2514" y="678"/>
                    <a:pt x="2517" y="681"/>
                  </a:cubicBezTo>
                  <a:cubicBezTo>
                    <a:pt x="2542" y="711"/>
                    <a:pt x="2536" y="713"/>
                    <a:pt x="2541" y="717"/>
                  </a:cubicBezTo>
                  <a:cubicBezTo>
                    <a:pt x="2546" y="766"/>
                    <a:pt x="2548" y="777"/>
                    <a:pt x="2544" y="786"/>
                  </a:cubicBezTo>
                  <a:cubicBezTo>
                    <a:pt x="2532" y="831"/>
                    <a:pt x="2516" y="830"/>
                    <a:pt x="2524" y="836"/>
                  </a:cubicBezTo>
                  <a:cubicBezTo>
                    <a:pt x="2552" y="797"/>
                    <a:pt x="2553" y="794"/>
                    <a:pt x="2555" y="791"/>
                  </a:cubicBezTo>
                  <a:cubicBezTo>
                    <a:pt x="2558" y="796"/>
                    <a:pt x="2559" y="798"/>
                    <a:pt x="2563" y="800"/>
                  </a:cubicBezTo>
                  <a:cubicBezTo>
                    <a:pt x="2568" y="899"/>
                    <a:pt x="2568" y="913"/>
                    <a:pt x="2570" y="927"/>
                  </a:cubicBezTo>
                  <a:cubicBezTo>
                    <a:pt x="2573" y="963"/>
                    <a:pt x="2579" y="968"/>
                    <a:pt x="2576" y="971"/>
                  </a:cubicBezTo>
                  <a:cubicBezTo>
                    <a:pt x="2608" y="1039"/>
                    <a:pt x="2614" y="1044"/>
                    <a:pt x="2621" y="1054"/>
                  </a:cubicBezTo>
                  <a:cubicBezTo>
                    <a:pt x="2639" y="1100"/>
                    <a:pt x="2636" y="1103"/>
                    <a:pt x="2638" y="1107"/>
                  </a:cubicBezTo>
                  <a:cubicBezTo>
                    <a:pt x="2646" y="1163"/>
                    <a:pt x="2647" y="1167"/>
                    <a:pt x="2650" y="1172"/>
                  </a:cubicBezTo>
                  <a:cubicBezTo>
                    <a:pt x="2651" y="1134"/>
                    <a:pt x="2643" y="1119"/>
                    <a:pt x="2646" y="1108"/>
                  </a:cubicBezTo>
                  <a:cubicBezTo>
                    <a:pt x="2659" y="1126"/>
                    <a:pt x="2658" y="1122"/>
                    <a:pt x="2661" y="1124"/>
                  </a:cubicBezTo>
                  <a:cubicBezTo>
                    <a:pt x="2663" y="1165"/>
                    <a:pt x="2660" y="1169"/>
                    <a:pt x="2658" y="1172"/>
                  </a:cubicBezTo>
                  <a:cubicBezTo>
                    <a:pt x="2664" y="1239"/>
                    <a:pt x="2663" y="1255"/>
                    <a:pt x="2666" y="1272"/>
                  </a:cubicBezTo>
                  <a:cubicBezTo>
                    <a:pt x="2683" y="1315"/>
                    <a:pt x="2677" y="1324"/>
                    <a:pt x="2684" y="1322"/>
                  </a:cubicBezTo>
                  <a:cubicBezTo>
                    <a:pt x="2672" y="1260"/>
                    <a:pt x="2673" y="1254"/>
                    <a:pt x="2668" y="1246"/>
                  </a:cubicBezTo>
                  <a:cubicBezTo>
                    <a:pt x="2669" y="1151"/>
                    <a:pt x="2667" y="1145"/>
                    <a:pt x="2670" y="1141"/>
                  </a:cubicBezTo>
                  <a:cubicBezTo>
                    <a:pt x="2668" y="1053"/>
                    <a:pt x="2668" y="1043"/>
                    <a:pt x="2665" y="1032"/>
                  </a:cubicBezTo>
                  <a:cubicBezTo>
                    <a:pt x="2663" y="995"/>
                    <a:pt x="2661" y="990"/>
                    <a:pt x="2657" y="984"/>
                  </a:cubicBezTo>
                  <a:cubicBezTo>
                    <a:pt x="2650" y="946"/>
                    <a:pt x="2656" y="942"/>
                    <a:pt x="2652" y="936"/>
                  </a:cubicBezTo>
                  <a:cubicBezTo>
                    <a:pt x="2641" y="882"/>
                    <a:pt x="2644" y="878"/>
                    <a:pt x="2639" y="871"/>
                  </a:cubicBezTo>
                  <a:cubicBezTo>
                    <a:pt x="2635" y="830"/>
                    <a:pt x="2630" y="818"/>
                    <a:pt x="2627" y="807"/>
                  </a:cubicBezTo>
                  <a:cubicBezTo>
                    <a:pt x="2611" y="753"/>
                    <a:pt x="2608" y="750"/>
                    <a:pt x="2610" y="749"/>
                  </a:cubicBezTo>
                  <a:cubicBezTo>
                    <a:pt x="2631" y="798"/>
                    <a:pt x="2637" y="810"/>
                    <a:pt x="2648" y="834"/>
                  </a:cubicBezTo>
                  <a:cubicBezTo>
                    <a:pt x="2656" y="875"/>
                    <a:pt x="2662" y="880"/>
                    <a:pt x="2659" y="882"/>
                  </a:cubicBezTo>
                  <a:cubicBezTo>
                    <a:pt x="2671" y="930"/>
                    <a:pt x="2673" y="945"/>
                    <a:pt x="2676" y="960"/>
                  </a:cubicBezTo>
                  <a:cubicBezTo>
                    <a:pt x="2684" y="1026"/>
                    <a:pt x="2684" y="1030"/>
                    <a:pt x="2682" y="1033"/>
                  </a:cubicBezTo>
                  <a:cubicBezTo>
                    <a:pt x="2688" y="1092"/>
                    <a:pt x="2689" y="1099"/>
                    <a:pt x="2685" y="1105"/>
                  </a:cubicBezTo>
                  <a:cubicBezTo>
                    <a:pt x="2687" y="1139"/>
                    <a:pt x="2688" y="1153"/>
                    <a:pt x="2688" y="1166"/>
                  </a:cubicBezTo>
                  <a:cubicBezTo>
                    <a:pt x="2700" y="1205"/>
                    <a:pt x="2688" y="1196"/>
                    <a:pt x="2693" y="1191"/>
                  </a:cubicBezTo>
                  <a:cubicBezTo>
                    <a:pt x="2691" y="1163"/>
                    <a:pt x="2693" y="1157"/>
                    <a:pt x="2695" y="1151"/>
                  </a:cubicBezTo>
                  <a:cubicBezTo>
                    <a:pt x="2694" y="1117"/>
                    <a:pt x="2694" y="1103"/>
                    <a:pt x="2693" y="1090"/>
                  </a:cubicBezTo>
                  <a:cubicBezTo>
                    <a:pt x="2690" y="1064"/>
                    <a:pt x="2697" y="1063"/>
                    <a:pt x="2695" y="1059"/>
                  </a:cubicBezTo>
                  <a:cubicBezTo>
                    <a:pt x="2699" y="1071"/>
                    <a:pt x="2699" y="1077"/>
                    <a:pt x="2703" y="1084"/>
                  </a:cubicBezTo>
                  <a:cubicBezTo>
                    <a:pt x="2705" y="1124"/>
                    <a:pt x="2705" y="1129"/>
                    <a:pt x="2705" y="1135"/>
                  </a:cubicBezTo>
                  <a:cubicBezTo>
                    <a:pt x="2706" y="1176"/>
                    <a:pt x="2707" y="1181"/>
                    <a:pt x="2705" y="1187"/>
                  </a:cubicBezTo>
                  <a:cubicBezTo>
                    <a:pt x="2708" y="1226"/>
                    <a:pt x="2708" y="1232"/>
                    <a:pt x="2703" y="1237"/>
                  </a:cubicBezTo>
                  <a:cubicBezTo>
                    <a:pt x="2709" y="1295"/>
                    <a:pt x="2702" y="1299"/>
                    <a:pt x="2707" y="1306"/>
                  </a:cubicBezTo>
                  <a:cubicBezTo>
                    <a:pt x="2706" y="1349"/>
                    <a:pt x="2711" y="1348"/>
                    <a:pt x="2709" y="1357"/>
                  </a:cubicBezTo>
                  <a:cubicBezTo>
                    <a:pt x="2719" y="1415"/>
                    <a:pt x="2713" y="1426"/>
                    <a:pt x="2721" y="1426"/>
                  </a:cubicBezTo>
                  <a:cubicBezTo>
                    <a:pt x="2716" y="1364"/>
                    <a:pt x="2717" y="1362"/>
                    <a:pt x="2719" y="1359"/>
                  </a:cubicBezTo>
                  <a:cubicBezTo>
                    <a:pt x="2722" y="1306"/>
                    <a:pt x="2720" y="1300"/>
                    <a:pt x="2724" y="1296"/>
                  </a:cubicBezTo>
                  <a:cubicBezTo>
                    <a:pt x="2724" y="1277"/>
                    <a:pt x="2726" y="1279"/>
                    <a:pt x="2723" y="1272"/>
                  </a:cubicBezTo>
                  <a:cubicBezTo>
                    <a:pt x="2734" y="1263"/>
                    <a:pt x="2733" y="1257"/>
                    <a:pt x="2734" y="1252"/>
                  </a:cubicBezTo>
                  <a:cubicBezTo>
                    <a:pt x="2744" y="1199"/>
                    <a:pt x="2743" y="1192"/>
                    <a:pt x="2745" y="1186"/>
                  </a:cubicBezTo>
                  <a:cubicBezTo>
                    <a:pt x="2750" y="1161"/>
                    <a:pt x="2747" y="1153"/>
                    <a:pt x="2747" y="1146"/>
                  </a:cubicBezTo>
                  <a:cubicBezTo>
                    <a:pt x="2753" y="1094"/>
                    <a:pt x="2751" y="1080"/>
                    <a:pt x="2751" y="1067"/>
                  </a:cubicBezTo>
                  <a:cubicBezTo>
                    <a:pt x="2748" y="1013"/>
                    <a:pt x="2753" y="1001"/>
                    <a:pt x="2749" y="986"/>
                  </a:cubicBezTo>
                  <a:cubicBezTo>
                    <a:pt x="2745" y="939"/>
                    <a:pt x="2745" y="933"/>
                    <a:pt x="2745" y="926"/>
                  </a:cubicBezTo>
                  <a:cubicBezTo>
                    <a:pt x="2740" y="895"/>
                    <a:pt x="2734" y="884"/>
                    <a:pt x="2738" y="875"/>
                  </a:cubicBezTo>
                  <a:cubicBezTo>
                    <a:pt x="2753" y="910"/>
                    <a:pt x="2762" y="918"/>
                    <a:pt x="2758" y="921"/>
                  </a:cubicBezTo>
                  <a:cubicBezTo>
                    <a:pt x="2777" y="988"/>
                    <a:pt x="2774" y="1008"/>
                    <a:pt x="2782" y="1030"/>
                  </a:cubicBezTo>
                  <a:cubicBezTo>
                    <a:pt x="2782" y="1089"/>
                    <a:pt x="2780" y="1096"/>
                    <a:pt x="2781" y="1105"/>
                  </a:cubicBezTo>
                  <a:cubicBezTo>
                    <a:pt x="2774" y="1188"/>
                    <a:pt x="2774" y="1196"/>
                    <a:pt x="2772" y="1203"/>
                  </a:cubicBezTo>
                  <a:cubicBezTo>
                    <a:pt x="2763" y="1260"/>
                    <a:pt x="2758" y="1267"/>
                    <a:pt x="2759" y="1276"/>
                  </a:cubicBezTo>
                  <a:cubicBezTo>
                    <a:pt x="2754" y="1308"/>
                    <a:pt x="2751" y="1316"/>
                    <a:pt x="2748" y="1324"/>
                  </a:cubicBezTo>
                  <a:cubicBezTo>
                    <a:pt x="2742" y="1403"/>
                    <a:pt x="2740" y="1406"/>
                    <a:pt x="2743" y="1411"/>
                  </a:cubicBezTo>
                  <a:cubicBezTo>
                    <a:pt x="2748" y="1403"/>
                    <a:pt x="2748" y="1396"/>
                    <a:pt x="2747" y="1390"/>
                  </a:cubicBezTo>
                  <a:cubicBezTo>
                    <a:pt x="2751" y="1331"/>
                    <a:pt x="2761" y="1328"/>
                    <a:pt x="2757" y="1321"/>
                  </a:cubicBezTo>
                  <a:cubicBezTo>
                    <a:pt x="2761" y="1282"/>
                    <a:pt x="2773" y="1279"/>
                    <a:pt x="2767" y="1271"/>
                  </a:cubicBezTo>
                  <a:cubicBezTo>
                    <a:pt x="2775" y="1244"/>
                    <a:pt x="2777" y="1232"/>
                    <a:pt x="2779" y="1221"/>
                  </a:cubicBezTo>
                  <a:cubicBezTo>
                    <a:pt x="2789" y="1166"/>
                    <a:pt x="2786" y="1159"/>
                    <a:pt x="2787" y="1153"/>
                  </a:cubicBezTo>
                  <a:cubicBezTo>
                    <a:pt x="2789" y="1113"/>
                    <a:pt x="2790" y="1108"/>
                    <a:pt x="2791" y="1102"/>
                  </a:cubicBezTo>
                  <a:cubicBezTo>
                    <a:pt x="2794" y="1081"/>
                    <a:pt x="2788" y="1077"/>
                    <a:pt x="2791" y="1074"/>
                  </a:cubicBezTo>
                  <a:cubicBezTo>
                    <a:pt x="2788" y="1022"/>
                    <a:pt x="2787" y="1019"/>
                    <a:pt x="2788" y="1016"/>
                  </a:cubicBezTo>
                  <a:cubicBezTo>
                    <a:pt x="2786" y="991"/>
                    <a:pt x="2779" y="986"/>
                    <a:pt x="2783" y="984"/>
                  </a:cubicBezTo>
                  <a:cubicBezTo>
                    <a:pt x="2774" y="917"/>
                    <a:pt x="2761" y="910"/>
                    <a:pt x="2767" y="908"/>
                  </a:cubicBezTo>
                  <a:cubicBezTo>
                    <a:pt x="2781" y="918"/>
                    <a:pt x="2785" y="926"/>
                    <a:pt x="2783" y="931"/>
                  </a:cubicBezTo>
                  <a:cubicBezTo>
                    <a:pt x="2800" y="967"/>
                    <a:pt x="2797" y="972"/>
                    <a:pt x="2802" y="978"/>
                  </a:cubicBezTo>
                  <a:cubicBezTo>
                    <a:pt x="2808" y="1053"/>
                    <a:pt x="2808" y="1064"/>
                    <a:pt x="2810" y="1075"/>
                  </a:cubicBezTo>
                  <a:cubicBezTo>
                    <a:pt x="2809" y="1111"/>
                    <a:pt x="2809" y="1116"/>
                    <a:pt x="2813" y="1122"/>
                  </a:cubicBezTo>
                  <a:cubicBezTo>
                    <a:pt x="2802" y="1216"/>
                    <a:pt x="2801" y="1233"/>
                    <a:pt x="2794" y="1248"/>
                  </a:cubicBezTo>
                  <a:cubicBezTo>
                    <a:pt x="2782" y="1312"/>
                    <a:pt x="2775" y="1327"/>
                    <a:pt x="2772" y="1342"/>
                  </a:cubicBezTo>
                  <a:cubicBezTo>
                    <a:pt x="2757" y="1379"/>
                    <a:pt x="2761" y="1385"/>
                    <a:pt x="2754" y="1388"/>
                  </a:cubicBezTo>
                  <a:cubicBezTo>
                    <a:pt x="2750" y="1412"/>
                    <a:pt x="2752" y="1419"/>
                    <a:pt x="2751" y="1425"/>
                  </a:cubicBezTo>
                  <a:cubicBezTo>
                    <a:pt x="2741" y="1448"/>
                    <a:pt x="2747" y="1456"/>
                    <a:pt x="2741" y="1461"/>
                  </a:cubicBezTo>
                  <a:cubicBezTo>
                    <a:pt x="2746" y="1494"/>
                    <a:pt x="2741" y="1497"/>
                    <a:pt x="2746" y="1502"/>
                  </a:cubicBezTo>
                  <a:cubicBezTo>
                    <a:pt x="2755" y="1469"/>
                    <a:pt x="2751" y="1461"/>
                    <a:pt x="2754" y="1454"/>
                  </a:cubicBezTo>
                  <a:cubicBezTo>
                    <a:pt x="2768" y="1384"/>
                    <a:pt x="2768" y="1380"/>
                    <a:pt x="2773" y="1377"/>
                  </a:cubicBezTo>
                  <a:cubicBezTo>
                    <a:pt x="2779" y="1334"/>
                    <a:pt x="2790" y="1329"/>
                    <a:pt x="2787" y="1320"/>
                  </a:cubicBezTo>
                  <a:cubicBezTo>
                    <a:pt x="2814" y="1196"/>
                    <a:pt x="2819" y="1192"/>
                    <a:pt x="2816" y="1186"/>
                  </a:cubicBezTo>
                  <a:cubicBezTo>
                    <a:pt x="2821" y="1135"/>
                    <a:pt x="2825" y="1131"/>
                    <a:pt x="2819" y="1124"/>
                  </a:cubicBezTo>
                  <a:cubicBezTo>
                    <a:pt x="2819" y="1097"/>
                    <a:pt x="2820" y="1086"/>
                    <a:pt x="2819" y="1075"/>
                  </a:cubicBezTo>
                  <a:cubicBezTo>
                    <a:pt x="2819" y="1007"/>
                    <a:pt x="2811" y="1000"/>
                    <a:pt x="2814" y="996"/>
                  </a:cubicBezTo>
                  <a:cubicBezTo>
                    <a:pt x="2810" y="957"/>
                    <a:pt x="2798" y="948"/>
                    <a:pt x="2807" y="945"/>
                  </a:cubicBezTo>
                  <a:cubicBezTo>
                    <a:pt x="2816" y="975"/>
                    <a:pt x="2819" y="983"/>
                    <a:pt x="2821" y="992"/>
                  </a:cubicBezTo>
                  <a:cubicBezTo>
                    <a:pt x="2832" y="1052"/>
                    <a:pt x="2827" y="1059"/>
                    <a:pt x="2834" y="1069"/>
                  </a:cubicBezTo>
                  <a:cubicBezTo>
                    <a:pt x="2840" y="1123"/>
                    <a:pt x="2829" y="1124"/>
                    <a:pt x="2837" y="1130"/>
                  </a:cubicBezTo>
                  <a:cubicBezTo>
                    <a:pt x="2829" y="1194"/>
                    <a:pt x="2835" y="1210"/>
                    <a:pt x="2829" y="1222"/>
                  </a:cubicBezTo>
                  <a:cubicBezTo>
                    <a:pt x="2824" y="1277"/>
                    <a:pt x="2816" y="1278"/>
                    <a:pt x="2820" y="1282"/>
                  </a:cubicBezTo>
                  <a:cubicBezTo>
                    <a:pt x="2810" y="1314"/>
                    <a:pt x="2816" y="1320"/>
                    <a:pt x="2812" y="1322"/>
                  </a:cubicBezTo>
                  <a:cubicBezTo>
                    <a:pt x="2802" y="1354"/>
                    <a:pt x="2801" y="1357"/>
                    <a:pt x="2798" y="1360"/>
                  </a:cubicBezTo>
                  <a:cubicBezTo>
                    <a:pt x="2785" y="1381"/>
                    <a:pt x="2795" y="1387"/>
                    <a:pt x="2787" y="1388"/>
                  </a:cubicBezTo>
                  <a:cubicBezTo>
                    <a:pt x="2780" y="1421"/>
                    <a:pt x="2779" y="1424"/>
                    <a:pt x="2777" y="1427"/>
                  </a:cubicBezTo>
                  <a:cubicBezTo>
                    <a:pt x="2775" y="1449"/>
                    <a:pt x="2774" y="1458"/>
                    <a:pt x="2779" y="1456"/>
                  </a:cubicBezTo>
                  <a:cubicBezTo>
                    <a:pt x="2790" y="1408"/>
                    <a:pt x="2792" y="1404"/>
                    <a:pt x="2793" y="1399"/>
                  </a:cubicBezTo>
                  <a:cubicBezTo>
                    <a:pt x="2817" y="1333"/>
                    <a:pt x="2823" y="1324"/>
                    <a:pt x="2821" y="1314"/>
                  </a:cubicBezTo>
                  <a:cubicBezTo>
                    <a:pt x="2841" y="1252"/>
                    <a:pt x="2835" y="1245"/>
                    <a:pt x="2836" y="1240"/>
                  </a:cubicBezTo>
                  <a:cubicBezTo>
                    <a:pt x="2844" y="1186"/>
                    <a:pt x="2843" y="1176"/>
                    <a:pt x="2843" y="1165"/>
                  </a:cubicBezTo>
                  <a:cubicBezTo>
                    <a:pt x="2845" y="1114"/>
                    <a:pt x="2845" y="1108"/>
                    <a:pt x="2843" y="1102"/>
                  </a:cubicBezTo>
                  <a:cubicBezTo>
                    <a:pt x="2840" y="1020"/>
                    <a:pt x="2831" y="1012"/>
                    <a:pt x="2832" y="1007"/>
                  </a:cubicBezTo>
                  <a:cubicBezTo>
                    <a:pt x="2832" y="991"/>
                    <a:pt x="2841" y="998"/>
                    <a:pt x="2837" y="1002"/>
                  </a:cubicBezTo>
                  <a:cubicBezTo>
                    <a:pt x="2853" y="1048"/>
                    <a:pt x="2850" y="1052"/>
                    <a:pt x="2855" y="1057"/>
                  </a:cubicBezTo>
                  <a:cubicBezTo>
                    <a:pt x="2850" y="1075"/>
                    <a:pt x="2859" y="1083"/>
                    <a:pt x="2856" y="1087"/>
                  </a:cubicBezTo>
                  <a:cubicBezTo>
                    <a:pt x="2855" y="1112"/>
                    <a:pt x="2860" y="1117"/>
                    <a:pt x="2857" y="1119"/>
                  </a:cubicBezTo>
                  <a:cubicBezTo>
                    <a:pt x="2862" y="1162"/>
                    <a:pt x="2855" y="1170"/>
                    <a:pt x="2858" y="1181"/>
                  </a:cubicBezTo>
                  <a:cubicBezTo>
                    <a:pt x="2862" y="1203"/>
                    <a:pt x="2854" y="1207"/>
                    <a:pt x="2856" y="1212"/>
                  </a:cubicBezTo>
                  <a:cubicBezTo>
                    <a:pt x="2850" y="1279"/>
                    <a:pt x="2851" y="1284"/>
                    <a:pt x="2848" y="1288"/>
                  </a:cubicBezTo>
                  <a:cubicBezTo>
                    <a:pt x="2846" y="1315"/>
                    <a:pt x="2840" y="1316"/>
                    <a:pt x="2844" y="1320"/>
                  </a:cubicBezTo>
                  <a:cubicBezTo>
                    <a:pt x="2838" y="1362"/>
                    <a:pt x="2828" y="1365"/>
                    <a:pt x="2833" y="1373"/>
                  </a:cubicBezTo>
                  <a:cubicBezTo>
                    <a:pt x="2820" y="1412"/>
                    <a:pt x="2815" y="1417"/>
                    <a:pt x="2816" y="1424"/>
                  </a:cubicBezTo>
                  <a:cubicBezTo>
                    <a:pt x="2804" y="1452"/>
                    <a:pt x="2799" y="1463"/>
                    <a:pt x="2795" y="1474"/>
                  </a:cubicBezTo>
                  <a:cubicBezTo>
                    <a:pt x="2787" y="1522"/>
                    <a:pt x="2785" y="1534"/>
                    <a:pt x="2784" y="1546"/>
                  </a:cubicBezTo>
                  <a:cubicBezTo>
                    <a:pt x="2778" y="1566"/>
                    <a:pt x="2783" y="1571"/>
                    <a:pt x="2781" y="1573"/>
                  </a:cubicBezTo>
                  <a:cubicBezTo>
                    <a:pt x="2793" y="1562"/>
                    <a:pt x="2784" y="1552"/>
                    <a:pt x="2790" y="1546"/>
                  </a:cubicBezTo>
                  <a:cubicBezTo>
                    <a:pt x="2800" y="1495"/>
                    <a:pt x="2799" y="1487"/>
                    <a:pt x="2804" y="1480"/>
                  </a:cubicBezTo>
                  <a:cubicBezTo>
                    <a:pt x="2841" y="1382"/>
                    <a:pt x="2838" y="1377"/>
                    <a:pt x="2842" y="1374"/>
                  </a:cubicBezTo>
                  <a:cubicBezTo>
                    <a:pt x="2847" y="1343"/>
                    <a:pt x="2852" y="1337"/>
                    <a:pt x="2849" y="1329"/>
                  </a:cubicBezTo>
                  <a:cubicBezTo>
                    <a:pt x="2854" y="1314"/>
                    <a:pt x="2853" y="1310"/>
                    <a:pt x="2855" y="1306"/>
                  </a:cubicBezTo>
                  <a:cubicBezTo>
                    <a:pt x="2859" y="1252"/>
                    <a:pt x="2863" y="1246"/>
                    <a:pt x="2863" y="1239"/>
                  </a:cubicBezTo>
                  <a:cubicBezTo>
                    <a:pt x="2870" y="1197"/>
                    <a:pt x="2863" y="1190"/>
                    <a:pt x="2869" y="1186"/>
                  </a:cubicBezTo>
                  <a:cubicBezTo>
                    <a:pt x="2868" y="1153"/>
                    <a:pt x="2867" y="1149"/>
                    <a:pt x="2871" y="1147"/>
                  </a:cubicBezTo>
                  <a:cubicBezTo>
                    <a:pt x="2868" y="1120"/>
                    <a:pt x="2868" y="1118"/>
                    <a:pt x="2867" y="1116"/>
                  </a:cubicBezTo>
                  <a:cubicBezTo>
                    <a:pt x="2863" y="1066"/>
                    <a:pt x="2860" y="1055"/>
                    <a:pt x="2862" y="1045"/>
                  </a:cubicBezTo>
                  <a:cubicBezTo>
                    <a:pt x="2855" y="1020"/>
                    <a:pt x="2852" y="1013"/>
                    <a:pt x="2854" y="1008"/>
                  </a:cubicBezTo>
                  <a:cubicBezTo>
                    <a:pt x="2879" y="1077"/>
                    <a:pt x="2880" y="1085"/>
                    <a:pt x="2880" y="1093"/>
                  </a:cubicBezTo>
                  <a:cubicBezTo>
                    <a:pt x="2871" y="1010"/>
                    <a:pt x="2865" y="1002"/>
                    <a:pt x="2859" y="997"/>
                  </a:cubicBezTo>
                  <a:cubicBezTo>
                    <a:pt x="2880" y="999"/>
                    <a:pt x="2880" y="999"/>
                    <a:pt x="2880" y="999"/>
                  </a:cubicBezTo>
                  <a:cubicBezTo>
                    <a:pt x="2854" y="981"/>
                    <a:pt x="2852" y="976"/>
                    <a:pt x="2849" y="976"/>
                  </a:cubicBezTo>
                  <a:cubicBezTo>
                    <a:pt x="2825" y="952"/>
                    <a:pt x="2823" y="949"/>
                    <a:pt x="2821" y="945"/>
                  </a:cubicBezTo>
                  <a:cubicBezTo>
                    <a:pt x="2858" y="965"/>
                    <a:pt x="2868" y="975"/>
                    <a:pt x="2879" y="980"/>
                  </a:cubicBezTo>
                  <a:cubicBezTo>
                    <a:pt x="2877" y="968"/>
                    <a:pt x="2874" y="969"/>
                    <a:pt x="2872" y="963"/>
                  </a:cubicBezTo>
                  <a:cubicBezTo>
                    <a:pt x="2841" y="942"/>
                    <a:pt x="2836" y="939"/>
                    <a:pt x="2830" y="937"/>
                  </a:cubicBezTo>
                  <a:cubicBezTo>
                    <a:pt x="2832" y="930"/>
                    <a:pt x="2837" y="931"/>
                    <a:pt x="2842" y="933"/>
                  </a:cubicBezTo>
                  <a:cubicBezTo>
                    <a:pt x="2880" y="941"/>
                    <a:pt x="2880" y="941"/>
                    <a:pt x="2880" y="941"/>
                  </a:cubicBezTo>
                  <a:cubicBezTo>
                    <a:pt x="2835" y="919"/>
                    <a:pt x="2831" y="919"/>
                    <a:pt x="2828" y="914"/>
                  </a:cubicBezTo>
                  <a:cubicBezTo>
                    <a:pt x="2799" y="899"/>
                    <a:pt x="2794" y="897"/>
                    <a:pt x="2789" y="898"/>
                  </a:cubicBezTo>
                  <a:cubicBezTo>
                    <a:pt x="2769" y="884"/>
                    <a:pt x="2766" y="884"/>
                    <a:pt x="2763" y="883"/>
                  </a:cubicBezTo>
                  <a:cubicBezTo>
                    <a:pt x="2789" y="875"/>
                    <a:pt x="2793" y="874"/>
                    <a:pt x="2797" y="874"/>
                  </a:cubicBezTo>
                  <a:cubicBezTo>
                    <a:pt x="2834" y="895"/>
                    <a:pt x="2840" y="886"/>
                    <a:pt x="2843" y="892"/>
                  </a:cubicBezTo>
                  <a:cubicBezTo>
                    <a:pt x="2878" y="905"/>
                    <a:pt x="2879" y="905"/>
                    <a:pt x="2880" y="905"/>
                  </a:cubicBezTo>
                  <a:cubicBezTo>
                    <a:pt x="2873" y="895"/>
                    <a:pt x="2870" y="892"/>
                    <a:pt x="2868" y="888"/>
                  </a:cubicBezTo>
                  <a:cubicBezTo>
                    <a:pt x="2813" y="870"/>
                    <a:pt x="2795" y="860"/>
                    <a:pt x="2774" y="858"/>
                  </a:cubicBezTo>
                  <a:cubicBezTo>
                    <a:pt x="2741" y="842"/>
                    <a:pt x="2738" y="836"/>
                    <a:pt x="2733" y="834"/>
                  </a:cubicBezTo>
                  <a:cubicBezTo>
                    <a:pt x="2735" y="822"/>
                    <a:pt x="2736" y="833"/>
                    <a:pt x="2741" y="830"/>
                  </a:cubicBezTo>
                  <a:cubicBezTo>
                    <a:pt x="2770" y="841"/>
                    <a:pt x="2773" y="840"/>
                    <a:pt x="2774" y="844"/>
                  </a:cubicBezTo>
                  <a:cubicBezTo>
                    <a:pt x="2814" y="850"/>
                    <a:pt x="2815" y="858"/>
                    <a:pt x="2819" y="856"/>
                  </a:cubicBezTo>
                  <a:cubicBezTo>
                    <a:pt x="2861" y="867"/>
                    <a:pt x="2871" y="872"/>
                    <a:pt x="2880" y="876"/>
                  </a:cubicBezTo>
                  <a:cubicBezTo>
                    <a:pt x="2868" y="860"/>
                    <a:pt x="2861" y="862"/>
                    <a:pt x="2856" y="854"/>
                  </a:cubicBezTo>
                  <a:cubicBezTo>
                    <a:pt x="2805" y="839"/>
                    <a:pt x="2800" y="839"/>
                    <a:pt x="2795" y="837"/>
                  </a:cubicBezTo>
                  <a:cubicBezTo>
                    <a:pt x="2755" y="825"/>
                    <a:pt x="2746" y="819"/>
                    <a:pt x="2735" y="819"/>
                  </a:cubicBezTo>
                  <a:cubicBezTo>
                    <a:pt x="2688" y="788"/>
                    <a:pt x="2682" y="799"/>
                    <a:pt x="2681" y="790"/>
                  </a:cubicBezTo>
                  <a:cubicBezTo>
                    <a:pt x="2658" y="776"/>
                    <a:pt x="2658" y="774"/>
                    <a:pt x="2655" y="775"/>
                  </a:cubicBezTo>
                  <a:close/>
                  <a:moveTo>
                    <a:pt x="2560" y="723"/>
                  </a:moveTo>
                  <a:cubicBezTo>
                    <a:pt x="2568" y="723"/>
                    <a:pt x="2563" y="735"/>
                    <a:pt x="2567" y="740"/>
                  </a:cubicBezTo>
                  <a:cubicBezTo>
                    <a:pt x="2561" y="740"/>
                    <a:pt x="2562" y="727"/>
                    <a:pt x="2560" y="723"/>
                  </a:cubicBezTo>
                  <a:close/>
                  <a:moveTo>
                    <a:pt x="2602" y="1016"/>
                  </a:moveTo>
                  <a:cubicBezTo>
                    <a:pt x="2598" y="1017"/>
                    <a:pt x="2601" y="1014"/>
                    <a:pt x="2599" y="1012"/>
                  </a:cubicBezTo>
                  <a:cubicBezTo>
                    <a:pt x="2598" y="1010"/>
                    <a:pt x="2597" y="1008"/>
                    <a:pt x="2596" y="1006"/>
                  </a:cubicBezTo>
                  <a:cubicBezTo>
                    <a:pt x="2595" y="1000"/>
                    <a:pt x="2590" y="992"/>
                    <a:pt x="2591" y="987"/>
                  </a:cubicBezTo>
                  <a:cubicBezTo>
                    <a:pt x="2591" y="982"/>
                    <a:pt x="2584" y="975"/>
                    <a:pt x="2586" y="970"/>
                  </a:cubicBezTo>
                  <a:cubicBezTo>
                    <a:pt x="2583" y="964"/>
                    <a:pt x="2585" y="959"/>
                    <a:pt x="2582" y="953"/>
                  </a:cubicBezTo>
                  <a:cubicBezTo>
                    <a:pt x="2576" y="946"/>
                    <a:pt x="2585" y="943"/>
                    <a:pt x="2578" y="936"/>
                  </a:cubicBezTo>
                  <a:cubicBezTo>
                    <a:pt x="2581" y="934"/>
                    <a:pt x="2575" y="930"/>
                    <a:pt x="2579" y="928"/>
                  </a:cubicBezTo>
                  <a:cubicBezTo>
                    <a:pt x="2579" y="926"/>
                    <a:pt x="2579" y="923"/>
                    <a:pt x="2577" y="921"/>
                  </a:cubicBezTo>
                  <a:cubicBezTo>
                    <a:pt x="2579" y="916"/>
                    <a:pt x="2575" y="910"/>
                    <a:pt x="2576" y="905"/>
                  </a:cubicBezTo>
                  <a:cubicBezTo>
                    <a:pt x="2575" y="894"/>
                    <a:pt x="2576" y="884"/>
                    <a:pt x="2571" y="872"/>
                  </a:cubicBezTo>
                  <a:cubicBezTo>
                    <a:pt x="2575" y="850"/>
                    <a:pt x="2569" y="826"/>
                    <a:pt x="2574" y="805"/>
                  </a:cubicBezTo>
                  <a:cubicBezTo>
                    <a:pt x="2570" y="794"/>
                    <a:pt x="2571" y="785"/>
                    <a:pt x="2568" y="775"/>
                  </a:cubicBezTo>
                  <a:cubicBezTo>
                    <a:pt x="2567" y="766"/>
                    <a:pt x="2563" y="755"/>
                    <a:pt x="2566" y="747"/>
                  </a:cubicBezTo>
                  <a:cubicBezTo>
                    <a:pt x="2573" y="747"/>
                    <a:pt x="2570" y="758"/>
                    <a:pt x="2572" y="762"/>
                  </a:cubicBezTo>
                  <a:cubicBezTo>
                    <a:pt x="2571" y="768"/>
                    <a:pt x="2573" y="774"/>
                    <a:pt x="2574" y="780"/>
                  </a:cubicBezTo>
                  <a:cubicBezTo>
                    <a:pt x="2582" y="788"/>
                    <a:pt x="2573" y="792"/>
                    <a:pt x="2579" y="799"/>
                  </a:cubicBezTo>
                  <a:cubicBezTo>
                    <a:pt x="2578" y="805"/>
                    <a:pt x="2582" y="812"/>
                    <a:pt x="2578" y="816"/>
                  </a:cubicBezTo>
                  <a:cubicBezTo>
                    <a:pt x="2582" y="818"/>
                    <a:pt x="2581" y="819"/>
                    <a:pt x="2581" y="822"/>
                  </a:cubicBezTo>
                  <a:cubicBezTo>
                    <a:pt x="2579" y="825"/>
                    <a:pt x="2585" y="825"/>
                    <a:pt x="2582" y="828"/>
                  </a:cubicBezTo>
                  <a:cubicBezTo>
                    <a:pt x="2582" y="834"/>
                    <a:pt x="2584" y="840"/>
                    <a:pt x="2584" y="846"/>
                  </a:cubicBezTo>
                  <a:cubicBezTo>
                    <a:pt x="2586" y="852"/>
                    <a:pt x="2584" y="857"/>
                    <a:pt x="2586" y="864"/>
                  </a:cubicBezTo>
                  <a:cubicBezTo>
                    <a:pt x="2588" y="870"/>
                    <a:pt x="2582" y="874"/>
                    <a:pt x="2588" y="882"/>
                  </a:cubicBezTo>
                  <a:cubicBezTo>
                    <a:pt x="2583" y="886"/>
                    <a:pt x="2590" y="894"/>
                    <a:pt x="2590" y="900"/>
                  </a:cubicBezTo>
                  <a:cubicBezTo>
                    <a:pt x="2590" y="905"/>
                    <a:pt x="2592" y="912"/>
                    <a:pt x="2592" y="918"/>
                  </a:cubicBezTo>
                  <a:cubicBezTo>
                    <a:pt x="2591" y="929"/>
                    <a:pt x="2596" y="942"/>
                    <a:pt x="2593" y="953"/>
                  </a:cubicBezTo>
                  <a:cubicBezTo>
                    <a:pt x="2597" y="977"/>
                    <a:pt x="2600" y="1001"/>
                    <a:pt x="2611" y="1027"/>
                  </a:cubicBezTo>
                  <a:cubicBezTo>
                    <a:pt x="2606" y="1029"/>
                    <a:pt x="2605" y="1019"/>
                    <a:pt x="2602" y="1016"/>
                  </a:cubicBezTo>
                  <a:close/>
                  <a:moveTo>
                    <a:pt x="2621" y="1035"/>
                  </a:moveTo>
                  <a:cubicBezTo>
                    <a:pt x="2626" y="1033"/>
                    <a:pt x="2618" y="1027"/>
                    <a:pt x="2617" y="1024"/>
                  </a:cubicBezTo>
                  <a:cubicBezTo>
                    <a:pt x="2607" y="970"/>
                    <a:pt x="2607" y="964"/>
                    <a:pt x="2604" y="957"/>
                  </a:cubicBezTo>
                  <a:cubicBezTo>
                    <a:pt x="2602" y="897"/>
                    <a:pt x="2595" y="889"/>
                    <a:pt x="2601" y="885"/>
                  </a:cubicBezTo>
                  <a:cubicBezTo>
                    <a:pt x="2586" y="821"/>
                    <a:pt x="2597" y="818"/>
                    <a:pt x="2591" y="811"/>
                  </a:cubicBezTo>
                  <a:cubicBezTo>
                    <a:pt x="2586" y="770"/>
                    <a:pt x="2580" y="766"/>
                    <a:pt x="2584" y="764"/>
                  </a:cubicBezTo>
                  <a:cubicBezTo>
                    <a:pt x="2577" y="719"/>
                    <a:pt x="2579" y="729"/>
                    <a:pt x="2582" y="732"/>
                  </a:cubicBezTo>
                  <a:cubicBezTo>
                    <a:pt x="2594" y="775"/>
                    <a:pt x="2598" y="782"/>
                    <a:pt x="2596" y="787"/>
                  </a:cubicBezTo>
                  <a:cubicBezTo>
                    <a:pt x="2608" y="822"/>
                    <a:pt x="2607" y="826"/>
                    <a:pt x="2612" y="832"/>
                  </a:cubicBezTo>
                  <a:cubicBezTo>
                    <a:pt x="2617" y="871"/>
                    <a:pt x="2609" y="878"/>
                    <a:pt x="2617" y="890"/>
                  </a:cubicBezTo>
                  <a:cubicBezTo>
                    <a:pt x="2621" y="936"/>
                    <a:pt x="2616" y="939"/>
                    <a:pt x="2621" y="945"/>
                  </a:cubicBezTo>
                  <a:cubicBezTo>
                    <a:pt x="2630" y="1010"/>
                    <a:pt x="2625" y="1018"/>
                    <a:pt x="2631" y="1029"/>
                  </a:cubicBezTo>
                  <a:close/>
                  <a:moveTo>
                    <a:pt x="2591" y="735"/>
                  </a:moveTo>
                  <a:cubicBezTo>
                    <a:pt x="2597" y="731"/>
                    <a:pt x="2599" y="736"/>
                    <a:pt x="2602" y="739"/>
                  </a:cubicBezTo>
                  <a:cubicBezTo>
                    <a:pt x="2600" y="741"/>
                    <a:pt x="2598" y="742"/>
                    <a:pt x="2596" y="743"/>
                  </a:cubicBezTo>
                  <a:cubicBezTo>
                    <a:pt x="2595" y="740"/>
                    <a:pt x="2593" y="737"/>
                    <a:pt x="2591" y="735"/>
                  </a:cubicBezTo>
                  <a:close/>
                  <a:moveTo>
                    <a:pt x="2629" y="858"/>
                  </a:moveTo>
                  <a:cubicBezTo>
                    <a:pt x="2627" y="862"/>
                    <a:pt x="2630" y="866"/>
                    <a:pt x="2631" y="871"/>
                  </a:cubicBezTo>
                  <a:cubicBezTo>
                    <a:pt x="2634" y="879"/>
                    <a:pt x="2631" y="886"/>
                    <a:pt x="2637" y="895"/>
                  </a:cubicBezTo>
                  <a:cubicBezTo>
                    <a:pt x="2634" y="898"/>
                    <a:pt x="2637" y="903"/>
                    <a:pt x="2638" y="908"/>
                  </a:cubicBezTo>
                  <a:cubicBezTo>
                    <a:pt x="2638" y="911"/>
                    <a:pt x="2641" y="916"/>
                    <a:pt x="2640" y="920"/>
                  </a:cubicBezTo>
                  <a:cubicBezTo>
                    <a:pt x="2645" y="926"/>
                    <a:pt x="2637" y="927"/>
                    <a:pt x="2642" y="933"/>
                  </a:cubicBezTo>
                  <a:cubicBezTo>
                    <a:pt x="2640" y="936"/>
                    <a:pt x="2646" y="941"/>
                    <a:pt x="2642" y="943"/>
                  </a:cubicBezTo>
                  <a:cubicBezTo>
                    <a:pt x="2648" y="947"/>
                    <a:pt x="2638" y="955"/>
                    <a:pt x="2645" y="953"/>
                  </a:cubicBezTo>
                  <a:cubicBezTo>
                    <a:pt x="2646" y="957"/>
                    <a:pt x="2641" y="960"/>
                    <a:pt x="2647" y="966"/>
                  </a:cubicBezTo>
                  <a:cubicBezTo>
                    <a:pt x="2648" y="973"/>
                    <a:pt x="2654" y="982"/>
                    <a:pt x="2649" y="989"/>
                  </a:cubicBezTo>
                  <a:cubicBezTo>
                    <a:pt x="2657" y="1007"/>
                    <a:pt x="2649" y="1020"/>
                    <a:pt x="2658" y="1038"/>
                  </a:cubicBezTo>
                  <a:cubicBezTo>
                    <a:pt x="2657" y="1045"/>
                    <a:pt x="2654" y="1051"/>
                    <a:pt x="2659" y="1059"/>
                  </a:cubicBezTo>
                  <a:cubicBezTo>
                    <a:pt x="2654" y="1065"/>
                    <a:pt x="2660" y="1072"/>
                    <a:pt x="2659" y="1079"/>
                  </a:cubicBezTo>
                  <a:cubicBezTo>
                    <a:pt x="2653" y="1084"/>
                    <a:pt x="2663" y="1094"/>
                    <a:pt x="2657" y="1099"/>
                  </a:cubicBezTo>
                  <a:cubicBezTo>
                    <a:pt x="2661" y="1106"/>
                    <a:pt x="2657" y="1112"/>
                    <a:pt x="2661" y="1119"/>
                  </a:cubicBezTo>
                  <a:cubicBezTo>
                    <a:pt x="2656" y="1121"/>
                    <a:pt x="2654" y="1109"/>
                    <a:pt x="2650" y="1106"/>
                  </a:cubicBezTo>
                  <a:cubicBezTo>
                    <a:pt x="2650" y="1099"/>
                    <a:pt x="2643" y="1091"/>
                    <a:pt x="2644" y="1085"/>
                  </a:cubicBezTo>
                  <a:cubicBezTo>
                    <a:pt x="2641" y="1074"/>
                    <a:pt x="2643" y="1065"/>
                    <a:pt x="2640" y="1054"/>
                  </a:cubicBezTo>
                  <a:cubicBezTo>
                    <a:pt x="2642" y="1049"/>
                    <a:pt x="2641" y="1044"/>
                    <a:pt x="2639" y="1038"/>
                  </a:cubicBezTo>
                  <a:cubicBezTo>
                    <a:pt x="2644" y="1035"/>
                    <a:pt x="2636" y="1028"/>
                    <a:pt x="2639" y="1024"/>
                  </a:cubicBezTo>
                  <a:cubicBezTo>
                    <a:pt x="2637" y="1014"/>
                    <a:pt x="2639" y="1005"/>
                    <a:pt x="2636" y="994"/>
                  </a:cubicBezTo>
                  <a:cubicBezTo>
                    <a:pt x="2639" y="990"/>
                    <a:pt x="2631" y="983"/>
                    <a:pt x="2636" y="980"/>
                  </a:cubicBezTo>
                  <a:cubicBezTo>
                    <a:pt x="2634" y="975"/>
                    <a:pt x="2635" y="970"/>
                    <a:pt x="2630" y="964"/>
                  </a:cubicBezTo>
                  <a:cubicBezTo>
                    <a:pt x="2636" y="961"/>
                    <a:pt x="2632" y="955"/>
                    <a:pt x="2629" y="948"/>
                  </a:cubicBezTo>
                  <a:cubicBezTo>
                    <a:pt x="2636" y="946"/>
                    <a:pt x="2629" y="939"/>
                    <a:pt x="2629" y="935"/>
                  </a:cubicBezTo>
                  <a:cubicBezTo>
                    <a:pt x="2636" y="927"/>
                    <a:pt x="2624" y="915"/>
                    <a:pt x="2630" y="907"/>
                  </a:cubicBezTo>
                  <a:cubicBezTo>
                    <a:pt x="2623" y="900"/>
                    <a:pt x="2629" y="896"/>
                    <a:pt x="2626" y="890"/>
                  </a:cubicBezTo>
                  <a:cubicBezTo>
                    <a:pt x="2624" y="885"/>
                    <a:pt x="2626" y="881"/>
                    <a:pt x="2626" y="876"/>
                  </a:cubicBezTo>
                  <a:cubicBezTo>
                    <a:pt x="2625" y="867"/>
                    <a:pt x="2625" y="857"/>
                    <a:pt x="2623" y="848"/>
                  </a:cubicBezTo>
                  <a:cubicBezTo>
                    <a:pt x="2630" y="846"/>
                    <a:pt x="2626" y="855"/>
                    <a:pt x="2629" y="858"/>
                  </a:cubicBezTo>
                  <a:close/>
                  <a:moveTo>
                    <a:pt x="2614" y="793"/>
                  </a:moveTo>
                  <a:cubicBezTo>
                    <a:pt x="2616" y="798"/>
                    <a:pt x="2615" y="803"/>
                    <a:pt x="2620" y="809"/>
                  </a:cubicBezTo>
                  <a:cubicBezTo>
                    <a:pt x="2615" y="812"/>
                    <a:pt x="2624" y="820"/>
                    <a:pt x="2621" y="825"/>
                  </a:cubicBezTo>
                  <a:cubicBezTo>
                    <a:pt x="2627" y="831"/>
                    <a:pt x="2622" y="834"/>
                    <a:pt x="2627" y="840"/>
                  </a:cubicBezTo>
                  <a:cubicBezTo>
                    <a:pt x="2619" y="846"/>
                    <a:pt x="2622" y="831"/>
                    <a:pt x="2620" y="828"/>
                  </a:cubicBezTo>
                  <a:cubicBezTo>
                    <a:pt x="2616" y="821"/>
                    <a:pt x="2619" y="817"/>
                    <a:pt x="2613" y="810"/>
                  </a:cubicBezTo>
                  <a:cubicBezTo>
                    <a:pt x="2617" y="802"/>
                    <a:pt x="2607" y="790"/>
                    <a:pt x="2607" y="781"/>
                  </a:cubicBezTo>
                  <a:cubicBezTo>
                    <a:pt x="2614" y="779"/>
                    <a:pt x="2611" y="790"/>
                    <a:pt x="2614" y="793"/>
                  </a:cubicBezTo>
                  <a:close/>
                  <a:moveTo>
                    <a:pt x="2692" y="1016"/>
                  </a:moveTo>
                  <a:cubicBezTo>
                    <a:pt x="2688" y="1012"/>
                    <a:pt x="2693" y="1010"/>
                    <a:pt x="2688" y="1005"/>
                  </a:cubicBezTo>
                  <a:cubicBezTo>
                    <a:pt x="2694" y="1001"/>
                    <a:pt x="2687" y="994"/>
                    <a:pt x="2691" y="990"/>
                  </a:cubicBezTo>
                  <a:cubicBezTo>
                    <a:pt x="2693" y="995"/>
                    <a:pt x="2694" y="1000"/>
                    <a:pt x="2690" y="1004"/>
                  </a:cubicBezTo>
                  <a:cubicBezTo>
                    <a:pt x="2695" y="1012"/>
                    <a:pt x="2694" y="1018"/>
                    <a:pt x="2695" y="1026"/>
                  </a:cubicBezTo>
                  <a:cubicBezTo>
                    <a:pt x="2691" y="1026"/>
                    <a:pt x="2694" y="1024"/>
                    <a:pt x="2692" y="1022"/>
                  </a:cubicBezTo>
                  <a:cubicBezTo>
                    <a:pt x="2691" y="1019"/>
                    <a:pt x="2691" y="1018"/>
                    <a:pt x="2692" y="1016"/>
                  </a:cubicBezTo>
                  <a:close/>
                  <a:moveTo>
                    <a:pt x="2695" y="1036"/>
                  </a:moveTo>
                  <a:cubicBezTo>
                    <a:pt x="2698" y="1039"/>
                    <a:pt x="2696" y="1040"/>
                    <a:pt x="2696" y="1042"/>
                  </a:cubicBezTo>
                  <a:cubicBezTo>
                    <a:pt x="2697" y="1051"/>
                    <a:pt x="2689" y="1029"/>
                    <a:pt x="2695" y="1036"/>
                  </a:cubicBezTo>
                  <a:close/>
                  <a:moveTo>
                    <a:pt x="2740" y="1142"/>
                  </a:moveTo>
                  <a:cubicBezTo>
                    <a:pt x="2733" y="1143"/>
                    <a:pt x="2740" y="1138"/>
                    <a:pt x="2738" y="1135"/>
                  </a:cubicBezTo>
                  <a:cubicBezTo>
                    <a:pt x="2735" y="1129"/>
                    <a:pt x="2743" y="1134"/>
                    <a:pt x="2740" y="1142"/>
                  </a:cubicBezTo>
                  <a:close/>
                  <a:moveTo>
                    <a:pt x="2725" y="877"/>
                  </a:moveTo>
                  <a:cubicBezTo>
                    <a:pt x="2724" y="883"/>
                    <a:pt x="2730" y="890"/>
                    <a:pt x="2730" y="896"/>
                  </a:cubicBezTo>
                  <a:cubicBezTo>
                    <a:pt x="2728" y="901"/>
                    <a:pt x="2734" y="909"/>
                    <a:pt x="2732" y="914"/>
                  </a:cubicBezTo>
                  <a:cubicBezTo>
                    <a:pt x="2734" y="918"/>
                    <a:pt x="2734" y="920"/>
                    <a:pt x="2732" y="923"/>
                  </a:cubicBezTo>
                  <a:cubicBezTo>
                    <a:pt x="2736" y="924"/>
                    <a:pt x="2734" y="925"/>
                    <a:pt x="2735" y="929"/>
                  </a:cubicBezTo>
                  <a:cubicBezTo>
                    <a:pt x="2739" y="942"/>
                    <a:pt x="2737" y="954"/>
                    <a:pt x="2740" y="967"/>
                  </a:cubicBezTo>
                  <a:cubicBezTo>
                    <a:pt x="2739" y="972"/>
                    <a:pt x="2741" y="979"/>
                    <a:pt x="2739" y="984"/>
                  </a:cubicBezTo>
                  <a:cubicBezTo>
                    <a:pt x="2743" y="991"/>
                    <a:pt x="2739" y="995"/>
                    <a:pt x="2738" y="1001"/>
                  </a:cubicBezTo>
                  <a:cubicBezTo>
                    <a:pt x="2743" y="1022"/>
                    <a:pt x="2743" y="1042"/>
                    <a:pt x="2743" y="1061"/>
                  </a:cubicBezTo>
                  <a:cubicBezTo>
                    <a:pt x="2740" y="1070"/>
                    <a:pt x="2744" y="1081"/>
                    <a:pt x="2740" y="1090"/>
                  </a:cubicBezTo>
                  <a:cubicBezTo>
                    <a:pt x="2745" y="1102"/>
                    <a:pt x="2738" y="1109"/>
                    <a:pt x="2740" y="1120"/>
                  </a:cubicBezTo>
                  <a:cubicBezTo>
                    <a:pt x="2735" y="1122"/>
                    <a:pt x="2740" y="1113"/>
                    <a:pt x="2738" y="1110"/>
                  </a:cubicBezTo>
                  <a:cubicBezTo>
                    <a:pt x="2738" y="1106"/>
                    <a:pt x="2738" y="1102"/>
                    <a:pt x="2739" y="1099"/>
                  </a:cubicBezTo>
                  <a:cubicBezTo>
                    <a:pt x="2738" y="1091"/>
                    <a:pt x="2737" y="1083"/>
                    <a:pt x="2740" y="1076"/>
                  </a:cubicBezTo>
                  <a:cubicBezTo>
                    <a:pt x="2738" y="1068"/>
                    <a:pt x="2737" y="1059"/>
                    <a:pt x="2737" y="1051"/>
                  </a:cubicBezTo>
                  <a:cubicBezTo>
                    <a:pt x="2739" y="1047"/>
                    <a:pt x="2736" y="1043"/>
                    <a:pt x="2735" y="1038"/>
                  </a:cubicBezTo>
                  <a:cubicBezTo>
                    <a:pt x="2740" y="1036"/>
                    <a:pt x="2734" y="1031"/>
                    <a:pt x="2738" y="1029"/>
                  </a:cubicBezTo>
                  <a:cubicBezTo>
                    <a:pt x="2734" y="1021"/>
                    <a:pt x="2732" y="1013"/>
                    <a:pt x="2733" y="1006"/>
                  </a:cubicBezTo>
                  <a:cubicBezTo>
                    <a:pt x="2732" y="1003"/>
                    <a:pt x="2733" y="1000"/>
                    <a:pt x="2732" y="996"/>
                  </a:cubicBezTo>
                  <a:cubicBezTo>
                    <a:pt x="2735" y="993"/>
                    <a:pt x="2728" y="988"/>
                    <a:pt x="2732" y="985"/>
                  </a:cubicBezTo>
                  <a:cubicBezTo>
                    <a:pt x="2730" y="971"/>
                    <a:pt x="2731" y="958"/>
                    <a:pt x="2727" y="944"/>
                  </a:cubicBezTo>
                  <a:cubicBezTo>
                    <a:pt x="2729" y="917"/>
                    <a:pt x="2713" y="886"/>
                    <a:pt x="2714" y="859"/>
                  </a:cubicBezTo>
                  <a:cubicBezTo>
                    <a:pt x="2721" y="859"/>
                    <a:pt x="2723" y="873"/>
                    <a:pt x="2725" y="877"/>
                  </a:cubicBezTo>
                  <a:close/>
                  <a:moveTo>
                    <a:pt x="2715" y="850"/>
                  </a:moveTo>
                  <a:cubicBezTo>
                    <a:pt x="2708" y="851"/>
                    <a:pt x="2709" y="839"/>
                    <a:pt x="2707" y="836"/>
                  </a:cubicBezTo>
                  <a:cubicBezTo>
                    <a:pt x="2714" y="835"/>
                    <a:pt x="2713" y="846"/>
                    <a:pt x="2715" y="850"/>
                  </a:cubicBezTo>
                  <a:close/>
                  <a:moveTo>
                    <a:pt x="2678" y="805"/>
                  </a:moveTo>
                  <a:cubicBezTo>
                    <a:pt x="2683" y="814"/>
                    <a:pt x="2688" y="822"/>
                    <a:pt x="2692" y="830"/>
                  </a:cubicBezTo>
                  <a:cubicBezTo>
                    <a:pt x="2705" y="870"/>
                    <a:pt x="2702" y="873"/>
                    <a:pt x="2707" y="879"/>
                  </a:cubicBezTo>
                  <a:cubicBezTo>
                    <a:pt x="2714" y="942"/>
                    <a:pt x="2722" y="948"/>
                    <a:pt x="2718" y="952"/>
                  </a:cubicBezTo>
                  <a:cubicBezTo>
                    <a:pt x="2726" y="996"/>
                    <a:pt x="2721" y="997"/>
                    <a:pt x="2722" y="1002"/>
                  </a:cubicBezTo>
                  <a:cubicBezTo>
                    <a:pt x="2723" y="1015"/>
                    <a:pt x="2726" y="1016"/>
                    <a:pt x="2723" y="1018"/>
                  </a:cubicBezTo>
                  <a:cubicBezTo>
                    <a:pt x="2730" y="1082"/>
                    <a:pt x="2729" y="1091"/>
                    <a:pt x="2729" y="1099"/>
                  </a:cubicBezTo>
                  <a:cubicBezTo>
                    <a:pt x="2728" y="1196"/>
                    <a:pt x="2724" y="1213"/>
                    <a:pt x="2721" y="1229"/>
                  </a:cubicBezTo>
                  <a:cubicBezTo>
                    <a:pt x="2719" y="1275"/>
                    <a:pt x="2710" y="1276"/>
                    <a:pt x="2715" y="1282"/>
                  </a:cubicBezTo>
                  <a:cubicBezTo>
                    <a:pt x="2714" y="1269"/>
                    <a:pt x="2711" y="1265"/>
                    <a:pt x="2713" y="1264"/>
                  </a:cubicBezTo>
                  <a:cubicBezTo>
                    <a:pt x="2713" y="1249"/>
                    <a:pt x="2714" y="1247"/>
                    <a:pt x="2713" y="1245"/>
                  </a:cubicBezTo>
                  <a:cubicBezTo>
                    <a:pt x="2716" y="1215"/>
                    <a:pt x="2713" y="1209"/>
                    <a:pt x="2715" y="1205"/>
                  </a:cubicBezTo>
                  <a:cubicBezTo>
                    <a:pt x="2714" y="1144"/>
                    <a:pt x="2713" y="1135"/>
                    <a:pt x="2714" y="1127"/>
                  </a:cubicBezTo>
                  <a:cubicBezTo>
                    <a:pt x="2711" y="1080"/>
                    <a:pt x="2716" y="1077"/>
                    <a:pt x="2710" y="1072"/>
                  </a:cubicBezTo>
                  <a:cubicBezTo>
                    <a:pt x="2705" y="1026"/>
                    <a:pt x="2702" y="1021"/>
                    <a:pt x="2704" y="1018"/>
                  </a:cubicBezTo>
                  <a:cubicBezTo>
                    <a:pt x="2697" y="927"/>
                    <a:pt x="2687" y="916"/>
                    <a:pt x="2690" y="908"/>
                  </a:cubicBezTo>
                  <a:cubicBezTo>
                    <a:pt x="2688" y="861"/>
                    <a:pt x="2674" y="853"/>
                    <a:pt x="2680" y="851"/>
                  </a:cubicBezTo>
                  <a:close/>
                  <a:moveTo>
                    <a:pt x="2674" y="865"/>
                  </a:moveTo>
                  <a:cubicBezTo>
                    <a:pt x="2673" y="871"/>
                    <a:pt x="2672" y="876"/>
                    <a:pt x="2676" y="883"/>
                  </a:cubicBezTo>
                  <a:cubicBezTo>
                    <a:pt x="2674" y="888"/>
                    <a:pt x="2679" y="894"/>
                    <a:pt x="2677" y="899"/>
                  </a:cubicBezTo>
                  <a:cubicBezTo>
                    <a:pt x="2677" y="904"/>
                    <a:pt x="2680" y="910"/>
                    <a:pt x="2681" y="916"/>
                  </a:cubicBezTo>
                  <a:cubicBezTo>
                    <a:pt x="2679" y="920"/>
                    <a:pt x="2684" y="927"/>
                    <a:pt x="2682" y="932"/>
                  </a:cubicBezTo>
                  <a:cubicBezTo>
                    <a:pt x="2689" y="939"/>
                    <a:pt x="2676" y="936"/>
                    <a:pt x="2682" y="932"/>
                  </a:cubicBezTo>
                  <a:cubicBezTo>
                    <a:pt x="2680" y="928"/>
                    <a:pt x="2677" y="923"/>
                    <a:pt x="2675" y="919"/>
                  </a:cubicBezTo>
                  <a:cubicBezTo>
                    <a:pt x="2679" y="915"/>
                    <a:pt x="2672" y="907"/>
                    <a:pt x="2673" y="901"/>
                  </a:cubicBezTo>
                  <a:cubicBezTo>
                    <a:pt x="2676" y="896"/>
                    <a:pt x="2672" y="890"/>
                    <a:pt x="2671" y="883"/>
                  </a:cubicBezTo>
                  <a:cubicBezTo>
                    <a:pt x="2670" y="877"/>
                    <a:pt x="2665" y="870"/>
                    <a:pt x="2666" y="865"/>
                  </a:cubicBezTo>
                  <a:cubicBezTo>
                    <a:pt x="2662" y="861"/>
                    <a:pt x="2664" y="858"/>
                    <a:pt x="2663" y="855"/>
                  </a:cubicBezTo>
                  <a:cubicBezTo>
                    <a:pt x="2661" y="852"/>
                    <a:pt x="2659" y="850"/>
                    <a:pt x="2662" y="848"/>
                  </a:cubicBezTo>
                  <a:cubicBezTo>
                    <a:pt x="2656" y="837"/>
                    <a:pt x="2657" y="821"/>
                    <a:pt x="2648" y="815"/>
                  </a:cubicBezTo>
                  <a:cubicBezTo>
                    <a:pt x="2650" y="812"/>
                    <a:pt x="2647" y="808"/>
                    <a:pt x="2645" y="805"/>
                  </a:cubicBezTo>
                  <a:cubicBezTo>
                    <a:pt x="2643" y="802"/>
                    <a:pt x="2645" y="799"/>
                    <a:pt x="2643" y="796"/>
                  </a:cubicBezTo>
                  <a:cubicBezTo>
                    <a:pt x="2643" y="791"/>
                    <a:pt x="2634" y="783"/>
                    <a:pt x="2642" y="780"/>
                  </a:cubicBezTo>
                  <a:cubicBezTo>
                    <a:pt x="2662" y="811"/>
                    <a:pt x="2661" y="836"/>
                    <a:pt x="2674" y="865"/>
                  </a:cubicBezTo>
                  <a:close/>
                  <a:moveTo>
                    <a:pt x="2631" y="742"/>
                  </a:moveTo>
                  <a:cubicBezTo>
                    <a:pt x="2623" y="732"/>
                    <a:pt x="2611" y="734"/>
                    <a:pt x="2603" y="726"/>
                  </a:cubicBezTo>
                  <a:cubicBezTo>
                    <a:pt x="2594" y="718"/>
                    <a:pt x="2585" y="709"/>
                    <a:pt x="2575" y="706"/>
                  </a:cubicBezTo>
                  <a:cubicBezTo>
                    <a:pt x="2572" y="701"/>
                    <a:pt x="2582" y="702"/>
                    <a:pt x="2582" y="704"/>
                  </a:cubicBezTo>
                  <a:cubicBezTo>
                    <a:pt x="2585" y="704"/>
                    <a:pt x="2588" y="705"/>
                    <a:pt x="2590" y="708"/>
                  </a:cubicBezTo>
                  <a:cubicBezTo>
                    <a:pt x="2596" y="708"/>
                    <a:pt x="2601" y="713"/>
                    <a:pt x="2607" y="715"/>
                  </a:cubicBezTo>
                  <a:cubicBezTo>
                    <a:pt x="2618" y="721"/>
                    <a:pt x="2630" y="722"/>
                    <a:pt x="2640" y="729"/>
                  </a:cubicBezTo>
                  <a:cubicBezTo>
                    <a:pt x="2651" y="732"/>
                    <a:pt x="2662" y="739"/>
                    <a:pt x="2674" y="740"/>
                  </a:cubicBezTo>
                  <a:cubicBezTo>
                    <a:pt x="2678" y="748"/>
                    <a:pt x="2686" y="741"/>
                    <a:pt x="2690" y="749"/>
                  </a:cubicBezTo>
                  <a:cubicBezTo>
                    <a:pt x="2697" y="747"/>
                    <a:pt x="2700" y="756"/>
                    <a:pt x="2706" y="754"/>
                  </a:cubicBezTo>
                  <a:cubicBezTo>
                    <a:pt x="2716" y="764"/>
                    <a:pt x="2730" y="762"/>
                    <a:pt x="2740" y="770"/>
                  </a:cubicBezTo>
                  <a:cubicBezTo>
                    <a:pt x="2745" y="776"/>
                    <a:pt x="2752" y="772"/>
                    <a:pt x="2757" y="780"/>
                  </a:cubicBezTo>
                  <a:cubicBezTo>
                    <a:pt x="2762" y="780"/>
                    <a:pt x="2767" y="783"/>
                    <a:pt x="2772" y="787"/>
                  </a:cubicBezTo>
                  <a:cubicBezTo>
                    <a:pt x="2783" y="791"/>
                    <a:pt x="2793" y="798"/>
                    <a:pt x="2804" y="805"/>
                  </a:cubicBezTo>
                  <a:cubicBezTo>
                    <a:pt x="2808" y="813"/>
                    <a:pt x="2816" y="808"/>
                    <a:pt x="2819" y="818"/>
                  </a:cubicBezTo>
                  <a:cubicBezTo>
                    <a:pt x="2825" y="817"/>
                    <a:pt x="2829" y="826"/>
                    <a:pt x="2835" y="825"/>
                  </a:cubicBezTo>
                  <a:cubicBezTo>
                    <a:pt x="2836" y="827"/>
                    <a:pt x="2837" y="830"/>
                    <a:pt x="2838" y="832"/>
                  </a:cubicBezTo>
                  <a:cubicBezTo>
                    <a:pt x="2828" y="830"/>
                    <a:pt x="2819" y="823"/>
                    <a:pt x="2809" y="818"/>
                  </a:cubicBezTo>
                  <a:cubicBezTo>
                    <a:pt x="2799" y="814"/>
                    <a:pt x="2789" y="809"/>
                    <a:pt x="2779" y="805"/>
                  </a:cubicBezTo>
                  <a:cubicBezTo>
                    <a:pt x="2775" y="800"/>
                    <a:pt x="2769" y="801"/>
                    <a:pt x="2764" y="797"/>
                  </a:cubicBezTo>
                  <a:cubicBezTo>
                    <a:pt x="2761" y="798"/>
                    <a:pt x="2758" y="797"/>
                    <a:pt x="2756" y="794"/>
                  </a:cubicBezTo>
                  <a:cubicBezTo>
                    <a:pt x="2753" y="796"/>
                    <a:pt x="2752" y="794"/>
                    <a:pt x="2750" y="792"/>
                  </a:cubicBezTo>
                  <a:cubicBezTo>
                    <a:pt x="2743" y="796"/>
                    <a:pt x="2741" y="786"/>
                    <a:pt x="2735" y="790"/>
                  </a:cubicBezTo>
                  <a:cubicBezTo>
                    <a:pt x="2733" y="784"/>
                    <a:pt x="2729" y="789"/>
                    <a:pt x="2727" y="786"/>
                  </a:cubicBezTo>
                  <a:cubicBezTo>
                    <a:pt x="2725" y="785"/>
                    <a:pt x="2723" y="784"/>
                    <a:pt x="2722" y="781"/>
                  </a:cubicBezTo>
                  <a:cubicBezTo>
                    <a:pt x="2716" y="779"/>
                    <a:pt x="2710" y="780"/>
                    <a:pt x="2705" y="776"/>
                  </a:cubicBezTo>
                  <a:cubicBezTo>
                    <a:pt x="2700" y="777"/>
                    <a:pt x="2697" y="769"/>
                    <a:pt x="2690" y="774"/>
                  </a:cubicBezTo>
                  <a:cubicBezTo>
                    <a:pt x="2682" y="763"/>
                    <a:pt x="2670" y="762"/>
                    <a:pt x="2661" y="755"/>
                  </a:cubicBezTo>
                  <a:cubicBezTo>
                    <a:pt x="2650" y="755"/>
                    <a:pt x="2642" y="744"/>
                    <a:pt x="2631" y="742"/>
                  </a:cubicBezTo>
                  <a:close/>
                  <a:moveTo>
                    <a:pt x="985" y="2124"/>
                  </a:moveTo>
                  <a:cubicBezTo>
                    <a:pt x="986" y="2118"/>
                    <a:pt x="995" y="2120"/>
                    <a:pt x="996" y="2116"/>
                  </a:cubicBezTo>
                  <a:cubicBezTo>
                    <a:pt x="1027" y="2086"/>
                    <a:pt x="1036" y="2088"/>
                    <a:pt x="1038" y="2083"/>
                  </a:cubicBezTo>
                  <a:cubicBezTo>
                    <a:pt x="1056" y="2059"/>
                    <a:pt x="1063" y="2060"/>
                    <a:pt x="1064" y="2055"/>
                  </a:cubicBezTo>
                  <a:cubicBezTo>
                    <a:pt x="1084" y="2035"/>
                    <a:pt x="1086" y="2034"/>
                    <a:pt x="1088" y="2033"/>
                  </a:cubicBezTo>
                  <a:cubicBezTo>
                    <a:pt x="1106" y="2016"/>
                    <a:pt x="1108" y="2004"/>
                    <a:pt x="1103" y="2002"/>
                  </a:cubicBezTo>
                  <a:cubicBezTo>
                    <a:pt x="1060" y="2053"/>
                    <a:pt x="1056" y="2055"/>
                    <a:pt x="1055" y="2059"/>
                  </a:cubicBezTo>
                  <a:cubicBezTo>
                    <a:pt x="1043" y="2067"/>
                    <a:pt x="1040" y="2069"/>
                    <a:pt x="1040" y="2074"/>
                  </a:cubicBezTo>
                  <a:cubicBezTo>
                    <a:pt x="1017" y="2087"/>
                    <a:pt x="1016" y="2091"/>
                    <a:pt x="1014" y="2094"/>
                  </a:cubicBezTo>
                  <a:cubicBezTo>
                    <a:pt x="991" y="2110"/>
                    <a:pt x="989" y="2112"/>
                    <a:pt x="988" y="2113"/>
                  </a:cubicBezTo>
                  <a:cubicBezTo>
                    <a:pt x="937" y="2158"/>
                    <a:pt x="936" y="2159"/>
                    <a:pt x="935" y="2160"/>
                  </a:cubicBezTo>
                  <a:cubicBezTo>
                    <a:pt x="954" y="2154"/>
                    <a:pt x="956" y="2153"/>
                    <a:pt x="959" y="2153"/>
                  </a:cubicBezTo>
                  <a:cubicBezTo>
                    <a:pt x="976" y="2127"/>
                    <a:pt x="983" y="2128"/>
                    <a:pt x="985" y="2124"/>
                  </a:cubicBezTo>
                  <a:close/>
                  <a:moveTo>
                    <a:pt x="746" y="2098"/>
                  </a:moveTo>
                  <a:cubicBezTo>
                    <a:pt x="744" y="2095"/>
                    <a:pt x="748" y="2087"/>
                    <a:pt x="743" y="2087"/>
                  </a:cubicBezTo>
                  <a:cubicBezTo>
                    <a:pt x="732" y="2038"/>
                    <a:pt x="727" y="2034"/>
                    <a:pt x="728" y="2024"/>
                  </a:cubicBezTo>
                  <a:cubicBezTo>
                    <a:pt x="704" y="1980"/>
                    <a:pt x="703" y="1964"/>
                    <a:pt x="695" y="1954"/>
                  </a:cubicBezTo>
                  <a:cubicBezTo>
                    <a:pt x="684" y="1924"/>
                    <a:pt x="679" y="1925"/>
                    <a:pt x="680" y="1919"/>
                  </a:cubicBezTo>
                  <a:cubicBezTo>
                    <a:pt x="667" y="1889"/>
                    <a:pt x="666" y="1886"/>
                    <a:pt x="663" y="1885"/>
                  </a:cubicBezTo>
                  <a:cubicBezTo>
                    <a:pt x="646" y="1843"/>
                    <a:pt x="637" y="1843"/>
                    <a:pt x="637" y="1834"/>
                  </a:cubicBezTo>
                  <a:cubicBezTo>
                    <a:pt x="597" y="1780"/>
                    <a:pt x="590" y="1770"/>
                    <a:pt x="582" y="1760"/>
                  </a:cubicBezTo>
                  <a:cubicBezTo>
                    <a:pt x="606" y="1802"/>
                    <a:pt x="610" y="1808"/>
                    <a:pt x="615" y="1813"/>
                  </a:cubicBezTo>
                  <a:cubicBezTo>
                    <a:pt x="624" y="1836"/>
                    <a:pt x="630" y="1834"/>
                    <a:pt x="630" y="1839"/>
                  </a:cubicBezTo>
                  <a:cubicBezTo>
                    <a:pt x="640" y="1858"/>
                    <a:pt x="643" y="1859"/>
                    <a:pt x="643" y="1865"/>
                  </a:cubicBezTo>
                  <a:cubicBezTo>
                    <a:pt x="661" y="1895"/>
                    <a:pt x="663" y="1899"/>
                    <a:pt x="665" y="1902"/>
                  </a:cubicBezTo>
                  <a:cubicBezTo>
                    <a:pt x="686" y="1947"/>
                    <a:pt x="686" y="1955"/>
                    <a:pt x="689" y="1959"/>
                  </a:cubicBezTo>
                  <a:cubicBezTo>
                    <a:pt x="717" y="2040"/>
                    <a:pt x="723" y="2041"/>
                    <a:pt x="724" y="2048"/>
                  </a:cubicBezTo>
                  <a:cubicBezTo>
                    <a:pt x="744" y="2114"/>
                    <a:pt x="744" y="2117"/>
                    <a:pt x="743" y="2120"/>
                  </a:cubicBezTo>
                  <a:cubicBezTo>
                    <a:pt x="745" y="2128"/>
                    <a:pt x="736" y="2118"/>
                    <a:pt x="732" y="2103"/>
                  </a:cubicBezTo>
                  <a:cubicBezTo>
                    <a:pt x="720" y="2077"/>
                    <a:pt x="717" y="2071"/>
                    <a:pt x="713" y="2065"/>
                  </a:cubicBezTo>
                  <a:cubicBezTo>
                    <a:pt x="702" y="2038"/>
                    <a:pt x="700" y="2032"/>
                    <a:pt x="693" y="2028"/>
                  </a:cubicBezTo>
                  <a:cubicBezTo>
                    <a:pt x="672" y="1982"/>
                    <a:pt x="670" y="1974"/>
                    <a:pt x="665" y="1970"/>
                  </a:cubicBezTo>
                  <a:cubicBezTo>
                    <a:pt x="642" y="1931"/>
                    <a:pt x="641" y="1928"/>
                    <a:pt x="641" y="1924"/>
                  </a:cubicBezTo>
                  <a:cubicBezTo>
                    <a:pt x="624" y="1887"/>
                    <a:pt x="615" y="1887"/>
                    <a:pt x="615" y="1878"/>
                  </a:cubicBezTo>
                  <a:cubicBezTo>
                    <a:pt x="601" y="1845"/>
                    <a:pt x="594" y="1840"/>
                    <a:pt x="593" y="1845"/>
                  </a:cubicBezTo>
                  <a:cubicBezTo>
                    <a:pt x="609" y="1873"/>
                    <a:pt x="611" y="1884"/>
                    <a:pt x="617" y="1891"/>
                  </a:cubicBezTo>
                  <a:cubicBezTo>
                    <a:pt x="639" y="1935"/>
                    <a:pt x="641" y="1939"/>
                    <a:pt x="643" y="1943"/>
                  </a:cubicBezTo>
                  <a:cubicBezTo>
                    <a:pt x="659" y="1974"/>
                    <a:pt x="660" y="1973"/>
                    <a:pt x="661" y="1974"/>
                  </a:cubicBezTo>
                  <a:cubicBezTo>
                    <a:pt x="676" y="2009"/>
                    <a:pt x="680" y="2011"/>
                    <a:pt x="680" y="2018"/>
                  </a:cubicBezTo>
                  <a:cubicBezTo>
                    <a:pt x="696" y="2056"/>
                    <a:pt x="701" y="2058"/>
                    <a:pt x="704" y="2061"/>
                  </a:cubicBezTo>
                  <a:cubicBezTo>
                    <a:pt x="735" y="2136"/>
                    <a:pt x="741" y="2138"/>
                    <a:pt x="741" y="2146"/>
                  </a:cubicBezTo>
                  <a:cubicBezTo>
                    <a:pt x="759" y="2141"/>
                    <a:pt x="755" y="2123"/>
                    <a:pt x="750" y="2105"/>
                  </a:cubicBezTo>
                  <a:close/>
                  <a:moveTo>
                    <a:pt x="656" y="2155"/>
                  </a:moveTo>
                  <a:cubicBezTo>
                    <a:pt x="656" y="2151"/>
                    <a:pt x="655" y="2149"/>
                    <a:pt x="652" y="2148"/>
                  </a:cubicBezTo>
                  <a:cubicBezTo>
                    <a:pt x="655" y="2141"/>
                    <a:pt x="645" y="2147"/>
                    <a:pt x="647" y="2140"/>
                  </a:cubicBezTo>
                  <a:cubicBezTo>
                    <a:pt x="642" y="2137"/>
                    <a:pt x="641" y="2128"/>
                    <a:pt x="634" y="2127"/>
                  </a:cubicBezTo>
                  <a:cubicBezTo>
                    <a:pt x="631" y="2113"/>
                    <a:pt x="621" y="2105"/>
                    <a:pt x="613" y="2096"/>
                  </a:cubicBezTo>
                  <a:cubicBezTo>
                    <a:pt x="611" y="2106"/>
                    <a:pt x="620" y="2105"/>
                    <a:pt x="621" y="2111"/>
                  </a:cubicBezTo>
                  <a:cubicBezTo>
                    <a:pt x="622" y="2118"/>
                    <a:pt x="630" y="2119"/>
                    <a:pt x="630" y="2127"/>
                  </a:cubicBezTo>
                  <a:cubicBezTo>
                    <a:pt x="639" y="2135"/>
                    <a:pt x="644" y="2146"/>
                    <a:pt x="652" y="2155"/>
                  </a:cubicBezTo>
                  <a:cubicBezTo>
                    <a:pt x="653" y="2156"/>
                    <a:pt x="654" y="2158"/>
                    <a:pt x="655" y="2160"/>
                  </a:cubicBezTo>
                  <a:cubicBezTo>
                    <a:pt x="660" y="2160"/>
                    <a:pt x="660" y="2160"/>
                    <a:pt x="660" y="2160"/>
                  </a:cubicBezTo>
                  <a:cubicBezTo>
                    <a:pt x="659" y="2158"/>
                    <a:pt x="660" y="2154"/>
                    <a:pt x="656" y="2155"/>
                  </a:cubicBezTo>
                  <a:close/>
                  <a:moveTo>
                    <a:pt x="689" y="2089"/>
                  </a:moveTo>
                  <a:cubicBezTo>
                    <a:pt x="686" y="2079"/>
                    <a:pt x="680" y="2072"/>
                    <a:pt x="676" y="2063"/>
                  </a:cubicBezTo>
                  <a:cubicBezTo>
                    <a:pt x="645" y="2009"/>
                    <a:pt x="643" y="2004"/>
                    <a:pt x="639" y="2002"/>
                  </a:cubicBezTo>
                  <a:cubicBezTo>
                    <a:pt x="626" y="1967"/>
                    <a:pt x="626" y="1961"/>
                    <a:pt x="623" y="1956"/>
                  </a:cubicBezTo>
                  <a:cubicBezTo>
                    <a:pt x="609" y="1906"/>
                    <a:pt x="606" y="1902"/>
                    <a:pt x="606" y="1895"/>
                  </a:cubicBezTo>
                  <a:cubicBezTo>
                    <a:pt x="597" y="1885"/>
                    <a:pt x="604" y="1900"/>
                    <a:pt x="606" y="1919"/>
                  </a:cubicBezTo>
                  <a:cubicBezTo>
                    <a:pt x="623" y="2003"/>
                    <a:pt x="628" y="2018"/>
                    <a:pt x="632" y="2033"/>
                  </a:cubicBezTo>
                  <a:cubicBezTo>
                    <a:pt x="642" y="2064"/>
                    <a:pt x="645" y="2071"/>
                    <a:pt x="650" y="2076"/>
                  </a:cubicBezTo>
                  <a:cubicBezTo>
                    <a:pt x="695" y="2160"/>
                    <a:pt x="695" y="2160"/>
                    <a:pt x="695" y="2160"/>
                  </a:cubicBezTo>
                  <a:cubicBezTo>
                    <a:pt x="691" y="2151"/>
                    <a:pt x="687" y="2149"/>
                    <a:pt x="687" y="2142"/>
                  </a:cubicBezTo>
                  <a:cubicBezTo>
                    <a:pt x="663" y="2092"/>
                    <a:pt x="652" y="2073"/>
                    <a:pt x="645" y="2050"/>
                  </a:cubicBezTo>
                  <a:cubicBezTo>
                    <a:pt x="631" y="2004"/>
                    <a:pt x="624" y="1996"/>
                    <a:pt x="623" y="1983"/>
                  </a:cubicBezTo>
                  <a:cubicBezTo>
                    <a:pt x="652" y="2041"/>
                    <a:pt x="656" y="2044"/>
                    <a:pt x="658" y="2050"/>
                  </a:cubicBezTo>
                  <a:cubicBezTo>
                    <a:pt x="678" y="2091"/>
                    <a:pt x="685" y="2094"/>
                    <a:pt x="687" y="2100"/>
                  </a:cubicBezTo>
                  <a:cubicBezTo>
                    <a:pt x="721" y="2147"/>
                    <a:pt x="713" y="2159"/>
                    <a:pt x="719" y="2157"/>
                  </a:cubicBezTo>
                  <a:cubicBezTo>
                    <a:pt x="725" y="2147"/>
                    <a:pt x="717" y="2136"/>
                    <a:pt x="711" y="2124"/>
                  </a:cubicBezTo>
                  <a:close/>
                  <a:moveTo>
                    <a:pt x="946" y="2127"/>
                  </a:moveTo>
                  <a:cubicBezTo>
                    <a:pt x="948" y="2124"/>
                    <a:pt x="951" y="2122"/>
                    <a:pt x="953" y="2120"/>
                  </a:cubicBezTo>
                  <a:cubicBezTo>
                    <a:pt x="989" y="2078"/>
                    <a:pt x="993" y="2073"/>
                    <a:pt x="998" y="2070"/>
                  </a:cubicBezTo>
                  <a:cubicBezTo>
                    <a:pt x="1017" y="2051"/>
                    <a:pt x="1021" y="2047"/>
                    <a:pt x="1025" y="2042"/>
                  </a:cubicBezTo>
                  <a:cubicBezTo>
                    <a:pt x="1051" y="2022"/>
                    <a:pt x="1053" y="2020"/>
                    <a:pt x="1053" y="2015"/>
                  </a:cubicBezTo>
                  <a:cubicBezTo>
                    <a:pt x="1056" y="2009"/>
                    <a:pt x="1049" y="2017"/>
                    <a:pt x="1040" y="2022"/>
                  </a:cubicBezTo>
                  <a:cubicBezTo>
                    <a:pt x="1018" y="2037"/>
                    <a:pt x="1021" y="2044"/>
                    <a:pt x="1016" y="2044"/>
                  </a:cubicBezTo>
                  <a:cubicBezTo>
                    <a:pt x="985" y="2074"/>
                    <a:pt x="976" y="2080"/>
                    <a:pt x="968" y="2087"/>
                  </a:cubicBezTo>
                  <a:cubicBezTo>
                    <a:pt x="939" y="2121"/>
                    <a:pt x="936" y="2123"/>
                    <a:pt x="935" y="2127"/>
                  </a:cubicBezTo>
                  <a:cubicBezTo>
                    <a:pt x="926" y="2135"/>
                    <a:pt x="926" y="2137"/>
                    <a:pt x="924" y="2137"/>
                  </a:cubicBezTo>
                  <a:cubicBezTo>
                    <a:pt x="908" y="2150"/>
                    <a:pt x="911" y="2157"/>
                    <a:pt x="907" y="2157"/>
                  </a:cubicBezTo>
                  <a:cubicBezTo>
                    <a:pt x="922" y="2153"/>
                    <a:pt x="928" y="2147"/>
                    <a:pt x="935" y="2142"/>
                  </a:cubicBezTo>
                  <a:close/>
                  <a:moveTo>
                    <a:pt x="876" y="2120"/>
                  </a:moveTo>
                  <a:cubicBezTo>
                    <a:pt x="877" y="2117"/>
                    <a:pt x="880" y="2116"/>
                    <a:pt x="881" y="2113"/>
                  </a:cubicBezTo>
                  <a:cubicBezTo>
                    <a:pt x="915" y="2079"/>
                    <a:pt x="914" y="2071"/>
                    <a:pt x="920" y="2070"/>
                  </a:cubicBezTo>
                  <a:cubicBezTo>
                    <a:pt x="941" y="2052"/>
                    <a:pt x="939" y="2047"/>
                    <a:pt x="944" y="2048"/>
                  </a:cubicBezTo>
                  <a:cubicBezTo>
                    <a:pt x="970" y="2020"/>
                    <a:pt x="985" y="2004"/>
                    <a:pt x="1001" y="1989"/>
                  </a:cubicBezTo>
                  <a:cubicBezTo>
                    <a:pt x="1026" y="1961"/>
                    <a:pt x="1032" y="1960"/>
                    <a:pt x="1033" y="1954"/>
                  </a:cubicBezTo>
                  <a:cubicBezTo>
                    <a:pt x="1067" y="1910"/>
                    <a:pt x="1068" y="1903"/>
                    <a:pt x="1070" y="1898"/>
                  </a:cubicBezTo>
                  <a:cubicBezTo>
                    <a:pt x="1073" y="1880"/>
                    <a:pt x="1072" y="1882"/>
                    <a:pt x="1073" y="1887"/>
                  </a:cubicBezTo>
                  <a:cubicBezTo>
                    <a:pt x="1054" y="1919"/>
                    <a:pt x="1044" y="1925"/>
                    <a:pt x="1040" y="1937"/>
                  </a:cubicBezTo>
                  <a:cubicBezTo>
                    <a:pt x="1004" y="1977"/>
                    <a:pt x="995" y="1976"/>
                    <a:pt x="994" y="1983"/>
                  </a:cubicBezTo>
                  <a:cubicBezTo>
                    <a:pt x="979" y="2005"/>
                    <a:pt x="970" y="2000"/>
                    <a:pt x="972" y="2007"/>
                  </a:cubicBezTo>
                  <a:cubicBezTo>
                    <a:pt x="935" y="2046"/>
                    <a:pt x="916" y="2057"/>
                    <a:pt x="903" y="2074"/>
                  </a:cubicBezTo>
                  <a:cubicBezTo>
                    <a:pt x="880" y="2101"/>
                    <a:pt x="878" y="2103"/>
                    <a:pt x="876" y="2105"/>
                  </a:cubicBezTo>
                  <a:cubicBezTo>
                    <a:pt x="859" y="2128"/>
                    <a:pt x="857" y="2130"/>
                    <a:pt x="855" y="2131"/>
                  </a:cubicBezTo>
                  <a:cubicBezTo>
                    <a:pt x="845" y="2152"/>
                    <a:pt x="839" y="2150"/>
                    <a:pt x="842" y="2157"/>
                  </a:cubicBezTo>
                  <a:cubicBezTo>
                    <a:pt x="856" y="2151"/>
                    <a:pt x="861" y="2142"/>
                    <a:pt x="865" y="2131"/>
                  </a:cubicBezTo>
                  <a:close/>
                  <a:moveTo>
                    <a:pt x="846" y="2120"/>
                  </a:moveTo>
                  <a:cubicBezTo>
                    <a:pt x="847" y="2115"/>
                    <a:pt x="851" y="2112"/>
                    <a:pt x="855" y="2109"/>
                  </a:cubicBezTo>
                  <a:cubicBezTo>
                    <a:pt x="886" y="2075"/>
                    <a:pt x="886" y="2069"/>
                    <a:pt x="889" y="2065"/>
                  </a:cubicBezTo>
                  <a:cubicBezTo>
                    <a:pt x="919" y="2042"/>
                    <a:pt x="922" y="2031"/>
                    <a:pt x="931" y="2026"/>
                  </a:cubicBezTo>
                  <a:cubicBezTo>
                    <a:pt x="951" y="2004"/>
                    <a:pt x="954" y="2005"/>
                    <a:pt x="955" y="2002"/>
                  </a:cubicBezTo>
                  <a:cubicBezTo>
                    <a:pt x="973" y="1987"/>
                    <a:pt x="975" y="1986"/>
                    <a:pt x="977" y="1985"/>
                  </a:cubicBezTo>
                  <a:cubicBezTo>
                    <a:pt x="989" y="1974"/>
                    <a:pt x="987" y="1968"/>
                    <a:pt x="992" y="1970"/>
                  </a:cubicBezTo>
                  <a:cubicBezTo>
                    <a:pt x="1023" y="1936"/>
                    <a:pt x="1024" y="1934"/>
                    <a:pt x="1025" y="1932"/>
                  </a:cubicBezTo>
                  <a:cubicBezTo>
                    <a:pt x="1041" y="1912"/>
                    <a:pt x="1046" y="1911"/>
                    <a:pt x="1046" y="1904"/>
                  </a:cubicBezTo>
                  <a:cubicBezTo>
                    <a:pt x="1077" y="1849"/>
                    <a:pt x="1083" y="1847"/>
                    <a:pt x="1079" y="1843"/>
                  </a:cubicBezTo>
                  <a:cubicBezTo>
                    <a:pt x="1092" y="1818"/>
                    <a:pt x="1093" y="1814"/>
                    <a:pt x="1097" y="1813"/>
                  </a:cubicBezTo>
                  <a:cubicBezTo>
                    <a:pt x="1073" y="1838"/>
                    <a:pt x="1078" y="1852"/>
                    <a:pt x="1070" y="1854"/>
                  </a:cubicBezTo>
                  <a:cubicBezTo>
                    <a:pt x="1058" y="1881"/>
                    <a:pt x="1053" y="1886"/>
                    <a:pt x="1049" y="1891"/>
                  </a:cubicBezTo>
                  <a:cubicBezTo>
                    <a:pt x="1031" y="1911"/>
                    <a:pt x="1028" y="1917"/>
                    <a:pt x="1025" y="1922"/>
                  </a:cubicBezTo>
                  <a:cubicBezTo>
                    <a:pt x="1002" y="1942"/>
                    <a:pt x="996" y="1952"/>
                    <a:pt x="988" y="1961"/>
                  </a:cubicBezTo>
                  <a:cubicBezTo>
                    <a:pt x="950" y="1987"/>
                    <a:pt x="954" y="1996"/>
                    <a:pt x="948" y="1996"/>
                  </a:cubicBezTo>
                  <a:cubicBezTo>
                    <a:pt x="931" y="2014"/>
                    <a:pt x="927" y="2015"/>
                    <a:pt x="924" y="2018"/>
                  </a:cubicBezTo>
                  <a:cubicBezTo>
                    <a:pt x="898" y="2042"/>
                    <a:pt x="898" y="2047"/>
                    <a:pt x="894" y="2048"/>
                  </a:cubicBezTo>
                  <a:cubicBezTo>
                    <a:pt x="874" y="2069"/>
                    <a:pt x="869" y="2074"/>
                    <a:pt x="863" y="2079"/>
                  </a:cubicBezTo>
                  <a:cubicBezTo>
                    <a:pt x="841" y="2112"/>
                    <a:pt x="839" y="2113"/>
                    <a:pt x="837" y="2113"/>
                  </a:cubicBezTo>
                  <a:cubicBezTo>
                    <a:pt x="841" y="2103"/>
                    <a:pt x="841" y="2097"/>
                    <a:pt x="844" y="2094"/>
                  </a:cubicBezTo>
                  <a:cubicBezTo>
                    <a:pt x="869" y="2063"/>
                    <a:pt x="869" y="2057"/>
                    <a:pt x="872" y="2055"/>
                  </a:cubicBezTo>
                  <a:cubicBezTo>
                    <a:pt x="906" y="2008"/>
                    <a:pt x="929" y="1985"/>
                    <a:pt x="953" y="1963"/>
                  </a:cubicBezTo>
                  <a:cubicBezTo>
                    <a:pt x="978" y="1931"/>
                    <a:pt x="981" y="1929"/>
                    <a:pt x="981" y="1924"/>
                  </a:cubicBezTo>
                  <a:cubicBezTo>
                    <a:pt x="1007" y="1897"/>
                    <a:pt x="1007" y="1892"/>
                    <a:pt x="1012" y="1891"/>
                  </a:cubicBezTo>
                  <a:cubicBezTo>
                    <a:pt x="1021" y="1878"/>
                    <a:pt x="1022" y="1874"/>
                    <a:pt x="1025" y="1871"/>
                  </a:cubicBezTo>
                  <a:cubicBezTo>
                    <a:pt x="1016" y="1876"/>
                    <a:pt x="1013" y="1881"/>
                    <a:pt x="1009" y="1885"/>
                  </a:cubicBezTo>
                  <a:cubicBezTo>
                    <a:pt x="964" y="1932"/>
                    <a:pt x="962" y="1937"/>
                    <a:pt x="959" y="1941"/>
                  </a:cubicBezTo>
                  <a:cubicBezTo>
                    <a:pt x="941" y="1957"/>
                    <a:pt x="942" y="1962"/>
                    <a:pt x="937" y="1961"/>
                  </a:cubicBezTo>
                  <a:cubicBezTo>
                    <a:pt x="904" y="1996"/>
                    <a:pt x="904" y="2001"/>
                    <a:pt x="903" y="2002"/>
                  </a:cubicBezTo>
                  <a:cubicBezTo>
                    <a:pt x="884" y="2031"/>
                    <a:pt x="872" y="2034"/>
                    <a:pt x="870" y="2046"/>
                  </a:cubicBezTo>
                  <a:cubicBezTo>
                    <a:pt x="857" y="2058"/>
                    <a:pt x="856" y="2063"/>
                    <a:pt x="850" y="2065"/>
                  </a:cubicBezTo>
                  <a:cubicBezTo>
                    <a:pt x="823" y="2113"/>
                    <a:pt x="823" y="2118"/>
                    <a:pt x="820" y="2120"/>
                  </a:cubicBezTo>
                  <a:cubicBezTo>
                    <a:pt x="804" y="2154"/>
                    <a:pt x="803" y="2157"/>
                    <a:pt x="802" y="2160"/>
                  </a:cubicBezTo>
                  <a:cubicBezTo>
                    <a:pt x="828" y="2147"/>
                    <a:pt x="833" y="2140"/>
                    <a:pt x="837" y="21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sp>
        <p:sp>
          <p:nvSpPr>
            <p:cNvPr id="72" name="Freeform 45"/>
            <p:cNvSpPr>
              <a:spLocks noEditPoints="1"/>
            </p:cNvSpPr>
            <p:nvPr/>
          </p:nvSpPr>
          <p:spPr bwMode="auto">
            <a:xfrm>
              <a:off x="-6284" y="1"/>
              <a:ext cx="9150284" cy="5820008"/>
            </a:xfrm>
            <a:custGeom>
              <a:avLst/>
              <a:gdLst/>
              <a:ahLst/>
              <a:cxnLst/>
              <a:rect l="0" t="0" r="r" b="b"/>
              <a:pathLst>
                <a:path w="2882" h="1833">
                  <a:moveTo>
                    <a:pt x="1750" y="175"/>
                  </a:moveTo>
                  <a:cubicBezTo>
                    <a:pt x="1748" y="182"/>
                    <a:pt x="1742" y="191"/>
                    <a:pt x="1749" y="193"/>
                  </a:cubicBezTo>
                  <a:cubicBezTo>
                    <a:pt x="1755" y="188"/>
                    <a:pt x="1760" y="179"/>
                    <a:pt x="1765" y="171"/>
                  </a:cubicBezTo>
                  <a:cubicBezTo>
                    <a:pt x="1771" y="149"/>
                    <a:pt x="1776" y="133"/>
                    <a:pt x="1782" y="119"/>
                  </a:cubicBezTo>
                  <a:cubicBezTo>
                    <a:pt x="1783" y="111"/>
                    <a:pt x="1784" y="103"/>
                    <a:pt x="1788" y="93"/>
                  </a:cubicBezTo>
                  <a:cubicBezTo>
                    <a:pt x="1785" y="88"/>
                    <a:pt x="1789" y="91"/>
                    <a:pt x="1790" y="85"/>
                  </a:cubicBezTo>
                  <a:cubicBezTo>
                    <a:pt x="1792" y="80"/>
                    <a:pt x="1793" y="75"/>
                    <a:pt x="1795" y="70"/>
                  </a:cubicBezTo>
                  <a:cubicBezTo>
                    <a:pt x="1796" y="46"/>
                    <a:pt x="1798" y="26"/>
                    <a:pt x="1801" y="0"/>
                  </a:cubicBezTo>
                  <a:cubicBezTo>
                    <a:pt x="1792" y="0"/>
                    <a:pt x="1792" y="0"/>
                    <a:pt x="1792" y="0"/>
                  </a:cubicBezTo>
                  <a:cubicBezTo>
                    <a:pt x="1792" y="4"/>
                    <a:pt x="1792" y="8"/>
                    <a:pt x="1791" y="12"/>
                  </a:cubicBezTo>
                  <a:cubicBezTo>
                    <a:pt x="1793" y="20"/>
                    <a:pt x="1787" y="35"/>
                    <a:pt x="1790" y="39"/>
                  </a:cubicBezTo>
                  <a:cubicBezTo>
                    <a:pt x="1791" y="41"/>
                    <a:pt x="1787" y="42"/>
                    <a:pt x="1787" y="41"/>
                  </a:cubicBezTo>
                  <a:cubicBezTo>
                    <a:pt x="1787" y="46"/>
                    <a:pt x="1788" y="49"/>
                    <a:pt x="1788" y="55"/>
                  </a:cubicBezTo>
                  <a:cubicBezTo>
                    <a:pt x="1788" y="54"/>
                    <a:pt x="1785" y="54"/>
                    <a:pt x="1785" y="56"/>
                  </a:cubicBezTo>
                  <a:cubicBezTo>
                    <a:pt x="1785" y="56"/>
                    <a:pt x="1787" y="58"/>
                    <a:pt x="1787" y="59"/>
                  </a:cubicBezTo>
                  <a:cubicBezTo>
                    <a:pt x="1787" y="62"/>
                    <a:pt x="1788" y="64"/>
                    <a:pt x="1786" y="68"/>
                  </a:cubicBezTo>
                  <a:cubicBezTo>
                    <a:pt x="1783" y="76"/>
                    <a:pt x="1782" y="88"/>
                    <a:pt x="1777" y="92"/>
                  </a:cubicBezTo>
                  <a:cubicBezTo>
                    <a:pt x="1781" y="94"/>
                    <a:pt x="1775" y="101"/>
                    <a:pt x="1775" y="105"/>
                  </a:cubicBezTo>
                  <a:cubicBezTo>
                    <a:pt x="1777" y="109"/>
                    <a:pt x="1775" y="113"/>
                    <a:pt x="1773" y="119"/>
                  </a:cubicBezTo>
                  <a:cubicBezTo>
                    <a:pt x="1767" y="130"/>
                    <a:pt x="1763" y="145"/>
                    <a:pt x="1759" y="160"/>
                  </a:cubicBezTo>
                  <a:cubicBezTo>
                    <a:pt x="1758" y="164"/>
                    <a:pt x="1755" y="164"/>
                    <a:pt x="1754" y="167"/>
                  </a:cubicBezTo>
                  <a:cubicBezTo>
                    <a:pt x="1753" y="170"/>
                    <a:pt x="1753" y="175"/>
                    <a:pt x="1750" y="175"/>
                  </a:cubicBezTo>
                  <a:close/>
                  <a:moveTo>
                    <a:pt x="1585" y="176"/>
                  </a:moveTo>
                  <a:cubicBezTo>
                    <a:pt x="1582" y="176"/>
                    <a:pt x="1585" y="179"/>
                    <a:pt x="1584" y="183"/>
                  </a:cubicBezTo>
                  <a:cubicBezTo>
                    <a:pt x="1583" y="199"/>
                    <a:pt x="1573" y="199"/>
                    <a:pt x="1573" y="202"/>
                  </a:cubicBezTo>
                  <a:cubicBezTo>
                    <a:pt x="1568" y="213"/>
                    <a:pt x="1569" y="215"/>
                    <a:pt x="1570" y="213"/>
                  </a:cubicBezTo>
                  <a:cubicBezTo>
                    <a:pt x="1583" y="201"/>
                    <a:pt x="1582" y="192"/>
                    <a:pt x="1584" y="189"/>
                  </a:cubicBezTo>
                  <a:cubicBezTo>
                    <a:pt x="1604" y="131"/>
                    <a:pt x="1611" y="117"/>
                    <a:pt x="1610" y="109"/>
                  </a:cubicBezTo>
                  <a:cubicBezTo>
                    <a:pt x="1625" y="70"/>
                    <a:pt x="1626" y="64"/>
                    <a:pt x="1624" y="63"/>
                  </a:cubicBezTo>
                  <a:cubicBezTo>
                    <a:pt x="1634" y="11"/>
                    <a:pt x="1635" y="6"/>
                    <a:pt x="1636" y="0"/>
                  </a:cubicBezTo>
                  <a:cubicBezTo>
                    <a:pt x="1626" y="28"/>
                    <a:pt x="1625" y="44"/>
                    <a:pt x="1622" y="60"/>
                  </a:cubicBezTo>
                  <a:cubicBezTo>
                    <a:pt x="1620" y="56"/>
                    <a:pt x="1620" y="41"/>
                    <a:pt x="1621" y="25"/>
                  </a:cubicBezTo>
                  <a:cubicBezTo>
                    <a:pt x="1622" y="2"/>
                    <a:pt x="1622" y="1"/>
                    <a:pt x="1622" y="0"/>
                  </a:cubicBezTo>
                  <a:cubicBezTo>
                    <a:pt x="1609" y="63"/>
                    <a:pt x="1607" y="100"/>
                    <a:pt x="1598" y="141"/>
                  </a:cubicBezTo>
                  <a:close/>
                  <a:moveTo>
                    <a:pt x="1634" y="266"/>
                  </a:moveTo>
                  <a:cubicBezTo>
                    <a:pt x="1654" y="232"/>
                    <a:pt x="1659" y="187"/>
                    <a:pt x="1670" y="151"/>
                  </a:cubicBezTo>
                  <a:cubicBezTo>
                    <a:pt x="1672" y="145"/>
                    <a:pt x="1668" y="141"/>
                    <a:pt x="1671" y="133"/>
                  </a:cubicBezTo>
                  <a:cubicBezTo>
                    <a:pt x="1675" y="119"/>
                    <a:pt x="1675" y="117"/>
                    <a:pt x="1680" y="104"/>
                  </a:cubicBezTo>
                  <a:cubicBezTo>
                    <a:pt x="1683" y="92"/>
                    <a:pt x="1687" y="81"/>
                    <a:pt x="1690" y="69"/>
                  </a:cubicBezTo>
                  <a:cubicBezTo>
                    <a:pt x="1694" y="46"/>
                    <a:pt x="1698" y="23"/>
                    <a:pt x="1703" y="0"/>
                  </a:cubicBezTo>
                  <a:cubicBezTo>
                    <a:pt x="1694" y="0"/>
                    <a:pt x="1694" y="0"/>
                    <a:pt x="1694" y="0"/>
                  </a:cubicBezTo>
                  <a:cubicBezTo>
                    <a:pt x="1691" y="13"/>
                    <a:pt x="1689" y="26"/>
                    <a:pt x="1688" y="38"/>
                  </a:cubicBezTo>
                  <a:cubicBezTo>
                    <a:pt x="1687" y="43"/>
                    <a:pt x="1684" y="50"/>
                    <a:pt x="1683" y="55"/>
                  </a:cubicBezTo>
                  <a:cubicBezTo>
                    <a:pt x="1681" y="61"/>
                    <a:pt x="1677" y="67"/>
                    <a:pt x="1681" y="70"/>
                  </a:cubicBezTo>
                  <a:cubicBezTo>
                    <a:pt x="1680" y="74"/>
                    <a:pt x="1677" y="74"/>
                    <a:pt x="1678" y="72"/>
                  </a:cubicBezTo>
                  <a:cubicBezTo>
                    <a:pt x="1677" y="70"/>
                    <a:pt x="1677" y="68"/>
                    <a:pt x="1678" y="65"/>
                  </a:cubicBezTo>
                  <a:cubicBezTo>
                    <a:pt x="1677" y="61"/>
                    <a:pt x="1680" y="54"/>
                    <a:pt x="1677" y="51"/>
                  </a:cubicBezTo>
                  <a:cubicBezTo>
                    <a:pt x="1680" y="40"/>
                    <a:pt x="1675" y="34"/>
                    <a:pt x="1679" y="22"/>
                  </a:cubicBezTo>
                  <a:cubicBezTo>
                    <a:pt x="1678" y="18"/>
                    <a:pt x="1675" y="15"/>
                    <a:pt x="1679" y="8"/>
                  </a:cubicBezTo>
                  <a:cubicBezTo>
                    <a:pt x="1677" y="6"/>
                    <a:pt x="1677" y="3"/>
                    <a:pt x="1677" y="0"/>
                  </a:cubicBezTo>
                  <a:cubicBezTo>
                    <a:pt x="1670" y="0"/>
                    <a:pt x="1670" y="0"/>
                    <a:pt x="1670" y="0"/>
                  </a:cubicBezTo>
                  <a:cubicBezTo>
                    <a:pt x="1670" y="6"/>
                    <a:pt x="1670" y="12"/>
                    <a:pt x="1669" y="19"/>
                  </a:cubicBezTo>
                  <a:cubicBezTo>
                    <a:pt x="1673" y="22"/>
                    <a:pt x="1666" y="31"/>
                    <a:pt x="1671" y="33"/>
                  </a:cubicBezTo>
                  <a:cubicBezTo>
                    <a:pt x="1669" y="40"/>
                    <a:pt x="1669" y="45"/>
                    <a:pt x="1671" y="49"/>
                  </a:cubicBezTo>
                  <a:cubicBezTo>
                    <a:pt x="1670" y="71"/>
                    <a:pt x="1670" y="91"/>
                    <a:pt x="1668" y="112"/>
                  </a:cubicBezTo>
                  <a:cubicBezTo>
                    <a:pt x="1664" y="119"/>
                    <a:pt x="1661" y="134"/>
                    <a:pt x="1654" y="144"/>
                  </a:cubicBezTo>
                  <a:cubicBezTo>
                    <a:pt x="1652" y="150"/>
                    <a:pt x="1651" y="156"/>
                    <a:pt x="1649" y="161"/>
                  </a:cubicBezTo>
                  <a:cubicBezTo>
                    <a:pt x="1647" y="167"/>
                    <a:pt x="1644" y="173"/>
                    <a:pt x="1650" y="175"/>
                  </a:cubicBezTo>
                  <a:cubicBezTo>
                    <a:pt x="1650" y="172"/>
                    <a:pt x="1653" y="173"/>
                    <a:pt x="1653" y="169"/>
                  </a:cubicBezTo>
                  <a:cubicBezTo>
                    <a:pt x="1654" y="165"/>
                    <a:pt x="1658" y="165"/>
                    <a:pt x="1655" y="163"/>
                  </a:cubicBezTo>
                  <a:cubicBezTo>
                    <a:pt x="1659" y="160"/>
                    <a:pt x="1659" y="151"/>
                    <a:pt x="1664" y="150"/>
                  </a:cubicBezTo>
                  <a:cubicBezTo>
                    <a:pt x="1653" y="192"/>
                    <a:pt x="1651" y="210"/>
                    <a:pt x="1638" y="251"/>
                  </a:cubicBezTo>
                  <a:cubicBezTo>
                    <a:pt x="1637" y="255"/>
                    <a:pt x="1629" y="262"/>
                    <a:pt x="1634" y="266"/>
                  </a:cubicBezTo>
                  <a:close/>
                  <a:moveTo>
                    <a:pt x="1716" y="151"/>
                  </a:moveTo>
                  <a:cubicBezTo>
                    <a:pt x="1718" y="148"/>
                    <a:pt x="1723" y="152"/>
                    <a:pt x="1722" y="144"/>
                  </a:cubicBezTo>
                  <a:cubicBezTo>
                    <a:pt x="1724" y="140"/>
                    <a:pt x="1725" y="136"/>
                    <a:pt x="1726" y="132"/>
                  </a:cubicBezTo>
                  <a:cubicBezTo>
                    <a:pt x="1729" y="134"/>
                    <a:pt x="1732" y="123"/>
                    <a:pt x="1729" y="123"/>
                  </a:cubicBezTo>
                  <a:cubicBezTo>
                    <a:pt x="1729" y="118"/>
                    <a:pt x="1734" y="120"/>
                    <a:pt x="1734" y="114"/>
                  </a:cubicBezTo>
                  <a:cubicBezTo>
                    <a:pt x="1733" y="106"/>
                    <a:pt x="1737" y="95"/>
                    <a:pt x="1740" y="86"/>
                  </a:cubicBezTo>
                  <a:cubicBezTo>
                    <a:pt x="1740" y="68"/>
                    <a:pt x="1745" y="48"/>
                    <a:pt x="1750" y="27"/>
                  </a:cubicBezTo>
                  <a:cubicBezTo>
                    <a:pt x="1748" y="20"/>
                    <a:pt x="1752" y="9"/>
                    <a:pt x="1752" y="0"/>
                  </a:cubicBezTo>
                  <a:cubicBezTo>
                    <a:pt x="1742" y="0"/>
                    <a:pt x="1742" y="0"/>
                    <a:pt x="1742" y="0"/>
                  </a:cubicBezTo>
                  <a:cubicBezTo>
                    <a:pt x="1741" y="12"/>
                    <a:pt x="1741" y="23"/>
                    <a:pt x="1742" y="34"/>
                  </a:cubicBezTo>
                  <a:cubicBezTo>
                    <a:pt x="1736" y="37"/>
                    <a:pt x="1741" y="45"/>
                    <a:pt x="1736" y="53"/>
                  </a:cubicBezTo>
                  <a:cubicBezTo>
                    <a:pt x="1739" y="58"/>
                    <a:pt x="1733" y="68"/>
                    <a:pt x="1731" y="76"/>
                  </a:cubicBezTo>
                  <a:cubicBezTo>
                    <a:pt x="1739" y="79"/>
                    <a:pt x="1725" y="82"/>
                    <a:pt x="1731" y="83"/>
                  </a:cubicBezTo>
                  <a:cubicBezTo>
                    <a:pt x="1730" y="87"/>
                    <a:pt x="1729" y="92"/>
                    <a:pt x="1728" y="96"/>
                  </a:cubicBezTo>
                  <a:cubicBezTo>
                    <a:pt x="1723" y="105"/>
                    <a:pt x="1727" y="110"/>
                    <a:pt x="1723" y="119"/>
                  </a:cubicBezTo>
                  <a:cubicBezTo>
                    <a:pt x="1722" y="127"/>
                    <a:pt x="1719" y="131"/>
                    <a:pt x="1716" y="136"/>
                  </a:cubicBezTo>
                  <a:cubicBezTo>
                    <a:pt x="1714" y="142"/>
                    <a:pt x="1710" y="149"/>
                    <a:pt x="1716" y="151"/>
                  </a:cubicBezTo>
                  <a:close/>
                  <a:moveTo>
                    <a:pt x="1491" y="189"/>
                  </a:moveTo>
                  <a:cubicBezTo>
                    <a:pt x="1492" y="183"/>
                    <a:pt x="1494" y="176"/>
                    <a:pt x="1496" y="170"/>
                  </a:cubicBezTo>
                  <a:cubicBezTo>
                    <a:pt x="1498" y="165"/>
                    <a:pt x="1501" y="158"/>
                    <a:pt x="1498" y="155"/>
                  </a:cubicBezTo>
                  <a:cubicBezTo>
                    <a:pt x="1504" y="155"/>
                    <a:pt x="1503" y="143"/>
                    <a:pt x="1506" y="139"/>
                  </a:cubicBezTo>
                  <a:cubicBezTo>
                    <a:pt x="1507" y="116"/>
                    <a:pt x="1515" y="101"/>
                    <a:pt x="1514" y="80"/>
                  </a:cubicBezTo>
                  <a:cubicBezTo>
                    <a:pt x="1521" y="53"/>
                    <a:pt x="1527" y="25"/>
                    <a:pt x="1531" y="0"/>
                  </a:cubicBezTo>
                  <a:cubicBezTo>
                    <a:pt x="1523" y="0"/>
                    <a:pt x="1523" y="0"/>
                    <a:pt x="1523" y="0"/>
                  </a:cubicBezTo>
                  <a:cubicBezTo>
                    <a:pt x="1520" y="21"/>
                    <a:pt x="1513" y="42"/>
                    <a:pt x="1512" y="65"/>
                  </a:cubicBezTo>
                  <a:cubicBezTo>
                    <a:pt x="1507" y="99"/>
                    <a:pt x="1497" y="137"/>
                    <a:pt x="1491" y="171"/>
                  </a:cubicBezTo>
                  <a:cubicBezTo>
                    <a:pt x="1486" y="184"/>
                    <a:pt x="1489" y="191"/>
                    <a:pt x="1481" y="197"/>
                  </a:cubicBezTo>
                  <a:cubicBezTo>
                    <a:pt x="1487" y="200"/>
                    <a:pt x="1489" y="195"/>
                    <a:pt x="1491" y="189"/>
                  </a:cubicBezTo>
                  <a:close/>
                  <a:moveTo>
                    <a:pt x="1458" y="259"/>
                  </a:moveTo>
                  <a:cubicBezTo>
                    <a:pt x="1454" y="265"/>
                    <a:pt x="1458" y="265"/>
                    <a:pt x="1454" y="267"/>
                  </a:cubicBezTo>
                  <a:cubicBezTo>
                    <a:pt x="1452" y="267"/>
                    <a:pt x="1452" y="276"/>
                    <a:pt x="1453" y="276"/>
                  </a:cubicBezTo>
                  <a:cubicBezTo>
                    <a:pt x="1463" y="259"/>
                    <a:pt x="1473" y="243"/>
                    <a:pt x="1484" y="228"/>
                  </a:cubicBezTo>
                  <a:cubicBezTo>
                    <a:pt x="1496" y="211"/>
                    <a:pt x="1501" y="197"/>
                    <a:pt x="1510" y="177"/>
                  </a:cubicBezTo>
                  <a:cubicBezTo>
                    <a:pt x="1523" y="132"/>
                    <a:pt x="1536" y="88"/>
                    <a:pt x="1550" y="52"/>
                  </a:cubicBezTo>
                  <a:cubicBezTo>
                    <a:pt x="1550" y="42"/>
                    <a:pt x="1554" y="29"/>
                    <a:pt x="1555" y="19"/>
                  </a:cubicBezTo>
                  <a:cubicBezTo>
                    <a:pt x="1558" y="9"/>
                    <a:pt x="1560" y="7"/>
                    <a:pt x="1561" y="0"/>
                  </a:cubicBezTo>
                  <a:cubicBezTo>
                    <a:pt x="1553" y="0"/>
                    <a:pt x="1553" y="0"/>
                    <a:pt x="1553" y="0"/>
                  </a:cubicBezTo>
                  <a:cubicBezTo>
                    <a:pt x="1551" y="6"/>
                    <a:pt x="1549" y="12"/>
                    <a:pt x="1548" y="19"/>
                  </a:cubicBezTo>
                  <a:cubicBezTo>
                    <a:pt x="1548" y="29"/>
                    <a:pt x="1544" y="33"/>
                    <a:pt x="1544" y="41"/>
                  </a:cubicBezTo>
                  <a:cubicBezTo>
                    <a:pt x="1532" y="87"/>
                    <a:pt x="1513" y="123"/>
                    <a:pt x="1505" y="170"/>
                  </a:cubicBezTo>
                  <a:cubicBezTo>
                    <a:pt x="1500" y="173"/>
                    <a:pt x="1500" y="184"/>
                    <a:pt x="1497" y="191"/>
                  </a:cubicBezTo>
                  <a:cubicBezTo>
                    <a:pt x="1496" y="195"/>
                    <a:pt x="1493" y="195"/>
                    <a:pt x="1492" y="199"/>
                  </a:cubicBezTo>
                  <a:cubicBezTo>
                    <a:pt x="1490" y="201"/>
                    <a:pt x="1492" y="210"/>
                    <a:pt x="1487" y="208"/>
                  </a:cubicBezTo>
                  <a:cubicBezTo>
                    <a:pt x="1486" y="217"/>
                    <a:pt x="1482" y="222"/>
                    <a:pt x="1477" y="226"/>
                  </a:cubicBezTo>
                  <a:cubicBezTo>
                    <a:pt x="1476" y="236"/>
                    <a:pt x="1470" y="238"/>
                    <a:pt x="1468" y="248"/>
                  </a:cubicBezTo>
                  <a:cubicBezTo>
                    <a:pt x="1465" y="247"/>
                    <a:pt x="1465" y="254"/>
                    <a:pt x="1462" y="253"/>
                  </a:cubicBezTo>
                  <a:cubicBezTo>
                    <a:pt x="1457" y="255"/>
                    <a:pt x="1463" y="259"/>
                    <a:pt x="1458" y="259"/>
                  </a:cubicBezTo>
                  <a:close/>
                  <a:moveTo>
                    <a:pt x="1496" y="49"/>
                  </a:moveTo>
                  <a:cubicBezTo>
                    <a:pt x="1498" y="33"/>
                    <a:pt x="1501" y="16"/>
                    <a:pt x="1504" y="0"/>
                  </a:cubicBezTo>
                  <a:cubicBezTo>
                    <a:pt x="1499" y="0"/>
                    <a:pt x="1499" y="0"/>
                    <a:pt x="1499" y="0"/>
                  </a:cubicBezTo>
                  <a:cubicBezTo>
                    <a:pt x="1498" y="1"/>
                    <a:pt x="1498" y="3"/>
                    <a:pt x="1498" y="4"/>
                  </a:cubicBezTo>
                  <a:cubicBezTo>
                    <a:pt x="1496" y="13"/>
                    <a:pt x="1495" y="20"/>
                    <a:pt x="1496" y="27"/>
                  </a:cubicBezTo>
                  <a:cubicBezTo>
                    <a:pt x="1496" y="30"/>
                    <a:pt x="1490" y="37"/>
                    <a:pt x="1495" y="38"/>
                  </a:cubicBezTo>
                  <a:cubicBezTo>
                    <a:pt x="1495" y="42"/>
                    <a:pt x="1488" y="49"/>
                    <a:pt x="1496" y="49"/>
                  </a:cubicBezTo>
                  <a:close/>
                  <a:moveTo>
                    <a:pt x="1444" y="79"/>
                  </a:moveTo>
                  <a:cubicBezTo>
                    <a:pt x="1442" y="84"/>
                    <a:pt x="1441" y="88"/>
                    <a:pt x="1440" y="92"/>
                  </a:cubicBezTo>
                  <a:cubicBezTo>
                    <a:pt x="1444" y="94"/>
                    <a:pt x="1438" y="101"/>
                    <a:pt x="1441" y="104"/>
                  </a:cubicBezTo>
                  <a:cubicBezTo>
                    <a:pt x="1443" y="107"/>
                    <a:pt x="1440" y="113"/>
                    <a:pt x="1439" y="119"/>
                  </a:cubicBezTo>
                  <a:cubicBezTo>
                    <a:pt x="1441" y="122"/>
                    <a:pt x="1442" y="125"/>
                    <a:pt x="1440" y="131"/>
                  </a:cubicBezTo>
                  <a:cubicBezTo>
                    <a:pt x="1442" y="134"/>
                    <a:pt x="1441" y="139"/>
                    <a:pt x="1443" y="143"/>
                  </a:cubicBezTo>
                  <a:cubicBezTo>
                    <a:pt x="1446" y="118"/>
                    <a:pt x="1445" y="96"/>
                    <a:pt x="1448" y="72"/>
                  </a:cubicBezTo>
                  <a:cubicBezTo>
                    <a:pt x="1450" y="59"/>
                    <a:pt x="1451" y="47"/>
                    <a:pt x="1453" y="34"/>
                  </a:cubicBezTo>
                  <a:cubicBezTo>
                    <a:pt x="1458" y="18"/>
                    <a:pt x="1458" y="13"/>
                    <a:pt x="1461" y="0"/>
                  </a:cubicBezTo>
                  <a:cubicBezTo>
                    <a:pt x="1454" y="0"/>
                    <a:pt x="1454" y="0"/>
                    <a:pt x="1454" y="0"/>
                  </a:cubicBezTo>
                  <a:cubicBezTo>
                    <a:pt x="1449" y="27"/>
                    <a:pt x="1442" y="56"/>
                    <a:pt x="1444" y="79"/>
                  </a:cubicBezTo>
                  <a:close/>
                  <a:moveTo>
                    <a:pt x="1567" y="191"/>
                  </a:moveTo>
                  <a:cubicBezTo>
                    <a:pt x="1578" y="159"/>
                    <a:pt x="1580" y="142"/>
                    <a:pt x="1586" y="113"/>
                  </a:cubicBezTo>
                  <a:cubicBezTo>
                    <a:pt x="1582" y="109"/>
                    <a:pt x="1591" y="98"/>
                    <a:pt x="1587" y="95"/>
                  </a:cubicBezTo>
                  <a:cubicBezTo>
                    <a:pt x="1588" y="88"/>
                    <a:pt x="1589" y="81"/>
                    <a:pt x="1588" y="75"/>
                  </a:cubicBezTo>
                  <a:cubicBezTo>
                    <a:pt x="1591" y="61"/>
                    <a:pt x="1591" y="49"/>
                    <a:pt x="1591" y="37"/>
                  </a:cubicBezTo>
                  <a:cubicBezTo>
                    <a:pt x="1588" y="35"/>
                    <a:pt x="1590" y="31"/>
                    <a:pt x="1591" y="28"/>
                  </a:cubicBezTo>
                  <a:cubicBezTo>
                    <a:pt x="1591" y="25"/>
                    <a:pt x="1589" y="23"/>
                    <a:pt x="1591" y="19"/>
                  </a:cubicBezTo>
                  <a:cubicBezTo>
                    <a:pt x="1588" y="17"/>
                    <a:pt x="1591" y="13"/>
                    <a:pt x="1592" y="10"/>
                  </a:cubicBezTo>
                  <a:cubicBezTo>
                    <a:pt x="1588" y="9"/>
                    <a:pt x="1592" y="3"/>
                    <a:pt x="1593" y="0"/>
                  </a:cubicBezTo>
                  <a:cubicBezTo>
                    <a:pt x="1584" y="0"/>
                    <a:pt x="1584" y="0"/>
                    <a:pt x="1584" y="0"/>
                  </a:cubicBezTo>
                  <a:cubicBezTo>
                    <a:pt x="1583" y="5"/>
                    <a:pt x="1583" y="11"/>
                    <a:pt x="1583" y="16"/>
                  </a:cubicBezTo>
                  <a:cubicBezTo>
                    <a:pt x="1585" y="40"/>
                    <a:pt x="1583" y="66"/>
                    <a:pt x="1581" y="91"/>
                  </a:cubicBezTo>
                  <a:cubicBezTo>
                    <a:pt x="1581" y="113"/>
                    <a:pt x="1573" y="140"/>
                    <a:pt x="1573" y="166"/>
                  </a:cubicBezTo>
                  <a:cubicBezTo>
                    <a:pt x="1565" y="168"/>
                    <a:pt x="1573" y="177"/>
                    <a:pt x="1567" y="178"/>
                  </a:cubicBezTo>
                  <a:cubicBezTo>
                    <a:pt x="1571" y="184"/>
                    <a:pt x="1560" y="188"/>
                    <a:pt x="1567" y="191"/>
                  </a:cubicBezTo>
                  <a:close/>
                  <a:moveTo>
                    <a:pt x="2807" y="32"/>
                  </a:moveTo>
                  <a:cubicBezTo>
                    <a:pt x="2802" y="32"/>
                    <a:pt x="2801" y="36"/>
                    <a:pt x="2799" y="40"/>
                  </a:cubicBezTo>
                  <a:cubicBezTo>
                    <a:pt x="2785" y="61"/>
                    <a:pt x="2778" y="63"/>
                    <a:pt x="2777" y="70"/>
                  </a:cubicBezTo>
                  <a:cubicBezTo>
                    <a:pt x="2752" y="100"/>
                    <a:pt x="2749" y="105"/>
                    <a:pt x="2745" y="109"/>
                  </a:cubicBezTo>
                  <a:cubicBezTo>
                    <a:pt x="2723" y="142"/>
                    <a:pt x="2717" y="144"/>
                    <a:pt x="2713" y="148"/>
                  </a:cubicBezTo>
                  <a:cubicBezTo>
                    <a:pt x="2691" y="182"/>
                    <a:pt x="2693" y="191"/>
                    <a:pt x="2685" y="192"/>
                  </a:cubicBezTo>
                  <a:cubicBezTo>
                    <a:pt x="2668" y="229"/>
                    <a:pt x="2665" y="235"/>
                    <a:pt x="2662" y="239"/>
                  </a:cubicBezTo>
                  <a:cubicBezTo>
                    <a:pt x="2651" y="278"/>
                    <a:pt x="2646" y="278"/>
                    <a:pt x="2648" y="284"/>
                  </a:cubicBezTo>
                  <a:cubicBezTo>
                    <a:pt x="2658" y="272"/>
                    <a:pt x="2655" y="265"/>
                    <a:pt x="2658" y="264"/>
                  </a:cubicBezTo>
                  <a:cubicBezTo>
                    <a:pt x="2687" y="212"/>
                    <a:pt x="2690" y="198"/>
                    <a:pt x="2698" y="189"/>
                  </a:cubicBezTo>
                  <a:cubicBezTo>
                    <a:pt x="2725" y="152"/>
                    <a:pt x="2727" y="146"/>
                    <a:pt x="2730" y="141"/>
                  </a:cubicBezTo>
                  <a:cubicBezTo>
                    <a:pt x="2774" y="91"/>
                    <a:pt x="2776" y="83"/>
                    <a:pt x="2780" y="78"/>
                  </a:cubicBezTo>
                  <a:cubicBezTo>
                    <a:pt x="2802" y="54"/>
                    <a:pt x="2799" y="46"/>
                    <a:pt x="2806" y="48"/>
                  </a:cubicBezTo>
                  <a:cubicBezTo>
                    <a:pt x="2826" y="22"/>
                    <a:pt x="2828" y="20"/>
                    <a:pt x="2830" y="18"/>
                  </a:cubicBezTo>
                  <a:cubicBezTo>
                    <a:pt x="2832" y="0"/>
                    <a:pt x="2832" y="0"/>
                    <a:pt x="2832" y="0"/>
                  </a:cubicBezTo>
                  <a:close/>
                  <a:moveTo>
                    <a:pt x="1822" y="830"/>
                  </a:moveTo>
                  <a:cubicBezTo>
                    <a:pt x="1821" y="835"/>
                    <a:pt x="1833" y="840"/>
                    <a:pt x="1836" y="840"/>
                  </a:cubicBezTo>
                  <a:cubicBezTo>
                    <a:pt x="1876" y="884"/>
                    <a:pt x="1878" y="891"/>
                    <a:pt x="1884" y="898"/>
                  </a:cubicBezTo>
                  <a:cubicBezTo>
                    <a:pt x="1905" y="929"/>
                    <a:pt x="1905" y="931"/>
                    <a:pt x="1905" y="933"/>
                  </a:cubicBezTo>
                  <a:cubicBezTo>
                    <a:pt x="1920" y="963"/>
                    <a:pt x="1924" y="966"/>
                    <a:pt x="1925" y="970"/>
                  </a:cubicBezTo>
                  <a:cubicBezTo>
                    <a:pt x="1947" y="1007"/>
                    <a:pt x="1946" y="1015"/>
                    <a:pt x="1951" y="1021"/>
                  </a:cubicBezTo>
                  <a:cubicBezTo>
                    <a:pt x="1969" y="1067"/>
                    <a:pt x="1971" y="1070"/>
                    <a:pt x="1971" y="1073"/>
                  </a:cubicBezTo>
                  <a:cubicBezTo>
                    <a:pt x="1993" y="1131"/>
                    <a:pt x="1992" y="1135"/>
                    <a:pt x="1997" y="1138"/>
                  </a:cubicBezTo>
                  <a:cubicBezTo>
                    <a:pt x="2003" y="1163"/>
                    <a:pt x="2002" y="1167"/>
                    <a:pt x="2010" y="1170"/>
                  </a:cubicBezTo>
                  <a:cubicBezTo>
                    <a:pt x="2017" y="1202"/>
                    <a:pt x="2021" y="1210"/>
                    <a:pt x="2018" y="1220"/>
                  </a:cubicBezTo>
                  <a:cubicBezTo>
                    <a:pt x="2039" y="1270"/>
                    <a:pt x="2039" y="1273"/>
                    <a:pt x="2039" y="1275"/>
                  </a:cubicBezTo>
                  <a:cubicBezTo>
                    <a:pt x="2049" y="1306"/>
                    <a:pt x="2048" y="1312"/>
                    <a:pt x="2053" y="1317"/>
                  </a:cubicBezTo>
                  <a:cubicBezTo>
                    <a:pt x="2059" y="1344"/>
                    <a:pt x="2066" y="1345"/>
                    <a:pt x="2066" y="1349"/>
                  </a:cubicBezTo>
                  <a:cubicBezTo>
                    <a:pt x="2083" y="1385"/>
                    <a:pt x="2080" y="1392"/>
                    <a:pt x="2089" y="1396"/>
                  </a:cubicBezTo>
                  <a:cubicBezTo>
                    <a:pt x="2106" y="1433"/>
                    <a:pt x="2114" y="1437"/>
                    <a:pt x="2113" y="1443"/>
                  </a:cubicBezTo>
                  <a:cubicBezTo>
                    <a:pt x="2129" y="1460"/>
                    <a:pt x="2131" y="1463"/>
                    <a:pt x="2132" y="1466"/>
                  </a:cubicBezTo>
                  <a:cubicBezTo>
                    <a:pt x="2150" y="1484"/>
                    <a:pt x="2156" y="1493"/>
                    <a:pt x="2159" y="1489"/>
                  </a:cubicBezTo>
                  <a:cubicBezTo>
                    <a:pt x="2126" y="1445"/>
                    <a:pt x="2118" y="1441"/>
                    <a:pt x="2118" y="1436"/>
                  </a:cubicBezTo>
                  <a:cubicBezTo>
                    <a:pt x="2062" y="1320"/>
                    <a:pt x="2058" y="1315"/>
                    <a:pt x="2060" y="1310"/>
                  </a:cubicBezTo>
                  <a:cubicBezTo>
                    <a:pt x="2041" y="1262"/>
                    <a:pt x="2043" y="1257"/>
                    <a:pt x="2037" y="1254"/>
                  </a:cubicBezTo>
                  <a:cubicBezTo>
                    <a:pt x="2031" y="1229"/>
                    <a:pt x="2031" y="1226"/>
                    <a:pt x="2031" y="1223"/>
                  </a:cubicBezTo>
                  <a:cubicBezTo>
                    <a:pt x="2003" y="1142"/>
                    <a:pt x="2003" y="1132"/>
                    <a:pt x="1999" y="1123"/>
                  </a:cubicBezTo>
                  <a:cubicBezTo>
                    <a:pt x="1991" y="1104"/>
                    <a:pt x="1992" y="1098"/>
                    <a:pt x="1990" y="1093"/>
                  </a:cubicBezTo>
                  <a:cubicBezTo>
                    <a:pt x="1975" y="1056"/>
                    <a:pt x="1975" y="1053"/>
                    <a:pt x="1973" y="1051"/>
                  </a:cubicBezTo>
                  <a:cubicBezTo>
                    <a:pt x="1958" y="1017"/>
                    <a:pt x="1956" y="1013"/>
                    <a:pt x="1955" y="1008"/>
                  </a:cubicBezTo>
                  <a:cubicBezTo>
                    <a:pt x="1918" y="938"/>
                    <a:pt x="1912" y="928"/>
                    <a:pt x="1907" y="918"/>
                  </a:cubicBezTo>
                  <a:cubicBezTo>
                    <a:pt x="1864" y="860"/>
                    <a:pt x="1865" y="857"/>
                    <a:pt x="1863" y="855"/>
                  </a:cubicBezTo>
                  <a:cubicBezTo>
                    <a:pt x="1838" y="833"/>
                    <a:pt x="1831" y="828"/>
                    <a:pt x="1825" y="824"/>
                  </a:cubicBezTo>
                  <a:cubicBezTo>
                    <a:pt x="1811" y="828"/>
                    <a:pt x="1813" y="828"/>
                    <a:pt x="1815" y="828"/>
                  </a:cubicBezTo>
                  <a:close/>
                  <a:moveTo>
                    <a:pt x="2746" y="26"/>
                  </a:moveTo>
                  <a:cubicBezTo>
                    <a:pt x="2746" y="29"/>
                    <a:pt x="2745" y="31"/>
                    <a:pt x="2744" y="33"/>
                  </a:cubicBezTo>
                  <a:cubicBezTo>
                    <a:pt x="2726" y="54"/>
                    <a:pt x="2729" y="63"/>
                    <a:pt x="2722" y="62"/>
                  </a:cubicBezTo>
                  <a:cubicBezTo>
                    <a:pt x="2707" y="91"/>
                    <a:pt x="2705" y="93"/>
                    <a:pt x="2703" y="94"/>
                  </a:cubicBezTo>
                  <a:cubicBezTo>
                    <a:pt x="2671" y="145"/>
                    <a:pt x="2662" y="164"/>
                    <a:pt x="2654" y="183"/>
                  </a:cubicBezTo>
                  <a:cubicBezTo>
                    <a:pt x="2640" y="217"/>
                    <a:pt x="2640" y="223"/>
                    <a:pt x="2638" y="228"/>
                  </a:cubicBezTo>
                  <a:cubicBezTo>
                    <a:pt x="2637" y="231"/>
                    <a:pt x="2646" y="226"/>
                    <a:pt x="2645" y="212"/>
                  </a:cubicBezTo>
                  <a:cubicBezTo>
                    <a:pt x="2678" y="149"/>
                    <a:pt x="2683" y="140"/>
                    <a:pt x="2688" y="130"/>
                  </a:cubicBezTo>
                  <a:cubicBezTo>
                    <a:pt x="2704" y="113"/>
                    <a:pt x="2703" y="109"/>
                    <a:pt x="2706" y="107"/>
                  </a:cubicBezTo>
                  <a:cubicBezTo>
                    <a:pt x="2729" y="74"/>
                    <a:pt x="2732" y="64"/>
                    <a:pt x="2739" y="57"/>
                  </a:cubicBezTo>
                  <a:cubicBezTo>
                    <a:pt x="2757" y="29"/>
                    <a:pt x="2760" y="29"/>
                    <a:pt x="2759" y="25"/>
                  </a:cubicBezTo>
                  <a:cubicBezTo>
                    <a:pt x="2773" y="5"/>
                    <a:pt x="2777" y="3"/>
                    <a:pt x="2780" y="0"/>
                  </a:cubicBezTo>
                  <a:cubicBezTo>
                    <a:pt x="2760" y="11"/>
                    <a:pt x="2757" y="22"/>
                    <a:pt x="2746" y="26"/>
                  </a:cubicBezTo>
                  <a:close/>
                  <a:moveTo>
                    <a:pt x="2829" y="55"/>
                  </a:moveTo>
                  <a:cubicBezTo>
                    <a:pt x="2829" y="58"/>
                    <a:pt x="2826" y="56"/>
                    <a:pt x="2825" y="57"/>
                  </a:cubicBezTo>
                  <a:cubicBezTo>
                    <a:pt x="2812" y="74"/>
                    <a:pt x="2808" y="85"/>
                    <a:pt x="2798" y="90"/>
                  </a:cubicBezTo>
                  <a:cubicBezTo>
                    <a:pt x="2767" y="129"/>
                    <a:pt x="2762" y="131"/>
                    <a:pt x="2760" y="136"/>
                  </a:cubicBezTo>
                  <a:cubicBezTo>
                    <a:pt x="2735" y="169"/>
                    <a:pt x="2729" y="177"/>
                    <a:pt x="2722" y="185"/>
                  </a:cubicBezTo>
                  <a:cubicBezTo>
                    <a:pt x="2696" y="227"/>
                    <a:pt x="2694" y="229"/>
                    <a:pt x="2695" y="233"/>
                  </a:cubicBezTo>
                  <a:cubicBezTo>
                    <a:pt x="2685" y="255"/>
                    <a:pt x="2680" y="260"/>
                    <a:pt x="2678" y="269"/>
                  </a:cubicBezTo>
                  <a:cubicBezTo>
                    <a:pt x="2669" y="289"/>
                    <a:pt x="2666" y="293"/>
                    <a:pt x="2667" y="300"/>
                  </a:cubicBezTo>
                  <a:cubicBezTo>
                    <a:pt x="2656" y="337"/>
                    <a:pt x="2648" y="343"/>
                    <a:pt x="2655" y="347"/>
                  </a:cubicBezTo>
                  <a:cubicBezTo>
                    <a:pt x="2665" y="311"/>
                    <a:pt x="2666" y="307"/>
                    <a:pt x="2669" y="304"/>
                  </a:cubicBezTo>
                  <a:cubicBezTo>
                    <a:pt x="2683" y="271"/>
                    <a:pt x="2684" y="267"/>
                    <a:pt x="2686" y="264"/>
                  </a:cubicBezTo>
                  <a:cubicBezTo>
                    <a:pt x="2706" y="236"/>
                    <a:pt x="2702" y="227"/>
                    <a:pt x="2705" y="225"/>
                  </a:cubicBezTo>
                  <a:cubicBezTo>
                    <a:pt x="2723" y="207"/>
                    <a:pt x="2718" y="199"/>
                    <a:pt x="2725" y="200"/>
                  </a:cubicBezTo>
                  <a:cubicBezTo>
                    <a:pt x="2758" y="155"/>
                    <a:pt x="2760" y="153"/>
                    <a:pt x="2761" y="149"/>
                  </a:cubicBezTo>
                  <a:cubicBezTo>
                    <a:pt x="2786" y="124"/>
                    <a:pt x="2783" y="117"/>
                    <a:pt x="2787" y="117"/>
                  </a:cubicBezTo>
                  <a:cubicBezTo>
                    <a:pt x="2804" y="98"/>
                    <a:pt x="2809" y="98"/>
                    <a:pt x="2810" y="94"/>
                  </a:cubicBezTo>
                  <a:cubicBezTo>
                    <a:pt x="2830" y="64"/>
                    <a:pt x="2835" y="63"/>
                    <a:pt x="2838" y="61"/>
                  </a:cubicBezTo>
                  <a:cubicBezTo>
                    <a:pt x="2855" y="27"/>
                    <a:pt x="2861" y="28"/>
                    <a:pt x="2864" y="24"/>
                  </a:cubicBezTo>
                  <a:cubicBezTo>
                    <a:pt x="2875" y="1"/>
                    <a:pt x="2875" y="0"/>
                    <a:pt x="2875" y="0"/>
                  </a:cubicBezTo>
                  <a:cubicBezTo>
                    <a:pt x="2852" y="19"/>
                    <a:pt x="2852" y="22"/>
                    <a:pt x="2853" y="25"/>
                  </a:cubicBezTo>
                  <a:cubicBezTo>
                    <a:pt x="2833" y="46"/>
                    <a:pt x="2832" y="51"/>
                    <a:pt x="2829" y="55"/>
                  </a:cubicBezTo>
                  <a:close/>
                  <a:moveTo>
                    <a:pt x="2773" y="39"/>
                  </a:moveTo>
                  <a:cubicBezTo>
                    <a:pt x="2768" y="44"/>
                    <a:pt x="2770" y="54"/>
                    <a:pt x="2761" y="55"/>
                  </a:cubicBezTo>
                  <a:cubicBezTo>
                    <a:pt x="2742" y="83"/>
                    <a:pt x="2739" y="84"/>
                    <a:pt x="2739" y="90"/>
                  </a:cubicBezTo>
                  <a:cubicBezTo>
                    <a:pt x="2724" y="107"/>
                    <a:pt x="2722" y="109"/>
                    <a:pt x="2719" y="111"/>
                  </a:cubicBezTo>
                  <a:cubicBezTo>
                    <a:pt x="2695" y="150"/>
                    <a:pt x="2685" y="159"/>
                    <a:pt x="2680" y="173"/>
                  </a:cubicBezTo>
                  <a:cubicBezTo>
                    <a:pt x="2656" y="210"/>
                    <a:pt x="2656" y="213"/>
                    <a:pt x="2657" y="218"/>
                  </a:cubicBezTo>
                  <a:cubicBezTo>
                    <a:pt x="2640" y="255"/>
                    <a:pt x="2644" y="267"/>
                    <a:pt x="2636" y="270"/>
                  </a:cubicBezTo>
                  <a:cubicBezTo>
                    <a:pt x="2632" y="342"/>
                    <a:pt x="2625" y="331"/>
                    <a:pt x="2629" y="329"/>
                  </a:cubicBezTo>
                  <a:cubicBezTo>
                    <a:pt x="2635" y="291"/>
                    <a:pt x="2638" y="287"/>
                    <a:pt x="2639" y="283"/>
                  </a:cubicBezTo>
                  <a:cubicBezTo>
                    <a:pt x="2655" y="237"/>
                    <a:pt x="2654" y="230"/>
                    <a:pt x="2659" y="229"/>
                  </a:cubicBezTo>
                  <a:cubicBezTo>
                    <a:pt x="2679" y="187"/>
                    <a:pt x="2683" y="183"/>
                    <a:pt x="2684" y="179"/>
                  </a:cubicBezTo>
                  <a:cubicBezTo>
                    <a:pt x="2720" y="130"/>
                    <a:pt x="2718" y="134"/>
                    <a:pt x="2723" y="130"/>
                  </a:cubicBezTo>
                  <a:cubicBezTo>
                    <a:pt x="2740" y="104"/>
                    <a:pt x="2740" y="99"/>
                    <a:pt x="2744" y="98"/>
                  </a:cubicBezTo>
                  <a:cubicBezTo>
                    <a:pt x="2757" y="79"/>
                    <a:pt x="2759" y="76"/>
                    <a:pt x="2760" y="73"/>
                  </a:cubicBezTo>
                  <a:cubicBezTo>
                    <a:pt x="2784" y="44"/>
                    <a:pt x="2786" y="37"/>
                    <a:pt x="2792" y="34"/>
                  </a:cubicBezTo>
                  <a:cubicBezTo>
                    <a:pt x="2811" y="6"/>
                    <a:pt x="2819" y="8"/>
                    <a:pt x="2816" y="1"/>
                  </a:cubicBezTo>
                  <a:cubicBezTo>
                    <a:pt x="2805" y="3"/>
                    <a:pt x="2805" y="6"/>
                    <a:pt x="2801" y="7"/>
                  </a:cubicBezTo>
                  <a:cubicBezTo>
                    <a:pt x="2780" y="31"/>
                    <a:pt x="2778" y="36"/>
                    <a:pt x="2773" y="39"/>
                  </a:cubicBezTo>
                  <a:close/>
                  <a:moveTo>
                    <a:pt x="2610" y="79"/>
                  </a:moveTo>
                  <a:cubicBezTo>
                    <a:pt x="2607" y="53"/>
                    <a:pt x="2612" y="35"/>
                    <a:pt x="2614" y="13"/>
                  </a:cubicBezTo>
                  <a:cubicBezTo>
                    <a:pt x="2618" y="13"/>
                    <a:pt x="2615" y="6"/>
                    <a:pt x="2617" y="4"/>
                  </a:cubicBezTo>
                  <a:cubicBezTo>
                    <a:pt x="2619" y="3"/>
                    <a:pt x="2620" y="2"/>
                    <a:pt x="2621" y="0"/>
                  </a:cubicBezTo>
                  <a:cubicBezTo>
                    <a:pt x="2611" y="0"/>
                    <a:pt x="2611" y="0"/>
                    <a:pt x="2611" y="0"/>
                  </a:cubicBezTo>
                  <a:cubicBezTo>
                    <a:pt x="2608" y="5"/>
                    <a:pt x="2610" y="14"/>
                    <a:pt x="2605" y="18"/>
                  </a:cubicBezTo>
                  <a:cubicBezTo>
                    <a:pt x="2605" y="31"/>
                    <a:pt x="2605" y="44"/>
                    <a:pt x="2604" y="56"/>
                  </a:cubicBezTo>
                  <a:cubicBezTo>
                    <a:pt x="2604" y="60"/>
                    <a:pt x="2604" y="64"/>
                    <a:pt x="2605" y="69"/>
                  </a:cubicBezTo>
                  <a:cubicBezTo>
                    <a:pt x="2606" y="73"/>
                    <a:pt x="2602" y="82"/>
                    <a:pt x="2610" y="79"/>
                  </a:cubicBezTo>
                  <a:close/>
                  <a:moveTo>
                    <a:pt x="2618" y="72"/>
                  </a:moveTo>
                  <a:cubicBezTo>
                    <a:pt x="2616" y="92"/>
                    <a:pt x="2614" y="104"/>
                    <a:pt x="2613" y="127"/>
                  </a:cubicBezTo>
                  <a:cubicBezTo>
                    <a:pt x="2609" y="201"/>
                    <a:pt x="2611" y="207"/>
                    <a:pt x="2608" y="210"/>
                  </a:cubicBezTo>
                  <a:cubicBezTo>
                    <a:pt x="2613" y="255"/>
                    <a:pt x="2610" y="256"/>
                    <a:pt x="2612" y="263"/>
                  </a:cubicBezTo>
                  <a:cubicBezTo>
                    <a:pt x="2622" y="203"/>
                    <a:pt x="2621" y="198"/>
                    <a:pt x="2622" y="194"/>
                  </a:cubicBezTo>
                  <a:cubicBezTo>
                    <a:pt x="2636" y="153"/>
                    <a:pt x="2633" y="139"/>
                    <a:pt x="2640" y="134"/>
                  </a:cubicBezTo>
                  <a:cubicBezTo>
                    <a:pt x="2658" y="95"/>
                    <a:pt x="2660" y="92"/>
                    <a:pt x="2663" y="89"/>
                  </a:cubicBezTo>
                  <a:cubicBezTo>
                    <a:pt x="2679" y="65"/>
                    <a:pt x="2675" y="55"/>
                    <a:pt x="2682" y="57"/>
                  </a:cubicBezTo>
                  <a:cubicBezTo>
                    <a:pt x="2697" y="33"/>
                    <a:pt x="2699" y="33"/>
                    <a:pt x="2698" y="29"/>
                  </a:cubicBezTo>
                  <a:cubicBezTo>
                    <a:pt x="2707" y="0"/>
                    <a:pt x="2707" y="0"/>
                    <a:pt x="2707" y="0"/>
                  </a:cubicBezTo>
                  <a:cubicBezTo>
                    <a:pt x="2691" y="21"/>
                    <a:pt x="2692" y="29"/>
                    <a:pt x="2685" y="30"/>
                  </a:cubicBezTo>
                  <a:cubicBezTo>
                    <a:pt x="2669" y="68"/>
                    <a:pt x="2658" y="72"/>
                    <a:pt x="2656" y="82"/>
                  </a:cubicBezTo>
                  <a:cubicBezTo>
                    <a:pt x="2660" y="58"/>
                    <a:pt x="2665" y="55"/>
                    <a:pt x="2664" y="47"/>
                  </a:cubicBezTo>
                  <a:cubicBezTo>
                    <a:pt x="2681" y="0"/>
                    <a:pt x="2681" y="0"/>
                    <a:pt x="2681" y="0"/>
                  </a:cubicBezTo>
                  <a:cubicBezTo>
                    <a:pt x="2675" y="12"/>
                    <a:pt x="2671" y="16"/>
                    <a:pt x="2671" y="22"/>
                  </a:cubicBezTo>
                  <a:cubicBezTo>
                    <a:pt x="2654" y="55"/>
                    <a:pt x="2654" y="62"/>
                    <a:pt x="2653" y="67"/>
                  </a:cubicBezTo>
                  <a:cubicBezTo>
                    <a:pt x="2638" y="112"/>
                    <a:pt x="2636" y="123"/>
                    <a:pt x="2631" y="132"/>
                  </a:cubicBezTo>
                  <a:cubicBezTo>
                    <a:pt x="2614" y="179"/>
                    <a:pt x="2618" y="176"/>
                    <a:pt x="2616" y="168"/>
                  </a:cubicBezTo>
                  <a:cubicBezTo>
                    <a:pt x="2624" y="126"/>
                    <a:pt x="2631" y="120"/>
                    <a:pt x="2631" y="108"/>
                  </a:cubicBezTo>
                  <a:cubicBezTo>
                    <a:pt x="2643" y="70"/>
                    <a:pt x="2645" y="59"/>
                    <a:pt x="2649" y="50"/>
                  </a:cubicBezTo>
                  <a:cubicBezTo>
                    <a:pt x="2658" y="0"/>
                    <a:pt x="2658" y="0"/>
                    <a:pt x="2658" y="0"/>
                  </a:cubicBezTo>
                  <a:cubicBezTo>
                    <a:pt x="2644" y="47"/>
                    <a:pt x="2637" y="63"/>
                    <a:pt x="2634" y="82"/>
                  </a:cubicBezTo>
                  <a:cubicBezTo>
                    <a:pt x="2623" y="110"/>
                    <a:pt x="2626" y="119"/>
                    <a:pt x="2621" y="120"/>
                  </a:cubicBezTo>
                  <a:cubicBezTo>
                    <a:pt x="2617" y="108"/>
                    <a:pt x="2621" y="105"/>
                    <a:pt x="2620" y="98"/>
                  </a:cubicBezTo>
                  <a:cubicBezTo>
                    <a:pt x="2633" y="44"/>
                    <a:pt x="2638" y="42"/>
                    <a:pt x="2637" y="36"/>
                  </a:cubicBezTo>
                  <a:cubicBezTo>
                    <a:pt x="2641" y="0"/>
                    <a:pt x="2641" y="0"/>
                    <a:pt x="2641" y="0"/>
                  </a:cubicBezTo>
                  <a:cubicBezTo>
                    <a:pt x="2626" y="52"/>
                    <a:pt x="2624" y="56"/>
                    <a:pt x="2624" y="61"/>
                  </a:cubicBezTo>
                  <a:close/>
                  <a:moveTo>
                    <a:pt x="2712" y="46"/>
                  </a:moveTo>
                  <a:cubicBezTo>
                    <a:pt x="2712" y="49"/>
                    <a:pt x="2709" y="48"/>
                    <a:pt x="2708" y="50"/>
                  </a:cubicBezTo>
                  <a:cubicBezTo>
                    <a:pt x="2699" y="60"/>
                    <a:pt x="2701" y="63"/>
                    <a:pt x="2698" y="64"/>
                  </a:cubicBezTo>
                  <a:cubicBezTo>
                    <a:pt x="2673" y="100"/>
                    <a:pt x="2674" y="112"/>
                    <a:pt x="2665" y="115"/>
                  </a:cubicBezTo>
                  <a:cubicBezTo>
                    <a:pt x="2655" y="147"/>
                    <a:pt x="2647" y="151"/>
                    <a:pt x="2646" y="160"/>
                  </a:cubicBezTo>
                  <a:cubicBezTo>
                    <a:pt x="2629" y="197"/>
                    <a:pt x="2632" y="206"/>
                    <a:pt x="2627" y="207"/>
                  </a:cubicBezTo>
                  <a:cubicBezTo>
                    <a:pt x="2624" y="239"/>
                    <a:pt x="2617" y="245"/>
                    <a:pt x="2624" y="246"/>
                  </a:cubicBezTo>
                  <a:cubicBezTo>
                    <a:pt x="2640" y="192"/>
                    <a:pt x="2642" y="186"/>
                    <a:pt x="2643" y="180"/>
                  </a:cubicBezTo>
                  <a:cubicBezTo>
                    <a:pt x="2662" y="141"/>
                    <a:pt x="2666" y="130"/>
                    <a:pt x="2674" y="123"/>
                  </a:cubicBezTo>
                  <a:cubicBezTo>
                    <a:pt x="2695" y="87"/>
                    <a:pt x="2696" y="84"/>
                    <a:pt x="2697" y="82"/>
                  </a:cubicBezTo>
                  <a:cubicBezTo>
                    <a:pt x="2733" y="36"/>
                    <a:pt x="2735" y="23"/>
                    <a:pt x="2745" y="17"/>
                  </a:cubicBezTo>
                  <a:cubicBezTo>
                    <a:pt x="2741" y="6"/>
                    <a:pt x="2735" y="11"/>
                    <a:pt x="2732" y="18"/>
                  </a:cubicBezTo>
                  <a:close/>
                  <a:moveTo>
                    <a:pt x="1906" y="844"/>
                  </a:moveTo>
                  <a:cubicBezTo>
                    <a:pt x="1910" y="849"/>
                    <a:pt x="1912" y="854"/>
                    <a:pt x="1919" y="858"/>
                  </a:cubicBezTo>
                  <a:cubicBezTo>
                    <a:pt x="1940" y="897"/>
                    <a:pt x="1941" y="908"/>
                    <a:pt x="1952" y="917"/>
                  </a:cubicBezTo>
                  <a:cubicBezTo>
                    <a:pt x="1969" y="961"/>
                    <a:pt x="1970" y="968"/>
                    <a:pt x="1975" y="974"/>
                  </a:cubicBezTo>
                  <a:cubicBezTo>
                    <a:pt x="1998" y="1039"/>
                    <a:pt x="2001" y="1045"/>
                    <a:pt x="2002" y="1052"/>
                  </a:cubicBezTo>
                  <a:cubicBezTo>
                    <a:pt x="2024" y="1117"/>
                    <a:pt x="2025" y="1123"/>
                    <a:pt x="2025" y="1130"/>
                  </a:cubicBezTo>
                  <a:cubicBezTo>
                    <a:pt x="2036" y="1177"/>
                    <a:pt x="2050" y="1181"/>
                    <a:pt x="2043" y="1190"/>
                  </a:cubicBezTo>
                  <a:cubicBezTo>
                    <a:pt x="2058" y="1236"/>
                    <a:pt x="2062" y="1242"/>
                    <a:pt x="2065" y="1248"/>
                  </a:cubicBezTo>
                  <a:cubicBezTo>
                    <a:pt x="2078" y="1290"/>
                    <a:pt x="2077" y="1294"/>
                    <a:pt x="2082" y="1297"/>
                  </a:cubicBezTo>
                  <a:cubicBezTo>
                    <a:pt x="2095" y="1332"/>
                    <a:pt x="2094" y="1339"/>
                    <a:pt x="2100" y="1345"/>
                  </a:cubicBezTo>
                  <a:cubicBezTo>
                    <a:pt x="2119" y="1390"/>
                    <a:pt x="2121" y="1397"/>
                    <a:pt x="2127" y="1402"/>
                  </a:cubicBezTo>
                  <a:cubicBezTo>
                    <a:pt x="2137" y="1434"/>
                    <a:pt x="2141" y="1437"/>
                    <a:pt x="2144" y="1440"/>
                  </a:cubicBezTo>
                  <a:cubicBezTo>
                    <a:pt x="2159" y="1472"/>
                    <a:pt x="2163" y="1475"/>
                    <a:pt x="2163" y="1479"/>
                  </a:cubicBezTo>
                  <a:cubicBezTo>
                    <a:pt x="2212" y="1536"/>
                    <a:pt x="2215" y="1537"/>
                    <a:pt x="2218" y="1537"/>
                  </a:cubicBezTo>
                  <a:cubicBezTo>
                    <a:pt x="2223" y="1537"/>
                    <a:pt x="2221" y="1536"/>
                    <a:pt x="2220" y="1535"/>
                  </a:cubicBezTo>
                  <a:cubicBezTo>
                    <a:pt x="2172" y="1475"/>
                    <a:pt x="2163" y="1471"/>
                    <a:pt x="2165" y="1464"/>
                  </a:cubicBezTo>
                  <a:cubicBezTo>
                    <a:pt x="2153" y="1435"/>
                    <a:pt x="2146" y="1433"/>
                    <a:pt x="2148" y="1430"/>
                  </a:cubicBezTo>
                  <a:cubicBezTo>
                    <a:pt x="2130" y="1388"/>
                    <a:pt x="2124" y="1382"/>
                    <a:pt x="2123" y="1376"/>
                  </a:cubicBezTo>
                  <a:cubicBezTo>
                    <a:pt x="2109" y="1347"/>
                    <a:pt x="2105" y="1344"/>
                    <a:pt x="2102" y="1341"/>
                  </a:cubicBezTo>
                  <a:cubicBezTo>
                    <a:pt x="2099" y="1318"/>
                    <a:pt x="2093" y="1313"/>
                    <a:pt x="2094" y="1307"/>
                  </a:cubicBezTo>
                  <a:cubicBezTo>
                    <a:pt x="2077" y="1279"/>
                    <a:pt x="2089" y="1273"/>
                    <a:pt x="2080" y="1272"/>
                  </a:cubicBezTo>
                  <a:cubicBezTo>
                    <a:pt x="2072" y="1250"/>
                    <a:pt x="2074" y="1243"/>
                    <a:pt x="2069" y="1238"/>
                  </a:cubicBezTo>
                  <a:cubicBezTo>
                    <a:pt x="2056" y="1192"/>
                    <a:pt x="2056" y="1189"/>
                    <a:pt x="2054" y="1186"/>
                  </a:cubicBezTo>
                  <a:cubicBezTo>
                    <a:pt x="2046" y="1143"/>
                    <a:pt x="2034" y="1140"/>
                    <a:pt x="2037" y="1133"/>
                  </a:cubicBezTo>
                  <a:cubicBezTo>
                    <a:pt x="2024" y="1087"/>
                    <a:pt x="2020" y="1075"/>
                    <a:pt x="2012" y="1064"/>
                  </a:cubicBezTo>
                  <a:cubicBezTo>
                    <a:pt x="2006" y="1040"/>
                    <a:pt x="2007" y="1034"/>
                    <a:pt x="2003" y="1029"/>
                  </a:cubicBezTo>
                  <a:cubicBezTo>
                    <a:pt x="1982" y="973"/>
                    <a:pt x="1979" y="967"/>
                    <a:pt x="1976" y="961"/>
                  </a:cubicBezTo>
                  <a:cubicBezTo>
                    <a:pt x="1962" y="914"/>
                    <a:pt x="1951" y="909"/>
                    <a:pt x="1952" y="901"/>
                  </a:cubicBezTo>
                  <a:cubicBezTo>
                    <a:pt x="1935" y="870"/>
                    <a:pt x="1930" y="867"/>
                    <a:pt x="1931" y="863"/>
                  </a:cubicBezTo>
                  <a:cubicBezTo>
                    <a:pt x="1925" y="853"/>
                    <a:pt x="1923" y="849"/>
                    <a:pt x="1918" y="847"/>
                  </a:cubicBezTo>
                  <a:close/>
                  <a:moveTo>
                    <a:pt x="2862" y="499"/>
                  </a:moveTo>
                  <a:cubicBezTo>
                    <a:pt x="2855" y="506"/>
                    <a:pt x="2857" y="520"/>
                    <a:pt x="2853" y="530"/>
                  </a:cubicBezTo>
                  <a:cubicBezTo>
                    <a:pt x="2853" y="543"/>
                    <a:pt x="2853" y="557"/>
                    <a:pt x="2852" y="569"/>
                  </a:cubicBezTo>
                  <a:cubicBezTo>
                    <a:pt x="2853" y="583"/>
                    <a:pt x="2854" y="601"/>
                    <a:pt x="2855" y="613"/>
                  </a:cubicBezTo>
                  <a:cubicBezTo>
                    <a:pt x="2855" y="616"/>
                    <a:pt x="2854" y="623"/>
                    <a:pt x="2858" y="626"/>
                  </a:cubicBezTo>
                  <a:cubicBezTo>
                    <a:pt x="2861" y="616"/>
                    <a:pt x="2857" y="610"/>
                    <a:pt x="2858" y="602"/>
                  </a:cubicBezTo>
                  <a:cubicBezTo>
                    <a:pt x="2858" y="591"/>
                    <a:pt x="2857" y="580"/>
                    <a:pt x="2856" y="569"/>
                  </a:cubicBezTo>
                  <a:cubicBezTo>
                    <a:pt x="2858" y="555"/>
                    <a:pt x="2860" y="541"/>
                    <a:pt x="2860" y="525"/>
                  </a:cubicBezTo>
                  <a:cubicBezTo>
                    <a:pt x="2864" y="521"/>
                    <a:pt x="2864" y="512"/>
                    <a:pt x="2865" y="505"/>
                  </a:cubicBezTo>
                  <a:cubicBezTo>
                    <a:pt x="2870" y="501"/>
                    <a:pt x="2869" y="491"/>
                    <a:pt x="2872" y="485"/>
                  </a:cubicBezTo>
                  <a:cubicBezTo>
                    <a:pt x="2876" y="484"/>
                    <a:pt x="2873" y="477"/>
                    <a:pt x="2876" y="476"/>
                  </a:cubicBezTo>
                  <a:cubicBezTo>
                    <a:pt x="2880" y="475"/>
                    <a:pt x="2877" y="467"/>
                    <a:pt x="2882" y="467"/>
                  </a:cubicBezTo>
                  <a:cubicBezTo>
                    <a:pt x="2882" y="465"/>
                    <a:pt x="2882" y="464"/>
                    <a:pt x="2882" y="464"/>
                  </a:cubicBezTo>
                  <a:cubicBezTo>
                    <a:pt x="2882" y="448"/>
                    <a:pt x="2882" y="448"/>
                    <a:pt x="2882" y="448"/>
                  </a:cubicBezTo>
                  <a:cubicBezTo>
                    <a:pt x="2879" y="454"/>
                    <a:pt x="2875" y="460"/>
                    <a:pt x="2873" y="467"/>
                  </a:cubicBezTo>
                  <a:cubicBezTo>
                    <a:pt x="2868" y="476"/>
                    <a:pt x="2864" y="486"/>
                    <a:pt x="2862" y="499"/>
                  </a:cubicBezTo>
                  <a:close/>
                  <a:moveTo>
                    <a:pt x="2754" y="1806"/>
                  </a:moveTo>
                  <a:cubicBezTo>
                    <a:pt x="2751" y="1805"/>
                    <a:pt x="2749" y="1805"/>
                    <a:pt x="2747" y="1805"/>
                  </a:cubicBezTo>
                  <a:cubicBezTo>
                    <a:pt x="2731" y="1790"/>
                    <a:pt x="2728" y="1787"/>
                    <a:pt x="2727" y="1788"/>
                  </a:cubicBezTo>
                  <a:cubicBezTo>
                    <a:pt x="2691" y="1761"/>
                    <a:pt x="2689" y="1758"/>
                    <a:pt x="2679" y="1754"/>
                  </a:cubicBezTo>
                  <a:cubicBezTo>
                    <a:pt x="2656" y="1714"/>
                    <a:pt x="2655" y="1708"/>
                    <a:pt x="2653" y="1703"/>
                  </a:cubicBezTo>
                  <a:cubicBezTo>
                    <a:pt x="2645" y="1705"/>
                    <a:pt x="2650" y="1709"/>
                    <a:pt x="2647" y="1715"/>
                  </a:cubicBezTo>
                  <a:cubicBezTo>
                    <a:pt x="2665" y="1744"/>
                    <a:pt x="2662" y="1749"/>
                    <a:pt x="2669" y="1753"/>
                  </a:cubicBezTo>
                  <a:cubicBezTo>
                    <a:pt x="2660" y="1757"/>
                    <a:pt x="2654" y="1754"/>
                    <a:pt x="2648" y="1749"/>
                  </a:cubicBezTo>
                  <a:cubicBezTo>
                    <a:pt x="2623" y="1719"/>
                    <a:pt x="2626" y="1715"/>
                    <a:pt x="2620" y="1712"/>
                  </a:cubicBezTo>
                  <a:cubicBezTo>
                    <a:pt x="2602" y="1686"/>
                    <a:pt x="2601" y="1679"/>
                    <a:pt x="2593" y="1674"/>
                  </a:cubicBezTo>
                  <a:cubicBezTo>
                    <a:pt x="2570" y="1614"/>
                    <a:pt x="2570" y="1604"/>
                    <a:pt x="2564" y="1596"/>
                  </a:cubicBezTo>
                  <a:cubicBezTo>
                    <a:pt x="2556" y="1560"/>
                    <a:pt x="2551" y="1552"/>
                    <a:pt x="2550" y="1542"/>
                  </a:cubicBezTo>
                  <a:cubicBezTo>
                    <a:pt x="2537" y="1486"/>
                    <a:pt x="2534" y="1485"/>
                    <a:pt x="2535" y="1482"/>
                  </a:cubicBezTo>
                  <a:cubicBezTo>
                    <a:pt x="2528" y="1458"/>
                    <a:pt x="2526" y="1454"/>
                    <a:pt x="2522" y="1450"/>
                  </a:cubicBezTo>
                  <a:cubicBezTo>
                    <a:pt x="2514" y="1422"/>
                    <a:pt x="2514" y="1412"/>
                    <a:pt x="2509" y="1415"/>
                  </a:cubicBezTo>
                  <a:cubicBezTo>
                    <a:pt x="2518" y="1440"/>
                    <a:pt x="2519" y="1443"/>
                    <a:pt x="2519" y="1446"/>
                  </a:cubicBezTo>
                  <a:cubicBezTo>
                    <a:pt x="2529" y="1488"/>
                    <a:pt x="2533" y="1499"/>
                    <a:pt x="2535" y="1509"/>
                  </a:cubicBezTo>
                  <a:cubicBezTo>
                    <a:pt x="2543" y="1546"/>
                    <a:pt x="2542" y="1551"/>
                    <a:pt x="2546" y="1556"/>
                  </a:cubicBezTo>
                  <a:cubicBezTo>
                    <a:pt x="2551" y="1583"/>
                    <a:pt x="2554" y="1584"/>
                    <a:pt x="2551" y="1588"/>
                  </a:cubicBezTo>
                  <a:cubicBezTo>
                    <a:pt x="2561" y="1614"/>
                    <a:pt x="2568" y="1624"/>
                    <a:pt x="2570" y="1634"/>
                  </a:cubicBezTo>
                  <a:cubicBezTo>
                    <a:pt x="2601" y="1702"/>
                    <a:pt x="2610" y="1706"/>
                    <a:pt x="2609" y="1713"/>
                  </a:cubicBezTo>
                  <a:cubicBezTo>
                    <a:pt x="2608" y="1728"/>
                    <a:pt x="2603" y="1712"/>
                    <a:pt x="2592" y="1704"/>
                  </a:cubicBezTo>
                  <a:cubicBezTo>
                    <a:pt x="2578" y="1671"/>
                    <a:pt x="2571" y="1669"/>
                    <a:pt x="2573" y="1665"/>
                  </a:cubicBezTo>
                  <a:cubicBezTo>
                    <a:pt x="2556" y="1639"/>
                    <a:pt x="2557" y="1632"/>
                    <a:pt x="2552" y="1625"/>
                  </a:cubicBezTo>
                  <a:cubicBezTo>
                    <a:pt x="2544" y="1598"/>
                    <a:pt x="2542" y="1591"/>
                    <a:pt x="2541" y="1583"/>
                  </a:cubicBezTo>
                  <a:cubicBezTo>
                    <a:pt x="2530" y="1528"/>
                    <a:pt x="2531" y="1525"/>
                    <a:pt x="2530" y="1521"/>
                  </a:cubicBezTo>
                  <a:cubicBezTo>
                    <a:pt x="2527" y="1492"/>
                    <a:pt x="2523" y="1486"/>
                    <a:pt x="2524" y="1478"/>
                  </a:cubicBezTo>
                  <a:cubicBezTo>
                    <a:pt x="2502" y="1409"/>
                    <a:pt x="2501" y="1402"/>
                    <a:pt x="2498" y="1395"/>
                  </a:cubicBezTo>
                  <a:cubicBezTo>
                    <a:pt x="2487" y="1384"/>
                    <a:pt x="2496" y="1391"/>
                    <a:pt x="2496" y="1399"/>
                  </a:cubicBezTo>
                  <a:cubicBezTo>
                    <a:pt x="2506" y="1441"/>
                    <a:pt x="2511" y="1445"/>
                    <a:pt x="2509" y="1450"/>
                  </a:cubicBezTo>
                  <a:cubicBezTo>
                    <a:pt x="2518" y="1477"/>
                    <a:pt x="2515" y="1480"/>
                    <a:pt x="2517" y="1481"/>
                  </a:cubicBezTo>
                  <a:cubicBezTo>
                    <a:pt x="2519" y="1505"/>
                    <a:pt x="2526" y="1508"/>
                    <a:pt x="2522" y="1513"/>
                  </a:cubicBezTo>
                  <a:cubicBezTo>
                    <a:pt x="2533" y="1581"/>
                    <a:pt x="2532" y="1584"/>
                    <a:pt x="2533" y="1586"/>
                  </a:cubicBezTo>
                  <a:cubicBezTo>
                    <a:pt x="2542" y="1619"/>
                    <a:pt x="2543" y="1623"/>
                    <a:pt x="2543" y="1627"/>
                  </a:cubicBezTo>
                  <a:cubicBezTo>
                    <a:pt x="2548" y="1638"/>
                    <a:pt x="2555" y="1643"/>
                    <a:pt x="2553" y="1647"/>
                  </a:cubicBezTo>
                  <a:cubicBezTo>
                    <a:pt x="2566" y="1668"/>
                    <a:pt x="2566" y="1674"/>
                    <a:pt x="2571" y="1680"/>
                  </a:cubicBezTo>
                  <a:cubicBezTo>
                    <a:pt x="2581" y="1703"/>
                    <a:pt x="2587" y="1708"/>
                    <a:pt x="2587" y="1714"/>
                  </a:cubicBezTo>
                  <a:cubicBezTo>
                    <a:pt x="2556" y="1671"/>
                    <a:pt x="2548" y="1664"/>
                    <a:pt x="2544" y="1657"/>
                  </a:cubicBezTo>
                  <a:cubicBezTo>
                    <a:pt x="2526" y="1604"/>
                    <a:pt x="2519" y="1599"/>
                    <a:pt x="2519" y="1593"/>
                  </a:cubicBezTo>
                  <a:cubicBezTo>
                    <a:pt x="2512" y="1553"/>
                    <a:pt x="2505" y="1551"/>
                    <a:pt x="2507" y="1548"/>
                  </a:cubicBezTo>
                  <a:cubicBezTo>
                    <a:pt x="2499" y="1513"/>
                    <a:pt x="2499" y="1506"/>
                    <a:pt x="2497" y="1499"/>
                  </a:cubicBezTo>
                  <a:cubicBezTo>
                    <a:pt x="2493" y="1475"/>
                    <a:pt x="2489" y="1468"/>
                    <a:pt x="2491" y="1461"/>
                  </a:cubicBezTo>
                  <a:cubicBezTo>
                    <a:pt x="2482" y="1403"/>
                    <a:pt x="2476" y="1402"/>
                    <a:pt x="2475" y="1398"/>
                  </a:cubicBezTo>
                  <a:cubicBezTo>
                    <a:pt x="2445" y="1306"/>
                    <a:pt x="2441" y="1298"/>
                    <a:pt x="2444" y="1288"/>
                  </a:cubicBezTo>
                  <a:cubicBezTo>
                    <a:pt x="2436" y="1269"/>
                    <a:pt x="2437" y="1276"/>
                    <a:pt x="2440" y="1283"/>
                  </a:cubicBezTo>
                  <a:cubicBezTo>
                    <a:pt x="2441" y="1327"/>
                    <a:pt x="2440" y="1331"/>
                    <a:pt x="2445" y="1334"/>
                  </a:cubicBezTo>
                  <a:cubicBezTo>
                    <a:pt x="2449" y="1401"/>
                    <a:pt x="2446" y="1415"/>
                    <a:pt x="2450" y="1429"/>
                  </a:cubicBezTo>
                  <a:cubicBezTo>
                    <a:pt x="2450" y="1446"/>
                    <a:pt x="2455" y="1448"/>
                    <a:pt x="2451" y="1450"/>
                  </a:cubicBezTo>
                  <a:cubicBezTo>
                    <a:pt x="2456" y="1486"/>
                    <a:pt x="2458" y="1499"/>
                    <a:pt x="2459" y="1513"/>
                  </a:cubicBezTo>
                  <a:cubicBezTo>
                    <a:pt x="2474" y="1566"/>
                    <a:pt x="2471" y="1570"/>
                    <a:pt x="2474" y="1573"/>
                  </a:cubicBezTo>
                  <a:cubicBezTo>
                    <a:pt x="2478" y="1587"/>
                    <a:pt x="2477" y="1591"/>
                    <a:pt x="2482" y="1594"/>
                  </a:cubicBezTo>
                  <a:cubicBezTo>
                    <a:pt x="2491" y="1629"/>
                    <a:pt x="2501" y="1631"/>
                    <a:pt x="2492" y="1632"/>
                  </a:cubicBezTo>
                  <a:cubicBezTo>
                    <a:pt x="2483" y="1603"/>
                    <a:pt x="2476" y="1601"/>
                    <a:pt x="2473" y="1599"/>
                  </a:cubicBezTo>
                  <a:cubicBezTo>
                    <a:pt x="2467" y="1575"/>
                    <a:pt x="2466" y="1573"/>
                    <a:pt x="2466" y="1570"/>
                  </a:cubicBezTo>
                  <a:cubicBezTo>
                    <a:pt x="2452" y="1524"/>
                    <a:pt x="2451" y="1519"/>
                    <a:pt x="2451" y="1513"/>
                  </a:cubicBezTo>
                  <a:cubicBezTo>
                    <a:pt x="2443" y="1480"/>
                    <a:pt x="2444" y="1476"/>
                    <a:pt x="2440" y="1472"/>
                  </a:cubicBezTo>
                  <a:cubicBezTo>
                    <a:pt x="2429" y="1423"/>
                    <a:pt x="2419" y="1421"/>
                    <a:pt x="2425" y="1415"/>
                  </a:cubicBezTo>
                  <a:cubicBezTo>
                    <a:pt x="2403" y="1354"/>
                    <a:pt x="2393" y="1336"/>
                    <a:pt x="2388" y="1317"/>
                  </a:cubicBezTo>
                  <a:cubicBezTo>
                    <a:pt x="2368" y="1286"/>
                    <a:pt x="2375" y="1280"/>
                    <a:pt x="2368" y="1277"/>
                  </a:cubicBezTo>
                  <a:cubicBezTo>
                    <a:pt x="2356" y="1259"/>
                    <a:pt x="2358" y="1254"/>
                    <a:pt x="2354" y="1250"/>
                  </a:cubicBezTo>
                  <a:cubicBezTo>
                    <a:pt x="2335" y="1219"/>
                    <a:pt x="2336" y="1213"/>
                    <a:pt x="2329" y="1209"/>
                  </a:cubicBezTo>
                  <a:cubicBezTo>
                    <a:pt x="2300" y="1175"/>
                    <a:pt x="2294" y="1166"/>
                    <a:pt x="2287" y="1158"/>
                  </a:cubicBezTo>
                  <a:cubicBezTo>
                    <a:pt x="2273" y="1152"/>
                    <a:pt x="2263" y="1150"/>
                    <a:pt x="2268" y="1156"/>
                  </a:cubicBezTo>
                  <a:cubicBezTo>
                    <a:pt x="2283" y="1170"/>
                    <a:pt x="2292" y="1174"/>
                    <a:pt x="2297" y="1178"/>
                  </a:cubicBezTo>
                  <a:cubicBezTo>
                    <a:pt x="2315" y="1216"/>
                    <a:pt x="2322" y="1221"/>
                    <a:pt x="2323" y="1226"/>
                  </a:cubicBezTo>
                  <a:cubicBezTo>
                    <a:pt x="2338" y="1266"/>
                    <a:pt x="2347" y="1270"/>
                    <a:pt x="2347" y="1276"/>
                  </a:cubicBezTo>
                  <a:cubicBezTo>
                    <a:pt x="2363" y="1314"/>
                    <a:pt x="2363" y="1316"/>
                    <a:pt x="2366" y="1318"/>
                  </a:cubicBezTo>
                  <a:cubicBezTo>
                    <a:pt x="2376" y="1351"/>
                    <a:pt x="2383" y="1356"/>
                    <a:pt x="2382" y="1362"/>
                  </a:cubicBezTo>
                  <a:cubicBezTo>
                    <a:pt x="2392" y="1382"/>
                    <a:pt x="2390" y="1385"/>
                    <a:pt x="2391" y="1387"/>
                  </a:cubicBezTo>
                  <a:cubicBezTo>
                    <a:pt x="2399" y="1417"/>
                    <a:pt x="2401" y="1420"/>
                    <a:pt x="2405" y="1422"/>
                  </a:cubicBezTo>
                  <a:cubicBezTo>
                    <a:pt x="2409" y="1443"/>
                    <a:pt x="2410" y="1446"/>
                    <a:pt x="2407" y="1450"/>
                  </a:cubicBezTo>
                  <a:cubicBezTo>
                    <a:pt x="2421" y="1491"/>
                    <a:pt x="2424" y="1493"/>
                    <a:pt x="2424" y="1495"/>
                  </a:cubicBezTo>
                  <a:cubicBezTo>
                    <a:pt x="2431" y="1522"/>
                    <a:pt x="2432" y="1524"/>
                    <a:pt x="2435" y="1526"/>
                  </a:cubicBezTo>
                  <a:cubicBezTo>
                    <a:pt x="2447" y="1579"/>
                    <a:pt x="2449" y="1584"/>
                    <a:pt x="2454" y="1588"/>
                  </a:cubicBezTo>
                  <a:cubicBezTo>
                    <a:pt x="2482" y="1644"/>
                    <a:pt x="2486" y="1654"/>
                    <a:pt x="2492" y="1664"/>
                  </a:cubicBezTo>
                  <a:cubicBezTo>
                    <a:pt x="2504" y="1688"/>
                    <a:pt x="2506" y="1696"/>
                    <a:pt x="2502" y="1694"/>
                  </a:cubicBezTo>
                  <a:cubicBezTo>
                    <a:pt x="2458" y="1636"/>
                    <a:pt x="2447" y="1605"/>
                    <a:pt x="2428" y="1576"/>
                  </a:cubicBezTo>
                  <a:cubicBezTo>
                    <a:pt x="2406" y="1528"/>
                    <a:pt x="2406" y="1524"/>
                    <a:pt x="2405" y="1519"/>
                  </a:cubicBezTo>
                  <a:cubicBezTo>
                    <a:pt x="2387" y="1469"/>
                    <a:pt x="2384" y="1453"/>
                    <a:pt x="2381" y="1438"/>
                  </a:cubicBezTo>
                  <a:cubicBezTo>
                    <a:pt x="2358" y="1360"/>
                    <a:pt x="2354" y="1353"/>
                    <a:pt x="2351" y="1345"/>
                  </a:cubicBezTo>
                  <a:cubicBezTo>
                    <a:pt x="2343" y="1317"/>
                    <a:pt x="2335" y="1314"/>
                    <a:pt x="2338" y="1310"/>
                  </a:cubicBezTo>
                  <a:cubicBezTo>
                    <a:pt x="2337" y="1317"/>
                    <a:pt x="2337" y="1321"/>
                    <a:pt x="2338" y="1325"/>
                  </a:cubicBezTo>
                  <a:cubicBezTo>
                    <a:pt x="2357" y="1379"/>
                    <a:pt x="2362" y="1382"/>
                    <a:pt x="2360" y="1387"/>
                  </a:cubicBezTo>
                  <a:cubicBezTo>
                    <a:pt x="2376" y="1432"/>
                    <a:pt x="2369" y="1439"/>
                    <a:pt x="2376" y="1442"/>
                  </a:cubicBezTo>
                  <a:cubicBezTo>
                    <a:pt x="2386" y="1491"/>
                    <a:pt x="2388" y="1496"/>
                    <a:pt x="2389" y="1501"/>
                  </a:cubicBezTo>
                  <a:cubicBezTo>
                    <a:pt x="2382" y="1501"/>
                    <a:pt x="2385" y="1498"/>
                    <a:pt x="2385" y="1495"/>
                  </a:cubicBezTo>
                  <a:cubicBezTo>
                    <a:pt x="2369" y="1451"/>
                    <a:pt x="2359" y="1443"/>
                    <a:pt x="2361" y="1432"/>
                  </a:cubicBezTo>
                  <a:cubicBezTo>
                    <a:pt x="2351" y="1408"/>
                    <a:pt x="2353" y="1405"/>
                    <a:pt x="2352" y="1403"/>
                  </a:cubicBezTo>
                  <a:cubicBezTo>
                    <a:pt x="2346" y="1379"/>
                    <a:pt x="2344" y="1377"/>
                    <a:pt x="2345" y="1374"/>
                  </a:cubicBezTo>
                  <a:cubicBezTo>
                    <a:pt x="2334" y="1335"/>
                    <a:pt x="2335" y="1325"/>
                    <a:pt x="2328" y="1316"/>
                  </a:cubicBezTo>
                  <a:cubicBezTo>
                    <a:pt x="2324" y="1292"/>
                    <a:pt x="2323" y="1287"/>
                    <a:pt x="2326" y="1289"/>
                  </a:cubicBezTo>
                  <a:cubicBezTo>
                    <a:pt x="2328" y="1281"/>
                    <a:pt x="2325" y="1281"/>
                    <a:pt x="2323" y="1281"/>
                  </a:cubicBezTo>
                  <a:cubicBezTo>
                    <a:pt x="2305" y="1224"/>
                    <a:pt x="2301" y="1216"/>
                    <a:pt x="2297" y="1209"/>
                  </a:cubicBezTo>
                  <a:cubicBezTo>
                    <a:pt x="2292" y="1198"/>
                    <a:pt x="2289" y="1203"/>
                    <a:pt x="2292" y="1206"/>
                  </a:cubicBezTo>
                  <a:cubicBezTo>
                    <a:pt x="2298" y="1234"/>
                    <a:pt x="2308" y="1240"/>
                    <a:pt x="2305" y="1249"/>
                  </a:cubicBezTo>
                  <a:cubicBezTo>
                    <a:pt x="2321" y="1296"/>
                    <a:pt x="2320" y="1300"/>
                    <a:pt x="2321" y="1304"/>
                  </a:cubicBezTo>
                  <a:cubicBezTo>
                    <a:pt x="2322" y="1320"/>
                    <a:pt x="2326" y="1323"/>
                    <a:pt x="2324" y="1327"/>
                  </a:cubicBezTo>
                  <a:cubicBezTo>
                    <a:pt x="2331" y="1365"/>
                    <a:pt x="2335" y="1368"/>
                    <a:pt x="2336" y="1371"/>
                  </a:cubicBezTo>
                  <a:cubicBezTo>
                    <a:pt x="2341" y="1391"/>
                    <a:pt x="2344" y="1398"/>
                    <a:pt x="2342" y="1406"/>
                  </a:cubicBezTo>
                  <a:cubicBezTo>
                    <a:pt x="2353" y="1429"/>
                    <a:pt x="2351" y="1432"/>
                    <a:pt x="2352" y="1434"/>
                  </a:cubicBezTo>
                  <a:cubicBezTo>
                    <a:pt x="2357" y="1454"/>
                    <a:pt x="2362" y="1458"/>
                    <a:pt x="2358" y="1464"/>
                  </a:cubicBezTo>
                  <a:cubicBezTo>
                    <a:pt x="2385" y="1520"/>
                    <a:pt x="2388" y="1525"/>
                    <a:pt x="2385" y="1530"/>
                  </a:cubicBezTo>
                  <a:cubicBezTo>
                    <a:pt x="2405" y="1579"/>
                    <a:pt x="2412" y="1587"/>
                    <a:pt x="2414" y="1596"/>
                  </a:cubicBezTo>
                  <a:cubicBezTo>
                    <a:pt x="2442" y="1638"/>
                    <a:pt x="2439" y="1643"/>
                    <a:pt x="2446" y="1646"/>
                  </a:cubicBezTo>
                  <a:cubicBezTo>
                    <a:pt x="2453" y="1651"/>
                    <a:pt x="2454" y="1647"/>
                    <a:pt x="2451" y="1644"/>
                  </a:cubicBezTo>
                  <a:cubicBezTo>
                    <a:pt x="2443" y="1621"/>
                    <a:pt x="2434" y="1620"/>
                    <a:pt x="2436" y="1616"/>
                  </a:cubicBezTo>
                  <a:cubicBezTo>
                    <a:pt x="2403" y="1550"/>
                    <a:pt x="2400" y="1544"/>
                    <a:pt x="2399" y="1536"/>
                  </a:cubicBezTo>
                  <a:cubicBezTo>
                    <a:pt x="2395" y="1520"/>
                    <a:pt x="2392" y="1517"/>
                    <a:pt x="2396" y="1518"/>
                  </a:cubicBezTo>
                  <a:cubicBezTo>
                    <a:pt x="2404" y="1542"/>
                    <a:pt x="2405" y="1548"/>
                    <a:pt x="2409" y="1553"/>
                  </a:cubicBezTo>
                  <a:cubicBezTo>
                    <a:pt x="2420" y="1583"/>
                    <a:pt x="2427" y="1584"/>
                    <a:pt x="2425" y="1588"/>
                  </a:cubicBezTo>
                  <a:cubicBezTo>
                    <a:pt x="2438" y="1610"/>
                    <a:pt x="2440" y="1616"/>
                    <a:pt x="2445" y="1622"/>
                  </a:cubicBezTo>
                  <a:cubicBezTo>
                    <a:pt x="2450" y="1643"/>
                    <a:pt x="2463" y="1643"/>
                    <a:pt x="2459" y="1647"/>
                  </a:cubicBezTo>
                  <a:cubicBezTo>
                    <a:pt x="2470" y="1664"/>
                    <a:pt x="2476" y="1667"/>
                    <a:pt x="2477" y="1672"/>
                  </a:cubicBezTo>
                  <a:cubicBezTo>
                    <a:pt x="2463" y="1678"/>
                    <a:pt x="2458" y="1674"/>
                    <a:pt x="2454" y="1675"/>
                  </a:cubicBezTo>
                  <a:cubicBezTo>
                    <a:pt x="2436" y="1656"/>
                    <a:pt x="2435" y="1650"/>
                    <a:pt x="2429" y="1645"/>
                  </a:cubicBezTo>
                  <a:cubicBezTo>
                    <a:pt x="2409" y="1626"/>
                    <a:pt x="2407" y="1623"/>
                    <a:pt x="2404" y="1620"/>
                  </a:cubicBezTo>
                  <a:cubicBezTo>
                    <a:pt x="2380" y="1586"/>
                    <a:pt x="2378" y="1583"/>
                    <a:pt x="2378" y="1580"/>
                  </a:cubicBezTo>
                  <a:cubicBezTo>
                    <a:pt x="2349" y="1534"/>
                    <a:pt x="2353" y="1527"/>
                    <a:pt x="2346" y="1522"/>
                  </a:cubicBezTo>
                  <a:cubicBezTo>
                    <a:pt x="2338" y="1502"/>
                    <a:pt x="2336" y="1500"/>
                    <a:pt x="2336" y="1497"/>
                  </a:cubicBezTo>
                  <a:cubicBezTo>
                    <a:pt x="2331" y="1476"/>
                    <a:pt x="2325" y="1474"/>
                    <a:pt x="2325" y="1471"/>
                  </a:cubicBezTo>
                  <a:cubicBezTo>
                    <a:pt x="2312" y="1432"/>
                    <a:pt x="2311" y="1426"/>
                    <a:pt x="2308" y="1421"/>
                  </a:cubicBezTo>
                  <a:cubicBezTo>
                    <a:pt x="2303" y="1381"/>
                    <a:pt x="2297" y="1379"/>
                    <a:pt x="2296" y="1376"/>
                  </a:cubicBezTo>
                  <a:cubicBezTo>
                    <a:pt x="2290" y="1326"/>
                    <a:pt x="2281" y="1322"/>
                    <a:pt x="2284" y="1316"/>
                  </a:cubicBezTo>
                  <a:cubicBezTo>
                    <a:pt x="2271" y="1279"/>
                    <a:pt x="2281" y="1274"/>
                    <a:pt x="2274" y="1272"/>
                  </a:cubicBezTo>
                  <a:cubicBezTo>
                    <a:pt x="2260" y="1216"/>
                    <a:pt x="2259" y="1204"/>
                    <a:pt x="2253" y="1193"/>
                  </a:cubicBezTo>
                  <a:cubicBezTo>
                    <a:pt x="2238" y="1139"/>
                    <a:pt x="2237" y="1136"/>
                    <a:pt x="2238" y="1133"/>
                  </a:cubicBezTo>
                  <a:cubicBezTo>
                    <a:pt x="2231" y="1113"/>
                    <a:pt x="2230" y="1110"/>
                    <a:pt x="2230" y="1107"/>
                  </a:cubicBezTo>
                  <a:cubicBezTo>
                    <a:pt x="2211" y="1060"/>
                    <a:pt x="2210" y="1052"/>
                    <a:pt x="2208" y="1045"/>
                  </a:cubicBezTo>
                  <a:cubicBezTo>
                    <a:pt x="2165" y="974"/>
                    <a:pt x="2169" y="967"/>
                    <a:pt x="2161" y="961"/>
                  </a:cubicBezTo>
                  <a:cubicBezTo>
                    <a:pt x="2160" y="963"/>
                    <a:pt x="2163" y="983"/>
                    <a:pt x="2177" y="1001"/>
                  </a:cubicBezTo>
                  <a:cubicBezTo>
                    <a:pt x="2189" y="1030"/>
                    <a:pt x="2183" y="1035"/>
                    <a:pt x="2186" y="1038"/>
                  </a:cubicBezTo>
                  <a:cubicBezTo>
                    <a:pt x="2189" y="1065"/>
                    <a:pt x="2188" y="1072"/>
                    <a:pt x="2194" y="1078"/>
                  </a:cubicBezTo>
                  <a:cubicBezTo>
                    <a:pt x="2196" y="1130"/>
                    <a:pt x="2200" y="1143"/>
                    <a:pt x="2199" y="1157"/>
                  </a:cubicBezTo>
                  <a:cubicBezTo>
                    <a:pt x="2207" y="1222"/>
                    <a:pt x="2208" y="1228"/>
                    <a:pt x="2207" y="1235"/>
                  </a:cubicBezTo>
                  <a:cubicBezTo>
                    <a:pt x="2212" y="1268"/>
                    <a:pt x="2211" y="1272"/>
                    <a:pt x="2212" y="1275"/>
                  </a:cubicBezTo>
                  <a:cubicBezTo>
                    <a:pt x="2223" y="1307"/>
                    <a:pt x="2214" y="1312"/>
                    <a:pt x="2219" y="1315"/>
                  </a:cubicBezTo>
                  <a:cubicBezTo>
                    <a:pt x="2220" y="1340"/>
                    <a:pt x="2224" y="1346"/>
                    <a:pt x="2226" y="1353"/>
                  </a:cubicBezTo>
                  <a:cubicBezTo>
                    <a:pt x="2236" y="1405"/>
                    <a:pt x="2240" y="1418"/>
                    <a:pt x="2244" y="1431"/>
                  </a:cubicBezTo>
                  <a:cubicBezTo>
                    <a:pt x="2267" y="1494"/>
                    <a:pt x="2275" y="1519"/>
                    <a:pt x="2293" y="1542"/>
                  </a:cubicBezTo>
                  <a:cubicBezTo>
                    <a:pt x="2314" y="1582"/>
                    <a:pt x="2322" y="1583"/>
                    <a:pt x="2321" y="1587"/>
                  </a:cubicBezTo>
                  <a:cubicBezTo>
                    <a:pt x="2333" y="1611"/>
                    <a:pt x="2329" y="1607"/>
                    <a:pt x="2325" y="1605"/>
                  </a:cubicBezTo>
                  <a:cubicBezTo>
                    <a:pt x="2319" y="1601"/>
                    <a:pt x="2317" y="1600"/>
                    <a:pt x="2315" y="1601"/>
                  </a:cubicBezTo>
                  <a:cubicBezTo>
                    <a:pt x="2280" y="1558"/>
                    <a:pt x="2284" y="1550"/>
                    <a:pt x="2273" y="1544"/>
                  </a:cubicBezTo>
                  <a:cubicBezTo>
                    <a:pt x="2259" y="1518"/>
                    <a:pt x="2252" y="1512"/>
                    <a:pt x="2253" y="1504"/>
                  </a:cubicBezTo>
                  <a:cubicBezTo>
                    <a:pt x="2234" y="1460"/>
                    <a:pt x="2227" y="1458"/>
                    <a:pt x="2229" y="1454"/>
                  </a:cubicBezTo>
                  <a:cubicBezTo>
                    <a:pt x="2214" y="1406"/>
                    <a:pt x="2206" y="1398"/>
                    <a:pt x="2210" y="1387"/>
                  </a:cubicBezTo>
                  <a:cubicBezTo>
                    <a:pt x="2199" y="1339"/>
                    <a:pt x="2201" y="1333"/>
                    <a:pt x="2197" y="1329"/>
                  </a:cubicBezTo>
                  <a:cubicBezTo>
                    <a:pt x="2199" y="1312"/>
                    <a:pt x="2192" y="1308"/>
                    <a:pt x="2196" y="1302"/>
                  </a:cubicBezTo>
                  <a:cubicBezTo>
                    <a:pt x="2191" y="1231"/>
                    <a:pt x="2192" y="1221"/>
                    <a:pt x="2189" y="1211"/>
                  </a:cubicBezTo>
                  <a:cubicBezTo>
                    <a:pt x="2189" y="1170"/>
                    <a:pt x="2188" y="1168"/>
                    <a:pt x="2188" y="1165"/>
                  </a:cubicBezTo>
                  <a:cubicBezTo>
                    <a:pt x="2181" y="1130"/>
                    <a:pt x="2184" y="1109"/>
                    <a:pt x="2181" y="1090"/>
                  </a:cubicBezTo>
                  <a:cubicBezTo>
                    <a:pt x="2172" y="1051"/>
                    <a:pt x="2173" y="1040"/>
                    <a:pt x="2167" y="1031"/>
                  </a:cubicBezTo>
                  <a:cubicBezTo>
                    <a:pt x="2144" y="965"/>
                    <a:pt x="2137" y="957"/>
                    <a:pt x="2136" y="948"/>
                  </a:cubicBezTo>
                  <a:cubicBezTo>
                    <a:pt x="2118" y="911"/>
                    <a:pt x="2113" y="902"/>
                    <a:pt x="2107" y="894"/>
                  </a:cubicBezTo>
                  <a:cubicBezTo>
                    <a:pt x="2090" y="873"/>
                    <a:pt x="2087" y="869"/>
                    <a:pt x="2085" y="871"/>
                  </a:cubicBezTo>
                  <a:cubicBezTo>
                    <a:pt x="2112" y="912"/>
                    <a:pt x="2115" y="916"/>
                    <a:pt x="2115" y="920"/>
                  </a:cubicBezTo>
                  <a:cubicBezTo>
                    <a:pt x="2131" y="960"/>
                    <a:pt x="2132" y="962"/>
                    <a:pt x="2133" y="964"/>
                  </a:cubicBezTo>
                  <a:cubicBezTo>
                    <a:pt x="2141" y="985"/>
                    <a:pt x="2142" y="987"/>
                    <a:pt x="2143" y="989"/>
                  </a:cubicBezTo>
                  <a:cubicBezTo>
                    <a:pt x="2149" y="1014"/>
                    <a:pt x="2150" y="1019"/>
                    <a:pt x="2152" y="1023"/>
                  </a:cubicBezTo>
                  <a:cubicBezTo>
                    <a:pt x="2159" y="1102"/>
                    <a:pt x="2158" y="1106"/>
                    <a:pt x="2159" y="1110"/>
                  </a:cubicBezTo>
                  <a:cubicBezTo>
                    <a:pt x="2160" y="1124"/>
                    <a:pt x="2160" y="1131"/>
                    <a:pt x="2162" y="1137"/>
                  </a:cubicBezTo>
                  <a:cubicBezTo>
                    <a:pt x="2156" y="1174"/>
                    <a:pt x="2166" y="1175"/>
                    <a:pt x="2163" y="1180"/>
                  </a:cubicBezTo>
                  <a:cubicBezTo>
                    <a:pt x="2167" y="1227"/>
                    <a:pt x="2169" y="1230"/>
                    <a:pt x="2166" y="1234"/>
                  </a:cubicBezTo>
                  <a:cubicBezTo>
                    <a:pt x="2169" y="1249"/>
                    <a:pt x="2170" y="1253"/>
                    <a:pt x="2169" y="1257"/>
                  </a:cubicBezTo>
                  <a:cubicBezTo>
                    <a:pt x="2172" y="1304"/>
                    <a:pt x="2171" y="1313"/>
                    <a:pt x="2170" y="1321"/>
                  </a:cubicBezTo>
                  <a:cubicBezTo>
                    <a:pt x="2174" y="1351"/>
                    <a:pt x="2175" y="1355"/>
                    <a:pt x="2180" y="1359"/>
                  </a:cubicBezTo>
                  <a:cubicBezTo>
                    <a:pt x="2185" y="1406"/>
                    <a:pt x="2190" y="1414"/>
                    <a:pt x="2189" y="1423"/>
                  </a:cubicBezTo>
                  <a:cubicBezTo>
                    <a:pt x="2200" y="1453"/>
                    <a:pt x="2202" y="1459"/>
                    <a:pt x="2204" y="1464"/>
                  </a:cubicBezTo>
                  <a:cubicBezTo>
                    <a:pt x="2204" y="1471"/>
                    <a:pt x="2202" y="1463"/>
                    <a:pt x="2196" y="1456"/>
                  </a:cubicBezTo>
                  <a:cubicBezTo>
                    <a:pt x="2185" y="1423"/>
                    <a:pt x="2176" y="1416"/>
                    <a:pt x="2174" y="1407"/>
                  </a:cubicBezTo>
                  <a:cubicBezTo>
                    <a:pt x="2163" y="1371"/>
                    <a:pt x="2166" y="1367"/>
                    <a:pt x="2166" y="1363"/>
                  </a:cubicBezTo>
                  <a:cubicBezTo>
                    <a:pt x="2160" y="1333"/>
                    <a:pt x="2159" y="1328"/>
                    <a:pt x="2158" y="1324"/>
                  </a:cubicBezTo>
                  <a:cubicBezTo>
                    <a:pt x="2153" y="1274"/>
                    <a:pt x="2147" y="1266"/>
                    <a:pt x="2151" y="1256"/>
                  </a:cubicBezTo>
                  <a:cubicBezTo>
                    <a:pt x="2141" y="1222"/>
                    <a:pt x="2140" y="1213"/>
                    <a:pt x="2139" y="1203"/>
                  </a:cubicBezTo>
                  <a:cubicBezTo>
                    <a:pt x="2133" y="1173"/>
                    <a:pt x="2137" y="1168"/>
                    <a:pt x="2134" y="1163"/>
                  </a:cubicBezTo>
                  <a:cubicBezTo>
                    <a:pt x="2134" y="1118"/>
                    <a:pt x="2132" y="1114"/>
                    <a:pt x="2131" y="1109"/>
                  </a:cubicBezTo>
                  <a:cubicBezTo>
                    <a:pt x="2119" y="1022"/>
                    <a:pt x="2112" y="1004"/>
                    <a:pt x="2109" y="984"/>
                  </a:cubicBezTo>
                  <a:cubicBezTo>
                    <a:pt x="2093" y="937"/>
                    <a:pt x="2088" y="933"/>
                    <a:pt x="2087" y="928"/>
                  </a:cubicBezTo>
                  <a:cubicBezTo>
                    <a:pt x="2052" y="863"/>
                    <a:pt x="2041" y="856"/>
                    <a:pt x="2036" y="847"/>
                  </a:cubicBezTo>
                  <a:cubicBezTo>
                    <a:pt x="2019" y="824"/>
                    <a:pt x="2014" y="821"/>
                    <a:pt x="2012" y="823"/>
                  </a:cubicBezTo>
                  <a:cubicBezTo>
                    <a:pt x="2062" y="888"/>
                    <a:pt x="2061" y="894"/>
                    <a:pt x="2067" y="899"/>
                  </a:cubicBezTo>
                  <a:cubicBezTo>
                    <a:pt x="2076" y="925"/>
                    <a:pt x="2083" y="927"/>
                    <a:pt x="2080" y="931"/>
                  </a:cubicBezTo>
                  <a:cubicBezTo>
                    <a:pt x="2098" y="970"/>
                    <a:pt x="2096" y="977"/>
                    <a:pt x="2100" y="983"/>
                  </a:cubicBezTo>
                  <a:cubicBezTo>
                    <a:pt x="2115" y="1034"/>
                    <a:pt x="2114" y="1047"/>
                    <a:pt x="2116" y="1060"/>
                  </a:cubicBezTo>
                  <a:cubicBezTo>
                    <a:pt x="2119" y="1093"/>
                    <a:pt x="2121" y="1096"/>
                    <a:pt x="2121" y="1100"/>
                  </a:cubicBezTo>
                  <a:cubicBezTo>
                    <a:pt x="2126" y="1186"/>
                    <a:pt x="2130" y="1192"/>
                    <a:pt x="2129" y="1199"/>
                  </a:cubicBezTo>
                  <a:cubicBezTo>
                    <a:pt x="2137" y="1242"/>
                    <a:pt x="2143" y="1243"/>
                    <a:pt x="2138" y="1248"/>
                  </a:cubicBezTo>
                  <a:cubicBezTo>
                    <a:pt x="2136" y="1238"/>
                    <a:pt x="2127" y="1221"/>
                    <a:pt x="2129" y="1202"/>
                  </a:cubicBezTo>
                  <a:cubicBezTo>
                    <a:pt x="2102" y="1093"/>
                    <a:pt x="2101" y="1089"/>
                    <a:pt x="2103" y="1085"/>
                  </a:cubicBezTo>
                  <a:cubicBezTo>
                    <a:pt x="2087" y="1037"/>
                    <a:pt x="2081" y="1029"/>
                    <a:pt x="2080" y="1020"/>
                  </a:cubicBezTo>
                  <a:cubicBezTo>
                    <a:pt x="2066" y="977"/>
                    <a:pt x="2060" y="974"/>
                    <a:pt x="2059" y="969"/>
                  </a:cubicBezTo>
                  <a:cubicBezTo>
                    <a:pt x="2021" y="912"/>
                    <a:pt x="2016" y="904"/>
                    <a:pt x="2011" y="896"/>
                  </a:cubicBezTo>
                  <a:cubicBezTo>
                    <a:pt x="1943" y="844"/>
                    <a:pt x="1963" y="845"/>
                    <a:pt x="1960" y="851"/>
                  </a:cubicBezTo>
                  <a:cubicBezTo>
                    <a:pt x="1994" y="880"/>
                    <a:pt x="1991" y="884"/>
                    <a:pt x="1997" y="886"/>
                  </a:cubicBezTo>
                  <a:cubicBezTo>
                    <a:pt x="2016" y="913"/>
                    <a:pt x="2017" y="917"/>
                    <a:pt x="2019" y="919"/>
                  </a:cubicBezTo>
                  <a:cubicBezTo>
                    <a:pt x="2066" y="1009"/>
                    <a:pt x="2073" y="1020"/>
                    <a:pt x="2075" y="1032"/>
                  </a:cubicBezTo>
                  <a:cubicBezTo>
                    <a:pt x="2083" y="1056"/>
                    <a:pt x="2088" y="1062"/>
                    <a:pt x="2087" y="1069"/>
                  </a:cubicBezTo>
                  <a:cubicBezTo>
                    <a:pt x="2096" y="1118"/>
                    <a:pt x="2103" y="1119"/>
                    <a:pt x="2101" y="1123"/>
                  </a:cubicBezTo>
                  <a:cubicBezTo>
                    <a:pt x="2112" y="1167"/>
                    <a:pt x="2116" y="1173"/>
                    <a:pt x="2115" y="1180"/>
                  </a:cubicBezTo>
                  <a:cubicBezTo>
                    <a:pt x="2125" y="1222"/>
                    <a:pt x="2124" y="1226"/>
                    <a:pt x="2124" y="1230"/>
                  </a:cubicBezTo>
                  <a:cubicBezTo>
                    <a:pt x="2131" y="1258"/>
                    <a:pt x="2132" y="1262"/>
                    <a:pt x="2131" y="1266"/>
                  </a:cubicBezTo>
                  <a:cubicBezTo>
                    <a:pt x="2139" y="1307"/>
                    <a:pt x="2141" y="1310"/>
                    <a:pt x="2141" y="1315"/>
                  </a:cubicBezTo>
                  <a:cubicBezTo>
                    <a:pt x="2145" y="1346"/>
                    <a:pt x="2146" y="1354"/>
                    <a:pt x="2152" y="1361"/>
                  </a:cubicBezTo>
                  <a:cubicBezTo>
                    <a:pt x="2162" y="1399"/>
                    <a:pt x="2162" y="1401"/>
                    <a:pt x="2163" y="1403"/>
                  </a:cubicBezTo>
                  <a:cubicBezTo>
                    <a:pt x="2143" y="1371"/>
                    <a:pt x="2140" y="1368"/>
                    <a:pt x="2137" y="1364"/>
                  </a:cubicBezTo>
                  <a:cubicBezTo>
                    <a:pt x="2126" y="1327"/>
                    <a:pt x="2124" y="1322"/>
                    <a:pt x="2124" y="1316"/>
                  </a:cubicBezTo>
                  <a:cubicBezTo>
                    <a:pt x="2115" y="1280"/>
                    <a:pt x="2110" y="1276"/>
                    <a:pt x="2110" y="1271"/>
                  </a:cubicBezTo>
                  <a:cubicBezTo>
                    <a:pt x="2097" y="1222"/>
                    <a:pt x="2097" y="1219"/>
                    <a:pt x="2099" y="1216"/>
                  </a:cubicBezTo>
                  <a:cubicBezTo>
                    <a:pt x="2089" y="1184"/>
                    <a:pt x="2090" y="1172"/>
                    <a:pt x="2085" y="1162"/>
                  </a:cubicBezTo>
                  <a:cubicBezTo>
                    <a:pt x="2074" y="1123"/>
                    <a:pt x="2075" y="1120"/>
                    <a:pt x="2073" y="1118"/>
                  </a:cubicBezTo>
                  <a:cubicBezTo>
                    <a:pt x="2061" y="1060"/>
                    <a:pt x="2060" y="1049"/>
                    <a:pt x="2054" y="1040"/>
                  </a:cubicBezTo>
                  <a:cubicBezTo>
                    <a:pt x="2034" y="969"/>
                    <a:pt x="2024" y="960"/>
                    <a:pt x="2025" y="949"/>
                  </a:cubicBezTo>
                  <a:cubicBezTo>
                    <a:pt x="2000" y="900"/>
                    <a:pt x="2001" y="894"/>
                    <a:pt x="1994" y="890"/>
                  </a:cubicBezTo>
                  <a:cubicBezTo>
                    <a:pt x="1969" y="864"/>
                    <a:pt x="1969" y="858"/>
                    <a:pt x="1966" y="861"/>
                  </a:cubicBezTo>
                  <a:cubicBezTo>
                    <a:pt x="2010" y="928"/>
                    <a:pt x="2009" y="940"/>
                    <a:pt x="2017" y="949"/>
                  </a:cubicBezTo>
                  <a:cubicBezTo>
                    <a:pt x="2020" y="979"/>
                    <a:pt x="2032" y="979"/>
                    <a:pt x="2029" y="983"/>
                  </a:cubicBezTo>
                  <a:cubicBezTo>
                    <a:pt x="2041" y="1018"/>
                    <a:pt x="2041" y="1021"/>
                    <a:pt x="2045" y="1023"/>
                  </a:cubicBezTo>
                  <a:cubicBezTo>
                    <a:pt x="2052" y="1055"/>
                    <a:pt x="2054" y="1061"/>
                    <a:pt x="2055" y="1066"/>
                  </a:cubicBezTo>
                  <a:cubicBezTo>
                    <a:pt x="2064" y="1089"/>
                    <a:pt x="2058" y="1096"/>
                    <a:pt x="2063" y="1101"/>
                  </a:cubicBezTo>
                  <a:cubicBezTo>
                    <a:pt x="2074" y="1155"/>
                    <a:pt x="2077" y="1157"/>
                    <a:pt x="2077" y="1159"/>
                  </a:cubicBezTo>
                  <a:cubicBezTo>
                    <a:pt x="2082" y="1197"/>
                    <a:pt x="2088" y="1207"/>
                    <a:pt x="2090" y="1218"/>
                  </a:cubicBezTo>
                  <a:cubicBezTo>
                    <a:pt x="2091" y="1246"/>
                    <a:pt x="2099" y="1248"/>
                    <a:pt x="2097" y="1251"/>
                  </a:cubicBezTo>
                  <a:cubicBezTo>
                    <a:pt x="2107" y="1277"/>
                    <a:pt x="2103" y="1281"/>
                    <a:pt x="2106" y="1284"/>
                  </a:cubicBezTo>
                  <a:cubicBezTo>
                    <a:pt x="2117" y="1328"/>
                    <a:pt x="2122" y="1338"/>
                    <a:pt x="2126" y="1349"/>
                  </a:cubicBezTo>
                  <a:cubicBezTo>
                    <a:pt x="2132" y="1371"/>
                    <a:pt x="2136" y="1376"/>
                    <a:pt x="2135" y="1382"/>
                  </a:cubicBezTo>
                  <a:cubicBezTo>
                    <a:pt x="2154" y="1416"/>
                    <a:pt x="2163" y="1420"/>
                    <a:pt x="2160" y="1427"/>
                  </a:cubicBezTo>
                  <a:cubicBezTo>
                    <a:pt x="2182" y="1475"/>
                    <a:pt x="2196" y="1475"/>
                    <a:pt x="2191" y="1479"/>
                  </a:cubicBezTo>
                  <a:cubicBezTo>
                    <a:pt x="2199" y="1500"/>
                    <a:pt x="2206" y="1501"/>
                    <a:pt x="2206" y="1504"/>
                  </a:cubicBezTo>
                  <a:cubicBezTo>
                    <a:pt x="2225" y="1535"/>
                    <a:pt x="2224" y="1539"/>
                    <a:pt x="2230" y="1542"/>
                  </a:cubicBezTo>
                  <a:cubicBezTo>
                    <a:pt x="2228" y="1549"/>
                    <a:pt x="2237" y="1551"/>
                    <a:pt x="2235" y="1555"/>
                  </a:cubicBezTo>
                  <a:cubicBezTo>
                    <a:pt x="2149" y="1493"/>
                    <a:pt x="2141" y="1489"/>
                    <a:pt x="2142" y="1483"/>
                  </a:cubicBezTo>
                  <a:cubicBezTo>
                    <a:pt x="2094" y="1431"/>
                    <a:pt x="2090" y="1425"/>
                    <a:pt x="2086" y="1420"/>
                  </a:cubicBezTo>
                  <a:cubicBezTo>
                    <a:pt x="2056" y="1376"/>
                    <a:pt x="2054" y="1364"/>
                    <a:pt x="2048" y="1352"/>
                  </a:cubicBezTo>
                  <a:cubicBezTo>
                    <a:pt x="2029" y="1312"/>
                    <a:pt x="2033" y="1305"/>
                    <a:pt x="2025" y="1300"/>
                  </a:cubicBezTo>
                  <a:cubicBezTo>
                    <a:pt x="2006" y="1263"/>
                    <a:pt x="2010" y="1259"/>
                    <a:pt x="2010" y="1256"/>
                  </a:cubicBezTo>
                  <a:cubicBezTo>
                    <a:pt x="2001" y="1236"/>
                    <a:pt x="2000" y="1233"/>
                    <a:pt x="1998" y="1230"/>
                  </a:cubicBezTo>
                  <a:cubicBezTo>
                    <a:pt x="1985" y="1192"/>
                    <a:pt x="1973" y="1191"/>
                    <a:pt x="1980" y="1187"/>
                  </a:cubicBezTo>
                  <a:cubicBezTo>
                    <a:pt x="1950" y="1133"/>
                    <a:pt x="1946" y="1121"/>
                    <a:pt x="1939" y="1110"/>
                  </a:cubicBezTo>
                  <a:cubicBezTo>
                    <a:pt x="1916" y="1064"/>
                    <a:pt x="1913" y="1062"/>
                    <a:pt x="1910" y="1059"/>
                  </a:cubicBezTo>
                  <a:cubicBezTo>
                    <a:pt x="1878" y="1003"/>
                    <a:pt x="1868" y="998"/>
                    <a:pt x="1868" y="992"/>
                  </a:cubicBezTo>
                  <a:cubicBezTo>
                    <a:pt x="1845" y="965"/>
                    <a:pt x="1841" y="953"/>
                    <a:pt x="1824" y="944"/>
                  </a:cubicBezTo>
                  <a:cubicBezTo>
                    <a:pt x="1803" y="914"/>
                    <a:pt x="1793" y="907"/>
                    <a:pt x="1786" y="900"/>
                  </a:cubicBezTo>
                  <a:cubicBezTo>
                    <a:pt x="1723" y="854"/>
                    <a:pt x="1718" y="846"/>
                    <a:pt x="1715" y="853"/>
                  </a:cubicBezTo>
                  <a:cubicBezTo>
                    <a:pt x="1727" y="868"/>
                    <a:pt x="1731" y="868"/>
                    <a:pt x="1734" y="868"/>
                  </a:cubicBezTo>
                  <a:cubicBezTo>
                    <a:pt x="1771" y="901"/>
                    <a:pt x="1784" y="909"/>
                    <a:pt x="1792" y="918"/>
                  </a:cubicBezTo>
                  <a:cubicBezTo>
                    <a:pt x="1828" y="952"/>
                    <a:pt x="1830" y="962"/>
                    <a:pt x="1841" y="971"/>
                  </a:cubicBezTo>
                  <a:cubicBezTo>
                    <a:pt x="1878" y="1016"/>
                    <a:pt x="1877" y="1021"/>
                    <a:pt x="1883" y="1025"/>
                  </a:cubicBezTo>
                  <a:cubicBezTo>
                    <a:pt x="1891" y="1045"/>
                    <a:pt x="1897" y="1049"/>
                    <a:pt x="1898" y="1054"/>
                  </a:cubicBezTo>
                  <a:cubicBezTo>
                    <a:pt x="1916" y="1087"/>
                    <a:pt x="1923" y="1091"/>
                    <a:pt x="1922" y="1096"/>
                  </a:cubicBezTo>
                  <a:cubicBezTo>
                    <a:pt x="1942" y="1129"/>
                    <a:pt x="1942" y="1134"/>
                    <a:pt x="1947" y="1138"/>
                  </a:cubicBezTo>
                  <a:cubicBezTo>
                    <a:pt x="1957" y="1163"/>
                    <a:pt x="1959" y="1166"/>
                    <a:pt x="1964" y="1168"/>
                  </a:cubicBezTo>
                  <a:cubicBezTo>
                    <a:pt x="1973" y="1208"/>
                    <a:pt x="1985" y="1211"/>
                    <a:pt x="1981" y="1216"/>
                  </a:cubicBezTo>
                  <a:cubicBezTo>
                    <a:pt x="1995" y="1257"/>
                    <a:pt x="2000" y="1261"/>
                    <a:pt x="2004" y="1265"/>
                  </a:cubicBezTo>
                  <a:cubicBezTo>
                    <a:pt x="2015" y="1292"/>
                    <a:pt x="2011" y="1297"/>
                    <a:pt x="2017" y="1300"/>
                  </a:cubicBezTo>
                  <a:cubicBezTo>
                    <a:pt x="2034" y="1342"/>
                    <a:pt x="2039" y="1345"/>
                    <a:pt x="2039" y="1349"/>
                  </a:cubicBezTo>
                  <a:cubicBezTo>
                    <a:pt x="2035" y="1341"/>
                    <a:pt x="2017" y="1324"/>
                    <a:pt x="2011" y="1304"/>
                  </a:cubicBezTo>
                  <a:cubicBezTo>
                    <a:pt x="1989" y="1272"/>
                    <a:pt x="1992" y="1266"/>
                    <a:pt x="1987" y="1262"/>
                  </a:cubicBezTo>
                  <a:cubicBezTo>
                    <a:pt x="1973" y="1239"/>
                    <a:pt x="1973" y="1236"/>
                    <a:pt x="1969" y="1234"/>
                  </a:cubicBezTo>
                  <a:cubicBezTo>
                    <a:pt x="1943" y="1182"/>
                    <a:pt x="1936" y="1173"/>
                    <a:pt x="1933" y="1163"/>
                  </a:cubicBezTo>
                  <a:cubicBezTo>
                    <a:pt x="1911" y="1130"/>
                    <a:pt x="1906" y="1125"/>
                    <a:pt x="1907" y="1119"/>
                  </a:cubicBezTo>
                  <a:cubicBezTo>
                    <a:pt x="1889" y="1094"/>
                    <a:pt x="1882" y="1083"/>
                    <a:pt x="1875" y="1072"/>
                  </a:cubicBezTo>
                  <a:cubicBezTo>
                    <a:pt x="1831" y="999"/>
                    <a:pt x="1817" y="990"/>
                    <a:pt x="1811" y="980"/>
                  </a:cubicBezTo>
                  <a:cubicBezTo>
                    <a:pt x="1769" y="941"/>
                    <a:pt x="1772" y="937"/>
                    <a:pt x="1767" y="935"/>
                  </a:cubicBezTo>
                  <a:cubicBezTo>
                    <a:pt x="1713" y="899"/>
                    <a:pt x="1720" y="901"/>
                    <a:pt x="1723" y="903"/>
                  </a:cubicBezTo>
                  <a:cubicBezTo>
                    <a:pt x="1759" y="934"/>
                    <a:pt x="1769" y="945"/>
                    <a:pt x="1780" y="956"/>
                  </a:cubicBezTo>
                  <a:cubicBezTo>
                    <a:pt x="1802" y="983"/>
                    <a:pt x="1811" y="985"/>
                    <a:pt x="1808" y="988"/>
                  </a:cubicBezTo>
                  <a:cubicBezTo>
                    <a:pt x="1835" y="1031"/>
                    <a:pt x="1838" y="1032"/>
                    <a:pt x="1841" y="1034"/>
                  </a:cubicBezTo>
                  <a:cubicBezTo>
                    <a:pt x="1873" y="1077"/>
                    <a:pt x="1874" y="1086"/>
                    <a:pt x="1879" y="1094"/>
                  </a:cubicBezTo>
                  <a:cubicBezTo>
                    <a:pt x="1914" y="1151"/>
                    <a:pt x="1920" y="1159"/>
                    <a:pt x="1924" y="1168"/>
                  </a:cubicBezTo>
                  <a:cubicBezTo>
                    <a:pt x="1944" y="1210"/>
                    <a:pt x="1955" y="1212"/>
                    <a:pt x="1951" y="1217"/>
                  </a:cubicBezTo>
                  <a:cubicBezTo>
                    <a:pt x="1985" y="1273"/>
                    <a:pt x="1988" y="1281"/>
                    <a:pt x="1993" y="1289"/>
                  </a:cubicBezTo>
                  <a:cubicBezTo>
                    <a:pt x="2021" y="1343"/>
                    <a:pt x="2021" y="1350"/>
                    <a:pt x="2027" y="1349"/>
                  </a:cubicBezTo>
                  <a:cubicBezTo>
                    <a:pt x="2038" y="1375"/>
                    <a:pt x="2045" y="1378"/>
                    <a:pt x="2046" y="1382"/>
                  </a:cubicBezTo>
                  <a:cubicBezTo>
                    <a:pt x="2055" y="1400"/>
                    <a:pt x="2045" y="1394"/>
                    <a:pt x="2044" y="1389"/>
                  </a:cubicBezTo>
                  <a:cubicBezTo>
                    <a:pt x="2031" y="1366"/>
                    <a:pt x="2024" y="1370"/>
                    <a:pt x="2022" y="1364"/>
                  </a:cubicBezTo>
                  <a:cubicBezTo>
                    <a:pt x="1998" y="1322"/>
                    <a:pt x="1989" y="1316"/>
                    <a:pt x="1988" y="1307"/>
                  </a:cubicBezTo>
                  <a:cubicBezTo>
                    <a:pt x="1961" y="1269"/>
                    <a:pt x="1954" y="1254"/>
                    <a:pt x="1945" y="1239"/>
                  </a:cubicBezTo>
                  <a:cubicBezTo>
                    <a:pt x="1926" y="1209"/>
                    <a:pt x="1917" y="1202"/>
                    <a:pt x="1915" y="1193"/>
                  </a:cubicBezTo>
                  <a:cubicBezTo>
                    <a:pt x="1894" y="1164"/>
                    <a:pt x="1896" y="1155"/>
                    <a:pt x="1887" y="1149"/>
                  </a:cubicBezTo>
                  <a:cubicBezTo>
                    <a:pt x="1871" y="1118"/>
                    <a:pt x="1865" y="1110"/>
                    <a:pt x="1861" y="1102"/>
                  </a:cubicBezTo>
                  <a:cubicBezTo>
                    <a:pt x="1827" y="1042"/>
                    <a:pt x="1818" y="1039"/>
                    <a:pt x="1819" y="1035"/>
                  </a:cubicBezTo>
                  <a:cubicBezTo>
                    <a:pt x="1803" y="1017"/>
                    <a:pt x="1808" y="1013"/>
                    <a:pt x="1803" y="1011"/>
                  </a:cubicBezTo>
                  <a:cubicBezTo>
                    <a:pt x="1773" y="975"/>
                    <a:pt x="1776" y="971"/>
                    <a:pt x="1771" y="969"/>
                  </a:cubicBezTo>
                  <a:cubicBezTo>
                    <a:pt x="1756" y="950"/>
                    <a:pt x="1752" y="947"/>
                    <a:pt x="1752" y="943"/>
                  </a:cubicBezTo>
                  <a:cubicBezTo>
                    <a:pt x="1731" y="924"/>
                    <a:pt x="1727" y="921"/>
                    <a:pt x="1723" y="919"/>
                  </a:cubicBezTo>
                  <a:cubicBezTo>
                    <a:pt x="1662" y="878"/>
                    <a:pt x="1656" y="874"/>
                    <a:pt x="1649" y="869"/>
                  </a:cubicBezTo>
                  <a:cubicBezTo>
                    <a:pt x="1637" y="863"/>
                    <a:pt x="1641" y="871"/>
                    <a:pt x="1645" y="872"/>
                  </a:cubicBezTo>
                  <a:cubicBezTo>
                    <a:pt x="1679" y="886"/>
                    <a:pt x="1678" y="900"/>
                    <a:pt x="1682" y="894"/>
                  </a:cubicBezTo>
                  <a:cubicBezTo>
                    <a:pt x="1732" y="936"/>
                    <a:pt x="1753" y="955"/>
                    <a:pt x="1766" y="976"/>
                  </a:cubicBezTo>
                  <a:cubicBezTo>
                    <a:pt x="1797" y="1018"/>
                    <a:pt x="1803" y="1029"/>
                    <a:pt x="1810" y="1040"/>
                  </a:cubicBezTo>
                  <a:cubicBezTo>
                    <a:pt x="1838" y="1089"/>
                    <a:pt x="1846" y="1091"/>
                    <a:pt x="1845" y="1094"/>
                  </a:cubicBezTo>
                  <a:cubicBezTo>
                    <a:pt x="1875" y="1146"/>
                    <a:pt x="1883" y="1156"/>
                    <a:pt x="1891" y="1167"/>
                  </a:cubicBezTo>
                  <a:cubicBezTo>
                    <a:pt x="1915" y="1208"/>
                    <a:pt x="1920" y="1220"/>
                    <a:pt x="1930" y="1230"/>
                  </a:cubicBezTo>
                  <a:cubicBezTo>
                    <a:pt x="1974" y="1305"/>
                    <a:pt x="1982" y="1315"/>
                    <a:pt x="1987" y="1325"/>
                  </a:cubicBezTo>
                  <a:cubicBezTo>
                    <a:pt x="2020" y="1379"/>
                    <a:pt x="2042" y="1399"/>
                    <a:pt x="2058" y="1419"/>
                  </a:cubicBezTo>
                  <a:cubicBezTo>
                    <a:pt x="2089" y="1454"/>
                    <a:pt x="2104" y="1456"/>
                    <a:pt x="2098" y="1462"/>
                  </a:cubicBezTo>
                  <a:cubicBezTo>
                    <a:pt x="2016" y="1395"/>
                    <a:pt x="2015" y="1391"/>
                    <a:pt x="2011" y="1388"/>
                  </a:cubicBezTo>
                  <a:cubicBezTo>
                    <a:pt x="1969" y="1337"/>
                    <a:pt x="1959" y="1330"/>
                    <a:pt x="1958" y="1321"/>
                  </a:cubicBezTo>
                  <a:cubicBezTo>
                    <a:pt x="1925" y="1276"/>
                    <a:pt x="1920" y="1268"/>
                    <a:pt x="1913" y="1260"/>
                  </a:cubicBezTo>
                  <a:cubicBezTo>
                    <a:pt x="1869" y="1201"/>
                    <a:pt x="1870" y="1191"/>
                    <a:pt x="1861" y="1184"/>
                  </a:cubicBezTo>
                  <a:cubicBezTo>
                    <a:pt x="1827" y="1128"/>
                    <a:pt x="1824" y="1123"/>
                    <a:pt x="1820" y="1120"/>
                  </a:cubicBezTo>
                  <a:cubicBezTo>
                    <a:pt x="1802" y="1089"/>
                    <a:pt x="1802" y="1084"/>
                    <a:pt x="1797" y="1080"/>
                  </a:cubicBezTo>
                  <a:cubicBezTo>
                    <a:pt x="1741" y="995"/>
                    <a:pt x="1735" y="987"/>
                    <a:pt x="1728" y="979"/>
                  </a:cubicBezTo>
                  <a:cubicBezTo>
                    <a:pt x="1691" y="937"/>
                    <a:pt x="1678" y="921"/>
                    <a:pt x="1659" y="905"/>
                  </a:cubicBezTo>
                  <a:cubicBezTo>
                    <a:pt x="1554" y="846"/>
                    <a:pt x="1554" y="849"/>
                    <a:pt x="1556" y="847"/>
                  </a:cubicBezTo>
                  <a:cubicBezTo>
                    <a:pt x="1560" y="857"/>
                    <a:pt x="1569" y="867"/>
                    <a:pt x="1585" y="874"/>
                  </a:cubicBezTo>
                  <a:cubicBezTo>
                    <a:pt x="1624" y="914"/>
                    <a:pt x="1639" y="916"/>
                    <a:pt x="1637" y="922"/>
                  </a:cubicBezTo>
                  <a:cubicBezTo>
                    <a:pt x="1667" y="951"/>
                    <a:pt x="1670" y="955"/>
                    <a:pt x="1673" y="959"/>
                  </a:cubicBezTo>
                  <a:cubicBezTo>
                    <a:pt x="1709" y="1006"/>
                    <a:pt x="1713" y="1015"/>
                    <a:pt x="1719" y="1023"/>
                  </a:cubicBezTo>
                  <a:cubicBezTo>
                    <a:pt x="1741" y="1068"/>
                    <a:pt x="1754" y="1071"/>
                    <a:pt x="1749" y="1077"/>
                  </a:cubicBezTo>
                  <a:cubicBezTo>
                    <a:pt x="1656" y="979"/>
                    <a:pt x="1622" y="952"/>
                    <a:pt x="1599" y="933"/>
                  </a:cubicBezTo>
                  <a:cubicBezTo>
                    <a:pt x="1593" y="934"/>
                    <a:pt x="1626" y="961"/>
                    <a:pt x="1655" y="986"/>
                  </a:cubicBezTo>
                  <a:cubicBezTo>
                    <a:pt x="1731" y="1069"/>
                    <a:pt x="1737" y="1071"/>
                    <a:pt x="1736" y="1074"/>
                  </a:cubicBezTo>
                  <a:cubicBezTo>
                    <a:pt x="1754" y="1099"/>
                    <a:pt x="1761" y="1104"/>
                    <a:pt x="1762" y="1109"/>
                  </a:cubicBezTo>
                  <a:cubicBezTo>
                    <a:pt x="1781" y="1149"/>
                    <a:pt x="1795" y="1153"/>
                    <a:pt x="1794" y="1159"/>
                  </a:cubicBezTo>
                  <a:cubicBezTo>
                    <a:pt x="1825" y="1202"/>
                    <a:pt x="1829" y="1214"/>
                    <a:pt x="1837" y="1225"/>
                  </a:cubicBezTo>
                  <a:cubicBezTo>
                    <a:pt x="1876" y="1278"/>
                    <a:pt x="1881" y="1283"/>
                    <a:pt x="1883" y="1289"/>
                  </a:cubicBezTo>
                  <a:cubicBezTo>
                    <a:pt x="1906" y="1314"/>
                    <a:pt x="1904" y="1323"/>
                    <a:pt x="1907" y="1319"/>
                  </a:cubicBezTo>
                  <a:cubicBezTo>
                    <a:pt x="1930" y="1346"/>
                    <a:pt x="1939" y="1347"/>
                    <a:pt x="1936" y="1351"/>
                  </a:cubicBezTo>
                  <a:cubicBezTo>
                    <a:pt x="1900" y="1320"/>
                    <a:pt x="1893" y="1317"/>
                    <a:pt x="1894" y="1312"/>
                  </a:cubicBezTo>
                  <a:cubicBezTo>
                    <a:pt x="1863" y="1278"/>
                    <a:pt x="1854" y="1276"/>
                    <a:pt x="1855" y="1271"/>
                  </a:cubicBezTo>
                  <a:cubicBezTo>
                    <a:pt x="1803" y="1202"/>
                    <a:pt x="1797" y="1195"/>
                    <a:pt x="1790" y="1189"/>
                  </a:cubicBezTo>
                  <a:cubicBezTo>
                    <a:pt x="1759" y="1143"/>
                    <a:pt x="1756" y="1140"/>
                    <a:pt x="1751" y="1137"/>
                  </a:cubicBezTo>
                  <a:cubicBezTo>
                    <a:pt x="1701" y="1071"/>
                    <a:pt x="1685" y="1058"/>
                    <a:pt x="1671" y="1044"/>
                  </a:cubicBezTo>
                  <a:cubicBezTo>
                    <a:pt x="1539" y="936"/>
                    <a:pt x="1534" y="938"/>
                    <a:pt x="1526" y="932"/>
                  </a:cubicBezTo>
                  <a:cubicBezTo>
                    <a:pt x="1506" y="923"/>
                    <a:pt x="1508" y="926"/>
                    <a:pt x="1513" y="928"/>
                  </a:cubicBezTo>
                  <a:cubicBezTo>
                    <a:pt x="1546" y="953"/>
                    <a:pt x="1562" y="959"/>
                    <a:pt x="1571" y="967"/>
                  </a:cubicBezTo>
                  <a:cubicBezTo>
                    <a:pt x="1599" y="992"/>
                    <a:pt x="1613" y="997"/>
                    <a:pt x="1618" y="1006"/>
                  </a:cubicBezTo>
                  <a:cubicBezTo>
                    <a:pt x="1630" y="1020"/>
                    <a:pt x="1644" y="1022"/>
                    <a:pt x="1643" y="1028"/>
                  </a:cubicBezTo>
                  <a:cubicBezTo>
                    <a:pt x="1719" y="1109"/>
                    <a:pt x="1730" y="1117"/>
                    <a:pt x="1732" y="1126"/>
                  </a:cubicBezTo>
                  <a:cubicBezTo>
                    <a:pt x="1700" y="1093"/>
                    <a:pt x="1685" y="1092"/>
                    <a:pt x="1690" y="1088"/>
                  </a:cubicBezTo>
                  <a:cubicBezTo>
                    <a:pt x="1590" y="1025"/>
                    <a:pt x="1574" y="1014"/>
                    <a:pt x="1560" y="1007"/>
                  </a:cubicBezTo>
                  <a:cubicBezTo>
                    <a:pt x="1480" y="980"/>
                    <a:pt x="1476" y="980"/>
                    <a:pt x="1471" y="979"/>
                  </a:cubicBezTo>
                  <a:cubicBezTo>
                    <a:pt x="1398" y="958"/>
                    <a:pt x="1390" y="956"/>
                    <a:pt x="1381" y="953"/>
                  </a:cubicBezTo>
                  <a:cubicBezTo>
                    <a:pt x="1376" y="959"/>
                    <a:pt x="1396" y="964"/>
                    <a:pt x="1416" y="968"/>
                  </a:cubicBezTo>
                  <a:cubicBezTo>
                    <a:pt x="1457" y="983"/>
                    <a:pt x="1467" y="984"/>
                    <a:pt x="1478" y="989"/>
                  </a:cubicBezTo>
                  <a:cubicBezTo>
                    <a:pt x="1494" y="991"/>
                    <a:pt x="1500" y="998"/>
                    <a:pt x="1504" y="996"/>
                  </a:cubicBezTo>
                  <a:cubicBezTo>
                    <a:pt x="1612" y="1047"/>
                    <a:pt x="1625" y="1055"/>
                    <a:pt x="1638" y="1063"/>
                  </a:cubicBezTo>
                  <a:cubicBezTo>
                    <a:pt x="1735" y="1151"/>
                    <a:pt x="1749" y="1157"/>
                    <a:pt x="1748" y="1166"/>
                  </a:cubicBezTo>
                  <a:cubicBezTo>
                    <a:pt x="1633" y="1063"/>
                    <a:pt x="1624" y="1057"/>
                    <a:pt x="1615" y="1051"/>
                  </a:cubicBezTo>
                  <a:cubicBezTo>
                    <a:pt x="1514" y="1008"/>
                    <a:pt x="1509" y="999"/>
                    <a:pt x="1506" y="1002"/>
                  </a:cubicBezTo>
                  <a:cubicBezTo>
                    <a:pt x="1476" y="994"/>
                    <a:pt x="1472" y="991"/>
                    <a:pt x="1468" y="992"/>
                  </a:cubicBezTo>
                  <a:cubicBezTo>
                    <a:pt x="1584" y="1043"/>
                    <a:pt x="1587" y="1045"/>
                    <a:pt x="1601" y="1052"/>
                  </a:cubicBezTo>
                  <a:cubicBezTo>
                    <a:pt x="1706" y="1133"/>
                    <a:pt x="1710" y="1139"/>
                    <a:pt x="1718" y="1143"/>
                  </a:cubicBezTo>
                  <a:cubicBezTo>
                    <a:pt x="1778" y="1205"/>
                    <a:pt x="1776" y="1209"/>
                    <a:pt x="1782" y="1212"/>
                  </a:cubicBezTo>
                  <a:cubicBezTo>
                    <a:pt x="1800" y="1238"/>
                    <a:pt x="1812" y="1240"/>
                    <a:pt x="1808" y="1245"/>
                  </a:cubicBezTo>
                  <a:cubicBezTo>
                    <a:pt x="1776" y="1217"/>
                    <a:pt x="1770" y="1209"/>
                    <a:pt x="1763" y="1202"/>
                  </a:cubicBezTo>
                  <a:cubicBezTo>
                    <a:pt x="1740" y="1177"/>
                    <a:pt x="1726" y="1176"/>
                    <a:pt x="1730" y="1172"/>
                  </a:cubicBezTo>
                  <a:cubicBezTo>
                    <a:pt x="1613" y="1101"/>
                    <a:pt x="1598" y="1092"/>
                    <a:pt x="1584" y="1085"/>
                  </a:cubicBezTo>
                  <a:cubicBezTo>
                    <a:pt x="1549" y="1071"/>
                    <a:pt x="1544" y="1063"/>
                    <a:pt x="1541" y="1070"/>
                  </a:cubicBezTo>
                  <a:cubicBezTo>
                    <a:pt x="1611" y="1107"/>
                    <a:pt x="1612" y="1109"/>
                    <a:pt x="1613" y="1108"/>
                  </a:cubicBezTo>
                  <a:cubicBezTo>
                    <a:pt x="1644" y="1126"/>
                    <a:pt x="1655" y="1131"/>
                    <a:pt x="1665" y="1140"/>
                  </a:cubicBezTo>
                  <a:cubicBezTo>
                    <a:pt x="1720" y="1178"/>
                    <a:pt x="1724" y="1181"/>
                    <a:pt x="1722" y="1185"/>
                  </a:cubicBezTo>
                  <a:cubicBezTo>
                    <a:pt x="1490" y="1066"/>
                    <a:pt x="1458" y="1045"/>
                    <a:pt x="1426" y="1030"/>
                  </a:cubicBezTo>
                  <a:cubicBezTo>
                    <a:pt x="1415" y="1028"/>
                    <a:pt x="1420" y="1032"/>
                    <a:pt x="1426" y="1035"/>
                  </a:cubicBezTo>
                  <a:cubicBezTo>
                    <a:pt x="1474" y="1061"/>
                    <a:pt x="1486" y="1073"/>
                    <a:pt x="1507" y="1079"/>
                  </a:cubicBezTo>
                  <a:cubicBezTo>
                    <a:pt x="1681" y="1171"/>
                    <a:pt x="1693" y="1179"/>
                    <a:pt x="1704" y="1184"/>
                  </a:cubicBezTo>
                  <a:cubicBezTo>
                    <a:pt x="1769" y="1234"/>
                    <a:pt x="1783" y="1234"/>
                    <a:pt x="1778" y="1238"/>
                  </a:cubicBezTo>
                  <a:cubicBezTo>
                    <a:pt x="1658" y="1184"/>
                    <a:pt x="1628" y="1171"/>
                    <a:pt x="1597" y="1152"/>
                  </a:cubicBezTo>
                  <a:cubicBezTo>
                    <a:pt x="1495" y="1094"/>
                    <a:pt x="1466" y="1065"/>
                    <a:pt x="1423" y="1044"/>
                  </a:cubicBezTo>
                  <a:cubicBezTo>
                    <a:pt x="1398" y="1020"/>
                    <a:pt x="1389" y="1019"/>
                    <a:pt x="1392" y="1015"/>
                  </a:cubicBezTo>
                  <a:cubicBezTo>
                    <a:pt x="1361" y="983"/>
                    <a:pt x="1355" y="981"/>
                    <a:pt x="1356" y="978"/>
                  </a:cubicBezTo>
                  <a:cubicBezTo>
                    <a:pt x="1346" y="964"/>
                    <a:pt x="1338" y="961"/>
                    <a:pt x="1338" y="963"/>
                  </a:cubicBezTo>
                  <a:cubicBezTo>
                    <a:pt x="1454" y="1072"/>
                    <a:pt x="1493" y="1098"/>
                    <a:pt x="1523" y="1121"/>
                  </a:cubicBezTo>
                  <a:cubicBezTo>
                    <a:pt x="1580" y="1157"/>
                    <a:pt x="1591" y="1154"/>
                    <a:pt x="1593" y="1162"/>
                  </a:cubicBezTo>
                  <a:cubicBezTo>
                    <a:pt x="1662" y="1192"/>
                    <a:pt x="1669" y="1203"/>
                    <a:pt x="1673" y="1199"/>
                  </a:cubicBezTo>
                  <a:cubicBezTo>
                    <a:pt x="1595" y="1181"/>
                    <a:pt x="1571" y="1171"/>
                    <a:pt x="1548" y="1163"/>
                  </a:cubicBezTo>
                  <a:cubicBezTo>
                    <a:pt x="1408" y="1102"/>
                    <a:pt x="1396" y="1107"/>
                    <a:pt x="1398" y="1100"/>
                  </a:cubicBezTo>
                  <a:cubicBezTo>
                    <a:pt x="1459" y="1134"/>
                    <a:pt x="1467" y="1147"/>
                    <a:pt x="1471" y="1144"/>
                  </a:cubicBezTo>
                  <a:cubicBezTo>
                    <a:pt x="1528" y="1162"/>
                    <a:pt x="1531" y="1166"/>
                    <a:pt x="1534" y="1168"/>
                  </a:cubicBezTo>
                  <a:cubicBezTo>
                    <a:pt x="1553" y="1169"/>
                    <a:pt x="1558" y="1177"/>
                    <a:pt x="1561" y="1178"/>
                  </a:cubicBezTo>
                  <a:cubicBezTo>
                    <a:pt x="1583" y="1180"/>
                    <a:pt x="1591" y="1190"/>
                    <a:pt x="1597" y="1188"/>
                  </a:cubicBezTo>
                  <a:cubicBezTo>
                    <a:pt x="1670" y="1212"/>
                    <a:pt x="1674" y="1217"/>
                    <a:pt x="1676" y="1215"/>
                  </a:cubicBezTo>
                  <a:cubicBezTo>
                    <a:pt x="1713" y="1228"/>
                    <a:pt x="1719" y="1232"/>
                    <a:pt x="1733" y="1235"/>
                  </a:cubicBezTo>
                  <a:cubicBezTo>
                    <a:pt x="1830" y="1279"/>
                    <a:pt x="1840" y="1286"/>
                    <a:pt x="1839" y="1292"/>
                  </a:cubicBezTo>
                  <a:cubicBezTo>
                    <a:pt x="1727" y="1244"/>
                    <a:pt x="1716" y="1241"/>
                    <a:pt x="1704" y="1239"/>
                  </a:cubicBezTo>
                  <a:cubicBezTo>
                    <a:pt x="1624" y="1217"/>
                    <a:pt x="1613" y="1215"/>
                    <a:pt x="1601" y="1212"/>
                  </a:cubicBezTo>
                  <a:cubicBezTo>
                    <a:pt x="1554" y="1196"/>
                    <a:pt x="1543" y="1195"/>
                    <a:pt x="1531" y="1192"/>
                  </a:cubicBezTo>
                  <a:cubicBezTo>
                    <a:pt x="1395" y="1115"/>
                    <a:pt x="1391" y="1117"/>
                    <a:pt x="1388" y="1115"/>
                  </a:cubicBezTo>
                  <a:cubicBezTo>
                    <a:pt x="1372" y="1109"/>
                    <a:pt x="1376" y="1100"/>
                    <a:pt x="1373" y="1099"/>
                  </a:cubicBezTo>
                  <a:cubicBezTo>
                    <a:pt x="1364" y="1091"/>
                    <a:pt x="1362" y="1092"/>
                    <a:pt x="1364" y="1093"/>
                  </a:cubicBezTo>
                  <a:cubicBezTo>
                    <a:pt x="1371" y="1109"/>
                    <a:pt x="1380" y="1110"/>
                    <a:pt x="1382" y="1113"/>
                  </a:cubicBezTo>
                  <a:cubicBezTo>
                    <a:pt x="1432" y="1150"/>
                    <a:pt x="1443" y="1160"/>
                    <a:pt x="1451" y="1162"/>
                  </a:cubicBezTo>
                  <a:cubicBezTo>
                    <a:pt x="1484" y="1187"/>
                    <a:pt x="1489" y="1191"/>
                    <a:pt x="1491" y="1189"/>
                  </a:cubicBezTo>
                  <a:cubicBezTo>
                    <a:pt x="1554" y="1222"/>
                    <a:pt x="1574" y="1230"/>
                    <a:pt x="1599" y="1239"/>
                  </a:cubicBezTo>
                  <a:cubicBezTo>
                    <a:pt x="1637" y="1245"/>
                    <a:pt x="1643" y="1252"/>
                    <a:pt x="1649" y="1252"/>
                  </a:cubicBezTo>
                  <a:cubicBezTo>
                    <a:pt x="1743" y="1278"/>
                    <a:pt x="1753" y="1282"/>
                    <a:pt x="1762" y="1285"/>
                  </a:cubicBezTo>
                  <a:cubicBezTo>
                    <a:pt x="1812" y="1300"/>
                    <a:pt x="1833" y="1307"/>
                    <a:pt x="1853" y="1314"/>
                  </a:cubicBezTo>
                  <a:cubicBezTo>
                    <a:pt x="1920" y="1357"/>
                    <a:pt x="1927" y="1352"/>
                    <a:pt x="1924" y="1357"/>
                  </a:cubicBezTo>
                  <a:cubicBezTo>
                    <a:pt x="1927" y="1360"/>
                    <a:pt x="1919" y="1361"/>
                    <a:pt x="1908" y="1353"/>
                  </a:cubicBezTo>
                  <a:cubicBezTo>
                    <a:pt x="1858" y="1326"/>
                    <a:pt x="1853" y="1327"/>
                    <a:pt x="1849" y="1325"/>
                  </a:cubicBezTo>
                  <a:cubicBezTo>
                    <a:pt x="1818" y="1312"/>
                    <a:pt x="1812" y="1307"/>
                    <a:pt x="1808" y="1308"/>
                  </a:cubicBezTo>
                  <a:cubicBezTo>
                    <a:pt x="1788" y="1302"/>
                    <a:pt x="1783" y="1302"/>
                    <a:pt x="1778" y="1301"/>
                  </a:cubicBezTo>
                  <a:cubicBezTo>
                    <a:pt x="1716" y="1285"/>
                    <a:pt x="1712" y="1289"/>
                    <a:pt x="1707" y="1285"/>
                  </a:cubicBezTo>
                  <a:cubicBezTo>
                    <a:pt x="1658" y="1272"/>
                    <a:pt x="1654" y="1275"/>
                    <a:pt x="1650" y="1273"/>
                  </a:cubicBezTo>
                  <a:cubicBezTo>
                    <a:pt x="1601" y="1263"/>
                    <a:pt x="1597" y="1262"/>
                    <a:pt x="1592" y="1261"/>
                  </a:cubicBezTo>
                  <a:cubicBezTo>
                    <a:pt x="1539" y="1252"/>
                    <a:pt x="1530" y="1249"/>
                    <a:pt x="1520" y="1244"/>
                  </a:cubicBezTo>
                  <a:cubicBezTo>
                    <a:pt x="1470" y="1230"/>
                    <a:pt x="1451" y="1225"/>
                    <a:pt x="1431" y="1217"/>
                  </a:cubicBezTo>
                  <a:cubicBezTo>
                    <a:pt x="1385" y="1181"/>
                    <a:pt x="1380" y="1176"/>
                    <a:pt x="1376" y="1180"/>
                  </a:cubicBezTo>
                  <a:cubicBezTo>
                    <a:pt x="1388" y="1194"/>
                    <a:pt x="1396" y="1197"/>
                    <a:pt x="1396" y="1201"/>
                  </a:cubicBezTo>
                  <a:cubicBezTo>
                    <a:pt x="1320" y="1167"/>
                    <a:pt x="1362" y="1186"/>
                    <a:pt x="1393" y="1207"/>
                  </a:cubicBezTo>
                  <a:cubicBezTo>
                    <a:pt x="1445" y="1237"/>
                    <a:pt x="1456" y="1244"/>
                    <a:pt x="1466" y="1250"/>
                  </a:cubicBezTo>
                  <a:cubicBezTo>
                    <a:pt x="1613" y="1319"/>
                    <a:pt x="1623" y="1321"/>
                    <a:pt x="1633" y="1325"/>
                  </a:cubicBezTo>
                  <a:cubicBezTo>
                    <a:pt x="1658" y="1334"/>
                    <a:pt x="1660" y="1328"/>
                    <a:pt x="1663" y="1332"/>
                  </a:cubicBezTo>
                  <a:cubicBezTo>
                    <a:pt x="1697" y="1345"/>
                    <a:pt x="1705" y="1344"/>
                    <a:pt x="1713" y="1347"/>
                  </a:cubicBezTo>
                  <a:cubicBezTo>
                    <a:pt x="1775" y="1364"/>
                    <a:pt x="1786" y="1363"/>
                    <a:pt x="1798" y="1369"/>
                  </a:cubicBezTo>
                  <a:cubicBezTo>
                    <a:pt x="1835" y="1378"/>
                    <a:pt x="1837" y="1380"/>
                    <a:pt x="1839" y="1378"/>
                  </a:cubicBezTo>
                  <a:cubicBezTo>
                    <a:pt x="1867" y="1394"/>
                    <a:pt x="1875" y="1389"/>
                    <a:pt x="1885" y="1396"/>
                  </a:cubicBezTo>
                  <a:cubicBezTo>
                    <a:pt x="1931" y="1407"/>
                    <a:pt x="1938" y="1414"/>
                    <a:pt x="1942" y="1413"/>
                  </a:cubicBezTo>
                  <a:cubicBezTo>
                    <a:pt x="2031" y="1454"/>
                    <a:pt x="2036" y="1457"/>
                    <a:pt x="2041" y="1460"/>
                  </a:cubicBezTo>
                  <a:cubicBezTo>
                    <a:pt x="2037" y="1459"/>
                    <a:pt x="2036" y="1469"/>
                    <a:pt x="2031" y="1464"/>
                  </a:cubicBezTo>
                  <a:cubicBezTo>
                    <a:pt x="1999" y="1445"/>
                    <a:pt x="1995" y="1443"/>
                    <a:pt x="1992" y="1441"/>
                  </a:cubicBezTo>
                  <a:cubicBezTo>
                    <a:pt x="1941" y="1420"/>
                    <a:pt x="1938" y="1417"/>
                    <a:pt x="1935" y="1419"/>
                  </a:cubicBezTo>
                  <a:cubicBezTo>
                    <a:pt x="1884" y="1400"/>
                    <a:pt x="1874" y="1398"/>
                    <a:pt x="1863" y="1394"/>
                  </a:cubicBezTo>
                  <a:cubicBezTo>
                    <a:pt x="1838" y="1392"/>
                    <a:pt x="1834" y="1387"/>
                    <a:pt x="1832" y="1389"/>
                  </a:cubicBezTo>
                  <a:cubicBezTo>
                    <a:pt x="1781" y="1383"/>
                    <a:pt x="1776" y="1380"/>
                    <a:pt x="1770" y="1380"/>
                  </a:cubicBezTo>
                  <a:cubicBezTo>
                    <a:pt x="1704" y="1367"/>
                    <a:pt x="1696" y="1369"/>
                    <a:pt x="1687" y="1363"/>
                  </a:cubicBezTo>
                  <a:cubicBezTo>
                    <a:pt x="1626" y="1352"/>
                    <a:pt x="1616" y="1344"/>
                    <a:pt x="1608" y="1348"/>
                  </a:cubicBezTo>
                  <a:cubicBezTo>
                    <a:pt x="1517" y="1321"/>
                    <a:pt x="1500" y="1313"/>
                    <a:pt x="1484" y="1310"/>
                  </a:cubicBezTo>
                  <a:cubicBezTo>
                    <a:pt x="1442" y="1294"/>
                    <a:pt x="1443" y="1279"/>
                    <a:pt x="1440" y="1286"/>
                  </a:cubicBezTo>
                  <a:cubicBezTo>
                    <a:pt x="1401" y="1263"/>
                    <a:pt x="1398" y="1259"/>
                    <a:pt x="1395" y="1255"/>
                  </a:cubicBezTo>
                  <a:cubicBezTo>
                    <a:pt x="1388" y="1261"/>
                    <a:pt x="1392" y="1264"/>
                    <a:pt x="1395" y="1266"/>
                  </a:cubicBezTo>
                  <a:cubicBezTo>
                    <a:pt x="1418" y="1280"/>
                    <a:pt x="1427" y="1287"/>
                    <a:pt x="1435" y="1293"/>
                  </a:cubicBezTo>
                  <a:cubicBezTo>
                    <a:pt x="1531" y="1334"/>
                    <a:pt x="1541" y="1338"/>
                    <a:pt x="1552" y="1342"/>
                  </a:cubicBezTo>
                  <a:cubicBezTo>
                    <a:pt x="1588" y="1352"/>
                    <a:pt x="1593" y="1352"/>
                    <a:pt x="1598" y="1351"/>
                  </a:cubicBezTo>
                  <a:cubicBezTo>
                    <a:pt x="1678" y="1371"/>
                    <a:pt x="1679" y="1372"/>
                    <a:pt x="1681" y="1372"/>
                  </a:cubicBezTo>
                  <a:cubicBezTo>
                    <a:pt x="1711" y="1375"/>
                    <a:pt x="1714" y="1380"/>
                    <a:pt x="1716" y="1378"/>
                  </a:cubicBezTo>
                  <a:cubicBezTo>
                    <a:pt x="1751" y="1385"/>
                    <a:pt x="1761" y="1383"/>
                    <a:pt x="1772" y="1389"/>
                  </a:cubicBezTo>
                  <a:cubicBezTo>
                    <a:pt x="1792" y="1392"/>
                    <a:pt x="1797" y="1390"/>
                    <a:pt x="1803" y="1394"/>
                  </a:cubicBezTo>
                  <a:cubicBezTo>
                    <a:pt x="1822" y="1393"/>
                    <a:pt x="1828" y="1396"/>
                    <a:pt x="1833" y="1395"/>
                  </a:cubicBezTo>
                  <a:cubicBezTo>
                    <a:pt x="1885" y="1410"/>
                    <a:pt x="1890" y="1407"/>
                    <a:pt x="1896" y="1411"/>
                  </a:cubicBezTo>
                  <a:cubicBezTo>
                    <a:pt x="1999" y="1451"/>
                    <a:pt x="2003" y="1453"/>
                    <a:pt x="2007" y="1456"/>
                  </a:cubicBezTo>
                  <a:cubicBezTo>
                    <a:pt x="1978" y="1460"/>
                    <a:pt x="1974" y="1455"/>
                    <a:pt x="1971" y="1456"/>
                  </a:cubicBezTo>
                  <a:cubicBezTo>
                    <a:pt x="1945" y="1454"/>
                    <a:pt x="1942" y="1456"/>
                    <a:pt x="1938" y="1454"/>
                  </a:cubicBezTo>
                  <a:cubicBezTo>
                    <a:pt x="1874" y="1447"/>
                    <a:pt x="1868" y="1443"/>
                    <a:pt x="1863" y="1444"/>
                  </a:cubicBezTo>
                  <a:cubicBezTo>
                    <a:pt x="1819" y="1439"/>
                    <a:pt x="1815" y="1436"/>
                    <a:pt x="1811" y="1433"/>
                  </a:cubicBezTo>
                  <a:cubicBezTo>
                    <a:pt x="1789" y="1430"/>
                    <a:pt x="1787" y="1433"/>
                    <a:pt x="1784" y="1433"/>
                  </a:cubicBezTo>
                  <a:cubicBezTo>
                    <a:pt x="1751" y="1426"/>
                    <a:pt x="1744" y="1421"/>
                    <a:pt x="1739" y="1422"/>
                  </a:cubicBezTo>
                  <a:cubicBezTo>
                    <a:pt x="1686" y="1417"/>
                    <a:pt x="1679" y="1408"/>
                    <a:pt x="1675" y="1413"/>
                  </a:cubicBezTo>
                  <a:cubicBezTo>
                    <a:pt x="1595" y="1398"/>
                    <a:pt x="1585" y="1392"/>
                    <a:pt x="1576" y="1392"/>
                  </a:cubicBezTo>
                  <a:cubicBezTo>
                    <a:pt x="1553" y="1385"/>
                    <a:pt x="1550" y="1381"/>
                    <a:pt x="1548" y="1383"/>
                  </a:cubicBezTo>
                  <a:cubicBezTo>
                    <a:pt x="1463" y="1355"/>
                    <a:pt x="1463" y="1351"/>
                    <a:pt x="1464" y="1351"/>
                  </a:cubicBezTo>
                  <a:cubicBezTo>
                    <a:pt x="1450" y="1345"/>
                    <a:pt x="1448" y="1346"/>
                    <a:pt x="1447" y="1345"/>
                  </a:cubicBezTo>
                  <a:cubicBezTo>
                    <a:pt x="1415" y="1330"/>
                    <a:pt x="1410" y="1322"/>
                    <a:pt x="1406" y="1321"/>
                  </a:cubicBezTo>
                  <a:cubicBezTo>
                    <a:pt x="1355" y="1287"/>
                    <a:pt x="1356" y="1284"/>
                    <a:pt x="1353" y="1283"/>
                  </a:cubicBezTo>
                  <a:cubicBezTo>
                    <a:pt x="1333" y="1278"/>
                    <a:pt x="1340" y="1285"/>
                    <a:pt x="1347" y="1292"/>
                  </a:cubicBezTo>
                  <a:cubicBezTo>
                    <a:pt x="1420" y="1336"/>
                    <a:pt x="1416" y="1338"/>
                    <a:pt x="1421" y="1341"/>
                  </a:cubicBezTo>
                  <a:cubicBezTo>
                    <a:pt x="1509" y="1376"/>
                    <a:pt x="1517" y="1384"/>
                    <a:pt x="1522" y="1382"/>
                  </a:cubicBezTo>
                  <a:cubicBezTo>
                    <a:pt x="1562" y="1395"/>
                    <a:pt x="1565" y="1399"/>
                    <a:pt x="1568" y="1397"/>
                  </a:cubicBezTo>
                  <a:cubicBezTo>
                    <a:pt x="1674" y="1420"/>
                    <a:pt x="1698" y="1425"/>
                    <a:pt x="1721" y="1426"/>
                  </a:cubicBezTo>
                  <a:cubicBezTo>
                    <a:pt x="1801" y="1443"/>
                    <a:pt x="1807" y="1442"/>
                    <a:pt x="1813" y="1442"/>
                  </a:cubicBezTo>
                  <a:cubicBezTo>
                    <a:pt x="1852" y="1449"/>
                    <a:pt x="1855" y="1450"/>
                    <a:pt x="1859" y="1452"/>
                  </a:cubicBezTo>
                  <a:cubicBezTo>
                    <a:pt x="1837" y="1448"/>
                    <a:pt x="1830" y="1450"/>
                    <a:pt x="1824" y="1452"/>
                  </a:cubicBezTo>
                  <a:cubicBezTo>
                    <a:pt x="1757" y="1449"/>
                    <a:pt x="1734" y="1451"/>
                    <a:pt x="1711" y="1453"/>
                  </a:cubicBezTo>
                  <a:cubicBezTo>
                    <a:pt x="1629" y="1452"/>
                    <a:pt x="1626" y="1453"/>
                    <a:pt x="1623" y="1452"/>
                  </a:cubicBezTo>
                  <a:cubicBezTo>
                    <a:pt x="1594" y="1449"/>
                    <a:pt x="1592" y="1455"/>
                    <a:pt x="1588" y="1449"/>
                  </a:cubicBezTo>
                  <a:cubicBezTo>
                    <a:pt x="1558" y="1449"/>
                    <a:pt x="1556" y="1455"/>
                    <a:pt x="1551" y="1449"/>
                  </a:cubicBezTo>
                  <a:cubicBezTo>
                    <a:pt x="1514" y="1450"/>
                    <a:pt x="1511" y="1451"/>
                    <a:pt x="1508" y="1451"/>
                  </a:cubicBezTo>
                  <a:cubicBezTo>
                    <a:pt x="1530" y="1456"/>
                    <a:pt x="1538" y="1456"/>
                    <a:pt x="1547" y="1456"/>
                  </a:cubicBezTo>
                  <a:cubicBezTo>
                    <a:pt x="1589" y="1457"/>
                    <a:pt x="1593" y="1455"/>
                    <a:pt x="1597" y="1458"/>
                  </a:cubicBezTo>
                  <a:cubicBezTo>
                    <a:pt x="1652" y="1460"/>
                    <a:pt x="1656" y="1458"/>
                    <a:pt x="1661" y="1461"/>
                  </a:cubicBezTo>
                  <a:cubicBezTo>
                    <a:pt x="1691" y="1465"/>
                    <a:pt x="1694" y="1456"/>
                    <a:pt x="1700" y="1461"/>
                  </a:cubicBezTo>
                  <a:cubicBezTo>
                    <a:pt x="1767" y="1462"/>
                    <a:pt x="1783" y="1458"/>
                    <a:pt x="1800" y="1460"/>
                  </a:cubicBezTo>
                  <a:cubicBezTo>
                    <a:pt x="1835" y="1463"/>
                    <a:pt x="1842" y="1458"/>
                    <a:pt x="1851" y="1462"/>
                  </a:cubicBezTo>
                  <a:cubicBezTo>
                    <a:pt x="1975" y="1466"/>
                    <a:pt x="1981" y="1468"/>
                    <a:pt x="1986" y="1468"/>
                  </a:cubicBezTo>
                  <a:cubicBezTo>
                    <a:pt x="2043" y="1476"/>
                    <a:pt x="2049" y="1484"/>
                    <a:pt x="2051" y="1480"/>
                  </a:cubicBezTo>
                  <a:cubicBezTo>
                    <a:pt x="2067" y="1483"/>
                    <a:pt x="2072" y="1485"/>
                    <a:pt x="2076" y="1483"/>
                  </a:cubicBezTo>
                  <a:cubicBezTo>
                    <a:pt x="2092" y="1492"/>
                    <a:pt x="2084" y="1491"/>
                    <a:pt x="2077" y="1489"/>
                  </a:cubicBezTo>
                  <a:cubicBezTo>
                    <a:pt x="2055" y="1485"/>
                    <a:pt x="2055" y="1487"/>
                    <a:pt x="2053" y="1486"/>
                  </a:cubicBezTo>
                  <a:cubicBezTo>
                    <a:pt x="2032" y="1484"/>
                    <a:pt x="2026" y="1484"/>
                    <a:pt x="2019" y="1482"/>
                  </a:cubicBezTo>
                  <a:cubicBezTo>
                    <a:pt x="1963" y="1482"/>
                    <a:pt x="1944" y="1478"/>
                    <a:pt x="1926" y="1480"/>
                  </a:cubicBezTo>
                  <a:cubicBezTo>
                    <a:pt x="1879" y="1484"/>
                    <a:pt x="1873" y="1478"/>
                    <a:pt x="1869" y="1479"/>
                  </a:cubicBezTo>
                  <a:cubicBezTo>
                    <a:pt x="1796" y="1483"/>
                    <a:pt x="1792" y="1486"/>
                    <a:pt x="1787" y="1488"/>
                  </a:cubicBezTo>
                  <a:cubicBezTo>
                    <a:pt x="1750" y="1488"/>
                    <a:pt x="1749" y="1489"/>
                    <a:pt x="1746" y="1487"/>
                  </a:cubicBezTo>
                  <a:cubicBezTo>
                    <a:pt x="1713" y="1486"/>
                    <a:pt x="1709" y="1490"/>
                    <a:pt x="1704" y="1487"/>
                  </a:cubicBezTo>
                  <a:cubicBezTo>
                    <a:pt x="1665" y="1483"/>
                    <a:pt x="1656" y="1486"/>
                    <a:pt x="1646" y="1483"/>
                  </a:cubicBezTo>
                  <a:cubicBezTo>
                    <a:pt x="1584" y="1471"/>
                    <a:pt x="1580" y="1476"/>
                    <a:pt x="1575" y="1472"/>
                  </a:cubicBezTo>
                  <a:cubicBezTo>
                    <a:pt x="1541" y="1469"/>
                    <a:pt x="1534" y="1456"/>
                    <a:pt x="1531" y="1464"/>
                  </a:cubicBezTo>
                  <a:cubicBezTo>
                    <a:pt x="1597" y="1481"/>
                    <a:pt x="1605" y="1487"/>
                    <a:pt x="1611" y="1486"/>
                  </a:cubicBezTo>
                  <a:cubicBezTo>
                    <a:pt x="1675" y="1492"/>
                    <a:pt x="1682" y="1493"/>
                    <a:pt x="1690" y="1496"/>
                  </a:cubicBezTo>
                  <a:cubicBezTo>
                    <a:pt x="1763" y="1494"/>
                    <a:pt x="1782" y="1497"/>
                    <a:pt x="1799" y="1493"/>
                  </a:cubicBezTo>
                  <a:cubicBezTo>
                    <a:pt x="1835" y="1494"/>
                    <a:pt x="1837" y="1491"/>
                    <a:pt x="1840" y="1491"/>
                  </a:cubicBezTo>
                  <a:cubicBezTo>
                    <a:pt x="1884" y="1487"/>
                    <a:pt x="1890" y="1489"/>
                    <a:pt x="1894" y="1488"/>
                  </a:cubicBezTo>
                  <a:cubicBezTo>
                    <a:pt x="1945" y="1491"/>
                    <a:pt x="1954" y="1487"/>
                    <a:pt x="1964" y="1490"/>
                  </a:cubicBezTo>
                  <a:cubicBezTo>
                    <a:pt x="2004" y="1490"/>
                    <a:pt x="2005" y="1488"/>
                    <a:pt x="2008" y="1491"/>
                  </a:cubicBezTo>
                  <a:cubicBezTo>
                    <a:pt x="2048" y="1493"/>
                    <a:pt x="2052" y="1493"/>
                    <a:pt x="2058" y="1498"/>
                  </a:cubicBezTo>
                  <a:cubicBezTo>
                    <a:pt x="2090" y="1498"/>
                    <a:pt x="2095" y="1503"/>
                    <a:pt x="2100" y="1502"/>
                  </a:cubicBezTo>
                  <a:cubicBezTo>
                    <a:pt x="2134" y="1513"/>
                    <a:pt x="2137" y="1511"/>
                    <a:pt x="2140" y="1513"/>
                  </a:cubicBezTo>
                  <a:cubicBezTo>
                    <a:pt x="2136" y="1522"/>
                    <a:pt x="2130" y="1516"/>
                    <a:pt x="2124" y="1513"/>
                  </a:cubicBezTo>
                  <a:cubicBezTo>
                    <a:pt x="2095" y="1514"/>
                    <a:pt x="2091" y="1516"/>
                    <a:pt x="2087" y="1514"/>
                  </a:cubicBezTo>
                  <a:cubicBezTo>
                    <a:pt x="2066" y="1517"/>
                    <a:pt x="2056" y="1511"/>
                    <a:pt x="2049" y="1515"/>
                  </a:cubicBezTo>
                  <a:cubicBezTo>
                    <a:pt x="1957" y="1511"/>
                    <a:pt x="1954" y="1522"/>
                    <a:pt x="1948" y="1514"/>
                  </a:cubicBezTo>
                  <a:cubicBezTo>
                    <a:pt x="1899" y="1520"/>
                    <a:pt x="1895" y="1519"/>
                    <a:pt x="1891" y="1520"/>
                  </a:cubicBezTo>
                  <a:cubicBezTo>
                    <a:pt x="1864" y="1522"/>
                    <a:pt x="1861" y="1528"/>
                    <a:pt x="1856" y="1526"/>
                  </a:cubicBezTo>
                  <a:cubicBezTo>
                    <a:pt x="1802" y="1532"/>
                    <a:pt x="1794" y="1529"/>
                    <a:pt x="1787" y="1532"/>
                  </a:cubicBezTo>
                  <a:cubicBezTo>
                    <a:pt x="1755" y="1532"/>
                    <a:pt x="1747" y="1531"/>
                    <a:pt x="1739" y="1532"/>
                  </a:cubicBezTo>
                  <a:cubicBezTo>
                    <a:pt x="1718" y="1533"/>
                    <a:pt x="1717" y="1537"/>
                    <a:pt x="1720" y="1534"/>
                  </a:cubicBezTo>
                  <a:cubicBezTo>
                    <a:pt x="1742" y="1532"/>
                    <a:pt x="1748" y="1538"/>
                    <a:pt x="1752" y="1537"/>
                  </a:cubicBezTo>
                  <a:cubicBezTo>
                    <a:pt x="1795" y="1537"/>
                    <a:pt x="1804" y="1537"/>
                    <a:pt x="1813" y="1536"/>
                  </a:cubicBezTo>
                  <a:cubicBezTo>
                    <a:pt x="1854" y="1530"/>
                    <a:pt x="1860" y="1537"/>
                    <a:pt x="1864" y="1534"/>
                  </a:cubicBezTo>
                  <a:cubicBezTo>
                    <a:pt x="1892" y="1526"/>
                    <a:pt x="1897" y="1530"/>
                    <a:pt x="1900" y="1526"/>
                  </a:cubicBezTo>
                  <a:cubicBezTo>
                    <a:pt x="1931" y="1525"/>
                    <a:pt x="1934" y="1528"/>
                    <a:pt x="1937" y="1527"/>
                  </a:cubicBezTo>
                  <a:cubicBezTo>
                    <a:pt x="1965" y="1526"/>
                    <a:pt x="1970" y="1522"/>
                    <a:pt x="1975" y="1524"/>
                  </a:cubicBezTo>
                  <a:cubicBezTo>
                    <a:pt x="2011" y="1518"/>
                    <a:pt x="2018" y="1528"/>
                    <a:pt x="2022" y="1521"/>
                  </a:cubicBezTo>
                  <a:cubicBezTo>
                    <a:pt x="2075" y="1522"/>
                    <a:pt x="2080" y="1523"/>
                    <a:pt x="2085" y="1524"/>
                  </a:cubicBezTo>
                  <a:cubicBezTo>
                    <a:pt x="2106" y="1524"/>
                    <a:pt x="2111" y="1524"/>
                    <a:pt x="2117" y="1524"/>
                  </a:cubicBezTo>
                  <a:cubicBezTo>
                    <a:pt x="2143" y="1525"/>
                    <a:pt x="2155" y="1533"/>
                    <a:pt x="2166" y="1533"/>
                  </a:cubicBezTo>
                  <a:cubicBezTo>
                    <a:pt x="2203" y="1551"/>
                    <a:pt x="2213" y="1555"/>
                    <a:pt x="2223" y="1558"/>
                  </a:cubicBezTo>
                  <a:cubicBezTo>
                    <a:pt x="2250" y="1574"/>
                    <a:pt x="2254" y="1582"/>
                    <a:pt x="2257" y="1578"/>
                  </a:cubicBezTo>
                  <a:cubicBezTo>
                    <a:pt x="2275" y="1592"/>
                    <a:pt x="2264" y="1590"/>
                    <a:pt x="2253" y="1586"/>
                  </a:cubicBezTo>
                  <a:cubicBezTo>
                    <a:pt x="2198" y="1570"/>
                    <a:pt x="2194" y="1576"/>
                    <a:pt x="2188" y="1571"/>
                  </a:cubicBezTo>
                  <a:cubicBezTo>
                    <a:pt x="2088" y="1565"/>
                    <a:pt x="2082" y="1558"/>
                    <a:pt x="2078" y="1563"/>
                  </a:cubicBezTo>
                  <a:cubicBezTo>
                    <a:pt x="2050" y="1558"/>
                    <a:pt x="2048" y="1559"/>
                    <a:pt x="2045" y="1560"/>
                  </a:cubicBezTo>
                  <a:cubicBezTo>
                    <a:pt x="2003" y="1553"/>
                    <a:pt x="2000" y="1561"/>
                    <a:pt x="1996" y="1559"/>
                  </a:cubicBezTo>
                  <a:cubicBezTo>
                    <a:pt x="1958" y="1560"/>
                    <a:pt x="1954" y="1554"/>
                    <a:pt x="1951" y="1557"/>
                  </a:cubicBezTo>
                  <a:cubicBezTo>
                    <a:pt x="1924" y="1562"/>
                    <a:pt x="1919" y="1554"/>
                    <a:pt x="1917" y="1561"/>
                  </a:cubicBezTo>
                  <a:cubicBezTo>
                    <a:pt x="1889" y="1559"/>
                    <a:pt x="1886" y="1561"/>
                    <a:pt x="1882" y="1562"/>
                  </a:cubicBezTo>
                  <a:cubicBezTo>
                    <a:pt x="1839" y="1563"/>
                    <a:pt x="1832" y="1565"/>
                    <a:pt x="1825" y="1565"/>
                  </a:cubicBezTo>
                  <a:cubicBezTo>
                    <a:pt x="1769" y="1563"/>
                    <a:pt x="1762" y="1568"/>
                    <a:pt x="1754" y="1565"/>
                  </a:cubicBezTo>
                  <a:cubicBezTo>
                    <a:pt x="1717" y="1565"/>
                    <a:pt x="1714" y="1571"/>
                    <a:pt x="1709" y="1567"/>
                  </a:cubicBezTo>
                  <a:cubicBezTo>
                    <a:pt x="1672" y="1566"/>
                    <a:pt x="1671" y="1564"/>
                    <a:pt x="1670" y="1562"/>
                  </a:cubicBezTo>
                  <a:cubicBezTo>
                    <a:pt x="1631" y="1552"/>
                    <a:pt x="1629" y="1550"/>
                    <a:pt x="1626" y="1548"/>
                  </a:cubicBezTo>
                  <a:cubicBezTo>
                    <a:pt x="1615" y="1548"/>
                    <a:pt x="1628" y="1552"/>
                    <a:pt x="1641" y="1558"/>
                  </a:cubicBezTo>
                  <a:cubicBezTo>
                    <a:pt x="1664" y="1563"/>
                    <a:pt x="1662" y="1572"/>
                    <a:pt x="1666" y="1567"/>
                  </a:cubicBezTo>
                  <a:cubicBezTo>
                    <a:pt x="1688" y="1572"/>
                    <a:pt x="1694" y="1570"/>
                    <a:pt x="1698" y="1575"/>
                  </a:cubicBezTo>
                  <a:cubicBezTo>
                    <a:pt x="1758" y="1581"/>
                    <a:pt x="1767" y="1587"/>
                    <a:pt x="1775" y="1585"/>
                  </a:cubicBezTo>
                  <a:cubicBezTo>
                    <a:pt x="1803" y="1587"/>
                    <a:pt x="1804" y="1584"/>
                    <a:pt x="1807" y="1585"/>
                  </a:cubicBezTo>
                  <a:cubicBezTo>
                    <a:pt x="1829" y="1582"/>
                    <a:pt x="1835" y="1589"/>
                    <a:pt x="1838" y="1585"/>
                  </a:cubicBezTo>
                  <a:cubicBezTo>
                    <a:pt x="1859" y="1585"/>
                    <a:pt x="1868" y="1586"/>
                    <a:pt x="1876" y="1586"/>
                  </a:cubicBezTo>
                  <a:cubicBezTo>
                    <a:pt x="1909" y="1584"/>
                    <a:pt x="1919" y="1589"/>
                    <a:pt x="1927" y="1589"/>
                  </a:cubicBezTo>
                  <a:cubicBezTo>
                    <a:pt x="1961" y="1592"/>
                    <a:pt x="1963" y="1590"/>
                    <a:pt x="1965" y="1591"/>
                  </a:cubicBezTo>
                  <a:cubicBezTo>
                    <a:pt x="1995" y="1594"/>
                    <a:pt x="2000" y="1600"/>
                    <a:pt x="2004" y="1595"/>
                  </a:cubicBezTo>
                  <a:cubicBezTo>
                    <a:pt x="2038" y="1596"/>
                    <a:pt x="2047" y="1601"/>
                    <a:pt x="2055" y="1598"/>
                  </a:cubicBezTo>
                  <a:cubicBezTo>
                    <a:pt x="2067" y="1600"/>
                    <a:pt x="2069" y="1600"/>
                    <a:pt x="2071" y="1601"/>
                  </a:cubicBezTo>
                  <a:cubicBezTo>
                    <a:pt x="2041" y="1605"/>
                    <a:pt x="2039" y="1606"/>
                    <a:pt x="2035" y="1603"/>
                  </a:cubicBezTo>
                  <a:cubicBezTo>
                    <a:pt x="1991" y="1606"/>
                    <a:pt x="1969" y="1607"/>
                    <a:pt x="1948" y="1608"/>
                  </a:cubicBezTo>
                  <a:cubicBezTo>
                    <a:pt x="1850" y="1621"/>
                    <a:pt x="1843" y="1615"/>
                    <a:pt x="1839" y="1619"/>
                  </a:cubicBezTo>
                  <a:cubicBezTo>
                    <a:pt x="1799" y="1616"/>
                    <a:pt x="1778" y="1619"/>
                    <a:pt x="1757" y="1620"/>
                  </a:cubicBezTo>
                  <a:cubicBezTo>
                    <a:pt x="1707" y="1621"/>
                    <a:pt x="1705" y="1621"/>
                    <a:pt x="1703" y="1623"/>
                  </a:cubicBezTo>
                  <a:cubicBezTo>
                    <a:pt x="1626" y="1620"/>
                    <a:pt x="1622" y="1615"/>
                    <a:pt x="1620" y="1617"/>
                  </a:cubicBezTo>
                  <a:cubicBezTo>
                    <a:pt x="1590" y="1610"/>
                    <a:pt x="1585" y="1616"/>
                    <a:pt x="1579" y="1611"/>
                  </a:cubicBezTo>
                  <a:cubicBezTo>
                    <a:pt x="1581" y="1613"/>
                    <a:pt x="1584" y="1619"/>
                    <a:pt x="1587" y="1616"/>
                  </a:cubicBezTo>
                  <a:cubicBezTo>
                    <a:pt x="1638" y="1623"/>
                    <a:pt x="1648" y="1624"/>
                    <a:pt x="1659" y="1625"/>
                  </a:cubicBezTo>
                  <a:cubicBezTo>
                    <a:pt x="1730" y="1631"/>
                    <a:pt x="1734" y="1624"/>
                    <a:pt x="1740" y="1626"/>
                  </a:cubicBezTo>
                  <a:cubicBezTo>
                    <a:pt x="1789" y="1623"/>
                    <a:pt x="1792" y="1627"/>
                    <a:pt x="1795" y="1626"/>
                  </a:cubicBezTo>
                  <a:cubicBezTo>
                    <a:pt x="1808" y="1624"/>
                    <a:pt x="1814" y="1626"/>
                    <a:pt x="1819" y="1625"/>
                  </a:cubicBezTo>
                  <a:cubicBezTo>
                    <a:pt x="1903" y="1624"/>
                    <a:pt x="1907" y="1617"/>
                    <a:pt x="1913" y="1621"/>
                  </a:cubicBezTo>
                  <a:cubicBezTo>
                    <a:pt x="1934" y="1617"/>
                    <a:pt x="1940" y="1619"/>
                    <a:pt x="1945" y="1617"/>
                  </a:cubicBezTo>
                  <a:cubicBezTo>
                    <a:pt x="2014" y="1613"/>
                    <a:pt x="2020" y="1616"/>
                    <a:pt x="2024" y="1612"/>
                  </a:cubicBezTo>
                  <a:cubicBezTo>
                    <a:pt x="2082" y="1613"/>
                    <a:pt x="2091" y="1610"/>
                    <a:pt x="2100" y="1612"/>
                  </a:cubicBezTo>
                  <a:cubicBezTo>
                    <a:pt x="2134" y="1615"/>
                    <a:pt x="2140" y="1614"/>
                    <a:pt x="2146" y="1617"/>
                  </a:cubicBezTo>
                  <a:cubicBezTo>
                    <a:pt x="2172" y="1617"/>
                    <a:pt x="2178" y="1618"/>
                    <a:pt x="2185" y="1619"/>
                  </a:cubicBezTo>
                  <a:cubicBezTo>
                    <a:pt x="2200" y="1619"/>
                    <a:pt x="2203" y="1617"/>
                    <a:pt x="2202" y="1620"/>
                  </a:cubicBezTo>
                  <a:cubicBezTo>
                    <a:pt x="2166" y="1626"/>
                    <a:pt x="2163" y="1623"/>
                    <a:pt x="2160" y="1624"/>
                  </a:cubicBezTo>
                  <a:cubicBezTo>
                    <a:pt x="2140" y="1625"/>
                    <a:pt x="2139" y="1632"/>
                    <a:pt x="2135" y="1630"/>
                  </a:cubicBezTo>
                  <a:cubicBezTo>
                    <a:pt x="2121" y="1625"/>
                    <a:pt x="2118" y="1626"/>
                    <a:pt x="2115" y="1625"/>
                  </a:cubicBezTo>
                  <a:cubicBezTo>
                    <a:pt x="2084" y="1626"/>
                    <a:pt x="2082" y="1632"/>
                    <a:pt x="2078" y="1629"/>
                  </a:cubicBezTo>
                  <a:cubicBezTo>
                    <a:pt x="2033" y="1635"/>
                    <a:pt x="2013" y="1630"/>
                    <a:pt x="1997" y="1638"/>
                  </a:cubicBezTo>
                  <a:cubicBezTo>
                    <a:pt x="1965" y="1638"/>
                    <a:pt x="1961" y="1640"/>
                    <a:pt x="1956" y="1640"/>
                  </a:cubicBezTo>
                  <a:cubicBezTo>
                    <a:pt x="1884" y="1646"/>
                    <a:pt x="1879" y="1643"/>
                    <a:pt x="1875" y="1643"/>
                  </a:cubicBezTo>
                  <a:cubicBezTo>
                    <a:pt x="1842" y="1646"/>
                    <a:pt x="1837" y="1643"/>
                    <a:pt x="1833" y="1644"/>
                  </a:cubicBezTo>
                  <a:cubicBezTo>
                    <a:pt x="1786" y="1641"/>
                    <a:pt x="1783" y="1647"/>
                    <a:pt x="1777" y="1641"/>
                  </a:cubicBezTo>
                  <a:cubicBezTo>
                    <a:pt x="1718" y="1642"/>
                    <a:pt x="1713" y="1636"/>
                    <a:pt x="1709" y="1637"/>
                  </a:cubicBezTo>
                  <a:cubicBezTo>
                    <a:pt x="1661" y="1635"/>
                    <a:pt x="1657" y="1636"/>
                    <a:pt x="1652" y="1636"/>
                  </a:cubicBezTo>
                  <a:cubicBezTo>
                    <a:pt x="1618" y="1633"/>
                    <a:pt x="1613" y="1629"/>
                    <a:pt x="1608" y="1631"/>
                  </a:cubicBezTo>
                  <a:cubicBezTo>
                    <a:pt x="1643" y="1640"/>
                    <a:pt x="1648" y="1640"/>
                    <a:pt x="1652" y="1639"/>
                  </a:cubicBezTo>
                  <a:cubicBezTo>
                    <a:pt x="1687" y="1646"/>
                    <a:pt x="1691" y="1642"/>
                    <a:pt x="1696" y="1645"/>
                  </a:cubicBezTo>
                  <a:cubicBezTo>
                    <a:pt x="1728" y="1644"/>
                    <a:pt x="1730" y="1646"/>
                    <a:pt x="1733" y="1648"/>
                  </a:cubicBezTo>
                  <a:cubicBezTo>
                    <a:pt x="1760" y="1651"/>
                    <a:pt x="1763" y="1648"/>
                    <a:pt x="1766" y="1649"/>
                  </a:cubicBezTo>
                  <a:cubicBezTo>
                    <a:pt x="1791" y="1654"/>
                    <a:pt x="1794" y="1645"/>
                    <a:pt x="1799" y="1651"/>
                  </a:cubicBezTo>
                  <a:cubicBezTo>
                    <a:pt x="1853" y="1651"/>
                    <a:pt x="1862" y="1650"/>
                    <a:pt x="1872" y="1652"/>
                  </a:cubicBezTo>
                  <a:cubicBezTo>
                    <a:pt x="1939" y="1648"/>
                    <a:pt x="1950" y="1649"/>
                    <a:pt x="1959" y="1647"/>
                  </a:cubicBezTo>
                  <a:cubicBezTo>
                    <a:pt x="1993" y="1649"/>
                    <a:pt x="1996" y="1643"/>
                    <a:pt x="2001" y="1643"/>
                  </a:cubicBezTo>
                  <a:cubicBezTo>
                    <a:pt x="2055" y="1643"/>
                    <a:pt x="2063" y="1634"/>
                    <a:pt x="2074" y="1639"/>
                  </a:cubicBezTo>
                  <a:cubicBezTo>
                    <a:pt x="2021" y="1649"/>
                    <a:pt x="2013" y="1650"/>
                    <a:pt x="2006" y="1652"/>
                  </a:cubicBezTo>
                  <a:cubicBezTo>
                    <a:pt x="1979" y="1656"/>
                    <a:pt x="1976" y="1660"/>
                    <a:pt x="1972" y="1658"/>
                  </a:cubicBezTo>
                  <a:cubicBezTo>
                    <a:pt x="1945" y="1659"/>
                    <a:pt x="1942" y="1665"/>
                    <a:pt x="1937" y="1661"/>
                  </a:cubicBezTo>
                  <a:cubicBezTo>
                    <a:pt x="1899" y="1666"/>
                    <a:pt x="1895" y="1667"/>
                    <a:pt x="1891" y="1667"/>
                  </a:cubicBezTo>
                  <a:cubicBezTo>
                    <a:pt x="1863" y="1666"/>
                    <a:pt x="1856" y="1666"/>
                    <a:pt x="1848" y="1667"/>
                  </a:cubicBezTo>
                  <a:cubicBezTo>
                    <a:pt x="1812" y="1662"/>
                    <a:pt x="1810" y="1672"/>
                    <a:pt x="1806" y="1668"/>
                  </a:cubicBezTo>
                  <a:cubicBezTo>
                    <a:pt x="1739" y="1667"/>
                    <a:pt x="1735" y="1664"/>
                    <a:pt x="1732" y="1669"/>
                  </a:cubicBezTo>
                  <a:cubicBezTo>
                    <a:pt x="1770" y="1676"/>
                    <a:pt x="1776" y="1672"/>
                    <a:pt x="1784" y="1674"/>
                  </a:cubicBezTo>
                  <a:cubicBezTo>
                    <a:pt x="1817" y="1675"/>
                    <a:pt x="1818" y="1674"/>
                    <a:pt x="1819" y="1672"/>
                  </a:cubicBezTo>
                  <a:cubicBezTo>
                    <a:pt x="1849" y="1671"/>
                    <a:pt x="1852" y="1672"/>
                    <a:pt x="1856" y="1675"/>
                  </a:cubicBezTo>
                  <a:cubicBezTo>
                    <a:pt x="1892" y="1677"/>
                    <a:pt x="1889" y="1681"/>
                    <a:pt x="1896" y="1683"/>
                  </a:cubicBezTo>
                  <a:cubicBezTo>
                    <a:pt x="1953" y="1677"/>
                    <a:pt x="1962" y="1681"/>
                    <a:pt x="1970" y="1678"/>
                  </a:cubicBezTo>
                  <a:cubicBezTo>
                    <a:pt x="2031" y="1673"/>
                    <a:pt x="2036" y="1672"/>
                    <a:pt x="2041" y="1673"/>
                  </a:cubicBezTo>
                  <a:cubicBezTo>
                    <a:pt x="2061" y="1666"/>
                    <a:pt x="2067" y="1668"/>
                    <a:pt x="2072" y="1667"/>
                  </a:cubicBezTo>
                  <a:cubicBezTo>
                    <a:pt x="2104" y="1661"/>
                    <a:pt x="2108" y="1666"/>
                    <a:pt x="2110" y="1664"/>
                  </a:cubicBezTo>
                  <a:cubicBezTo>
                    <a:pt x="2143" y="1661"/>
                    <a:pt x="2150" y="1660"/>
                    <a:pt x="2156" y="1658"/>
                  </a:cubicBezTo>
                  <a:cubicBezTo>
                    <a:pt x="2216" y="1652"/>
                    <a:pt x="2219" y="1651"/>
                    <a:pt x="2222" y="1649"/>
                  </a:cubicBezTo>
                  <a:cubicBezTo>
                    <a:pt x="2258" y="1652"/>
                    <a:pt x="2264" y="1651"/>
                    <a:pt x="2271" y="1650"/>
                  </a:cubicBezTo>
                  <a:cubicBezTo>
                    <a:pt x="2320" y="1652"/>
                    <a:pt x="2327" y="1654"/>
                    <a:pt x="2335" y="1653"/>
                  </a:cubicBezTo>
                  <a:cubicBezTo>
                    <a:pt x="2392" y="1661"/>
                    <a:pt x="2396" y="1664"/>
                    <a:pt x="2399" y="1662"/>
                  </a:cubicBezTo>
                  <a:cubicBezTo>
                    <a:pt x="2412" y="1678"/>
                    <a:pt x="2409" y="1673"/>
                    <a:pt x="2407" y="1675"/>
                  </a:cubicBezTo>
                  <a:cubicBezTo>
                    <a:pt x="2366" y="1672"/>
                    <a:pt x="2354" y="1673"/>
                    <a:pt x="2341" y="1671"/>
                  </a:cubicBezTo>
                  <a:cubicBezTo>
                    <a:pt x="2246" y="1675"/>
                    <a:pt x="2241" y="1682"/>
                    <a:pt x="2234" y="1678"/>
                  </a:cubicBezTo>
                  <a:cubicBezTo>
                    <a:pt x="2215" y="1686"/>
                    <a:pt x="2211" y="1681"/>
                    <a:pt x="2209" y="1685"/>
                  </a:cubicBezTo>
                  <a:cubicBezTo>
                    <a:pt x="2189" y="1687"/>
                    <a:pt x="2186" y="1688"/>
                    <a:pt x="2183" y="1688"/>
                  </a:cubicBezTo>
                  <a:cubicBezTo>
                    <a:pt x="2154" y="1694"/>
                    <a:pt x="2151" y="1695"/>
                    <a:pt x="2148" y="1697"/>
                  </a:cubicBezTo>
                  <a:cubicBezTo>
                    <a:pt x="2104" y="1700"/>
                    <a:pt x="2102" y="1705"/>
                    <a:pt x="2097" y="1699"/>
                  </a:cubicBezTo>
                  <a:cubicBezTo>
                    <a:pt x="2054" y="1707"/>
                    <a:pt x="2047" y="1707"/>
                    <a:pt x="2039" y="1708"/>
                  </a:cubicBezTo>
                  <a:cubicBezTo>
                    <a:pt x="2010" y="1713"/>
                    <a:pt x="2002" y="1710"/>
                    <a:pt x="1994" y="1712"/>
                  </a:cubicBezTo>
                  <a:cubicBezTo>
                    <a:pt x="1917" y="1709"/>
                    <a:pt x="1909" y="1713"/>
                    <a:pt x="1901" y="1710"/>
                  </a:cubicBezTo>
                  <a:cubicBezTo>
                    <a:pt x="1837" y="1703"/>
                    <a:pt x="1822" y="1704"/>
                    <a:pt x="1806" y="1699"/>
                  </a:cubicBezTo>
                  <a:cubicBezTo>
                    <a:pt x="1774" y="1697"/>
                    <a:pt x="1764" y="1687"/>
                    <a:pt x="1757" y="1690"/>
                  </a:cubicBezTo>
                  <a:cubicBezTo>
                    <a:pt x="1800" y="1705"/>
                    <a:pt x="1806" y="1705"/>
                    <a:pt x="1812" y="1706"/>
                  </a:cubicBezTo>
                  <a:cubicBezTo>
                    <a:pt x="1910" y="1719"/>
                    <a:pt x="1916" y="1718"/>
                    <a:pt x="1922" y="1719"/>
                  </a:cubicBezTo>
                  <a:cubicBezTo>
                    <a:pt x="1962" y="1715"/>
                    <a:pt x="1970" y="1723"/>
                    <a:pt x="1975" y="1721"/>
                  </a:cubicBezTo>
                  <a:cubicBezTo>
                    <a:pt x="2086" y="1711"/>
                    <a:pt x="2098" y="1710"/>
                    <a:pt x="2110" y="1711"/>
                  </a:cubicBezTo>
                  <a:cubicBezTo>
                    <a:pt x="2156" y="1701"/>
                    <a:pt x="2166" y="1700"/>
                    <a:pt x="2176" y="1699"/>
                  </a:cubicBezTo>
                  <a:cubicBezTo>
                    <a:pt x="2220" y="1689"/>
                    <a:pt x="2223" y="1689"/>
                    <a:pt x="2226" y="1691"/>
                  </a:cubicBezTo>
                  <a:cubicBezTo>
                    <a:pt x="2270" y="1685"/>
                    <a:pt x="2276" y="1684"/>
                    <a:pt x="2283" y="1684"/>
                  </a:cubicBezTo>
                  <a:cubicBezTo>
                    <a:pt x="2316" y="1678"/>
                    <a:pt x="2321" y="1684"/>
                    <a:pt x="2324" y="1680"/>
                  </a:cubicBezTo>
                  <a:cubicBezTo>
                    <a:pt x="2344" y="1683"/>
                    <a:pt x="2346" y="1679"/>
                    <a:pt x="2348" y="1680"/>
                  </a:cubicBezTo>
                  <a:cubicBezTo>
                    <a:pt x="2375" y="1689"/>
                    <a:pt x="2369" y="1677"/>
                    <a:pt x="2368" y="1686"/>
                  </a:cubicBezTo>
                  <a:cubicBezTo>
                    <a:pt x="2329" y="1690"/>
                    <a:pt x="2327" y="1690"/>
                    <a:pt x="2325" y="1691"/>
                  </a:cubicBezTo>
                  <a:cubicBezTo>
                    <a:pt x="2295" y="1695"/>
                    <a:pt x="2287" y="1700"/>
                    <a:pt x="2278" y="1702"/>
                  </a:cubicBezTo>
                  <a:cubicBezTo>
                    <a:pt x="2242" y="1706"/>
                    <a:pt x="2234" y="1713"/>
                    <a:pt x="2226" y="1714"/>
                  </a:cubicBezTo>
                  <a:cubicBezTo>
                    <a:pt x="2182" y="1729"/>
                    <a:pt x="2177" y="1730"/>
                    <a:pt x="2173" y="1731"/>
                  </a:cubicBezTo>
                  <a:cubicBezTo>
                    <a:pt x="2130" y="1746"/>
                    <a:pt x="2126" y="1748"/>
                    <a:pt x="2121" y="1749"/>
                  </a:cubicBezTo>
                  <a:cubicBezTo>
                    <a:pt x="2085" y="1753"/>
                    <a:pt x="2078" y="1763"/>
                    <a:pt x="2068" y="1759"/>
                  </a:cubicBezTo>
                  <a:cubicBezTo>
                    <a:pt x="2009" y="1763"/>
                    <a:pt x="2005" y="1765"/>
                    <a:pt x="2000" y="1766"/>
                  </a:cubicBezTo>
                  <a:cubicBezTo>
                    <a:pt x="1948" y="1765"/>
                    <a:pt x="1938" y="1759"/>
                    <a:pt x="1929" y="1763"/>
                  </a:cubicBezTo>
                  <a:cubicBezTo>
                    <a:pt x="2000" y="1769"/>
                    <a:pt x="2008" y="1772"/>
                    <a:pt x="2015" y="1771"/>
                  </a:cubicBezTo>
                  <a:cubicBezTo>
                    <a:pt x="2071" y="1764"/>
                    <a:pt x="2087" y="1769"/>
                    <a:pt x="2100" y="1762"/>
                  </a:cubicBezTo>
                  <a:cubicBezTo>
                    <a:pt x="2163" y="1744"/>
                    <a:pt x="2167" y="1747"/>
                    <a:pt x="2170" y="1740"/>
                  </a:cubicBezTo>
                  <a:cubicBezTo>
                    <a:pt x="2192" y="1731"/>
                    <a:pt x="2197" y="1738"/>
                    <a:pt x="2199" y="1731"/>
                  </a:cubicBezTo>
                  <a:cubicBezTo>
                    <a:pt x="2249" y="1721"/>
                    <a:pt x="2255" y="1714"/>
                    <a:pt x="2261" y="1712"/>
                  </a:cubicBezTo>
                  <a:cubicBezTo>
                    <a:pt x="2306" y="1703"/>
                    <a:pt x="2323" y="1699"/>
                    <a:pt x="2340" y="1696"/>
                  </a:cubicBezTo>
                  <a:cubicBezTo>
                    <a:pt x="2376" y="1698"/>
                    <a:pt x="2384" y="1691"/>
                    <a:pt x="2393" y="1695"/>
                  </a:cubicBezTo>
                  <a:cubicBezTo>
                    <a:pt x="2428" y="1692"/>
                    <a:pt x="2437" y="1691"/>
                    <a:pt x="2447" y="1697"/>
                  </a:cubicBezTo>
                  <a:cubicBezTo>
                    <a:pt x="2479" y="1700"/>
                    <a:pt x="2483" y="1700"/>
                    <a:pt x="2488" y="1703"/>
                  </a:cubicBezTo>
                  <a:cubicBezTo>
                    <a:pt x="2458" y="1707"/>
                    <a:pt x="2450" y="1704"/>
                    <a:pt x="2443" y="1707"/>
                  </a:cubicBezTo>
                  <a:cubicBezTo>
                    <a:pt x="2391" y="1706"/>
                    <a:pt x="2384" y="1713"/>
                    <a:pt x="2376" y="1709"/>
                  </a:cubicBezTo>
                  <a:cubicBezTo>
                    <a:pt x="2359" y="1715"/>
                    <a:pt x="2356" y="1712"/>
                    <a:pt x="2355" y="1714"/>
                  </a:cubicBezTo>
                  <a:cubicBezTo>
                    <a:pt x="2317" y="1717"/>
                    <a:pt x="2303" y="1723"/>
                    <a:pt x="2287" y="1724"/>
                  </a:cubicBezTo>
                  <a:cubicBezTo>
                    <a:pt x="2263" y="1731"/>
                    <a:pt x="2259" y="1730"/>
                    <a:pt x="2257" y="1735"/>
                  </a:cubicBezTo>
                  <a:cubicBezTo>
                    <a:pt x="2222" y="1744"/>
                    <a:pt x="2221" y="1745"/>
                    <a:pt x="2220" y="1747"/>
                  </a:cubicBezTo>
                  <a:cubicBezTo>
                    <a:pt x="2188" y="1756"/>
                    <a:pt x="2174" y="1763"/>
                    <a:pt x="2159" y="1767"/>
                  </a:cubicBezTo>
                  <a:cubicBezTo>
                    <a:pt x="2131" y="1773"/>
                    <a:pt x="2123" y="1776"/>
                    <a:pt x="2116" y="1780"/>
                  </a:cubicBezTo>
                  <a:cubicBezTo>
                    <a:pt x="2083" y="1781"/>
                    <a:pt x="2075" y="1784"/>
                    <a:pt x="2067" y="1784"/>
                  </a:cubicBezTo>
                  <a:cubicBezTo>
                    <a:pt x="1966" y="1780"/>
                    <a:pt x="1955" y="1771"/>
                    <a:pt x="1945" y="1774"/>
                  </a:cubicBezTo>
                  <a:cubicBezTo>
                    <a:pt x="1986" y="1780"/>
                    <a:pt x="1990" y="1786"/>
                    <a:pt x="1993" y="1785"/>
                  </a:cubicBezTo>
                  <a:cubicBezTo>
                    <a:pt x="2034" y="1786"/>
                    <a:pt x="2046" y="1790"/>
                    <a:pt x="2058" y="1789"/>
                  </a:cubicBezTo>
                  <a:cubicBezTo>
                    <a:pt x="2117" y="1785"/>
                    <a:pt x="2120" y="1784"/>
                    <a:pt x="2124" y="1785"/>
                  </a:cubicBezTo>
                  <a:cubicBezTo>
                    <a:pt x="2175" y="1769"/>
                    <a:pt x="2184" y="1769"/>
                    <a:pt x="2188" y="1768"/>
                  </a:cubicBezTo>
                  <a:cubicBezTo>
                    <a:pt x="2246" y="1746"/>
                    <a:pt x="2249" y="1746"/>
                    <a:pt x="2252" y="1745"/>
                  </a:cubicBezTo>
                  <a:cubicBezTo>
                    <a:pt x="2283" y="1734"/>
                    <a:pt x="2286" y="1733"/>
                    <a:pt x="2290" y="1736"/>
                  </a:cubicBezTo>
                  <a:cubicBezTo>
                    <a:pt x="2320" y="1723"/>
                    <a:pt x="2324" y="1728"/>
                    <a:pt x="2327" y="1727"/>
                  </a:cubicBezTo>
                  <a:cubicBezTo>
                    <a:pt x="2362" y="1721"/>
                    <a:pt x="2368" y="1720"/>
                    <a:pt x="2375" y="1722"/>
                  </a:cubicBezTo>
                  <a:cubicBezTo>
                    <a:pt x="2390" y="1719"/>
                    <a:pt x="2393" y="1717"/>
                    <a:pt x="2392" y="1720"/>
                  </a:cubicBezTo>
                  <a:cubicBezTo>
                    <a:pt x="2372" y="1728"/>
                    <a:pt x="2367" y="1729"/>
                    <a:pt x="2361" y="1731"/>
                  </a:cubicBezTo>
                  <a:cubicBezTo>
                    <a:pt x="2308" y="1755"/>
                    <a:pt x="2304" y="1761"/>
                    <a:pt x="2298" y="1760"/>
                  </a:cubicBezTo>
                  <a:cubicBezTo>
                    <a:pt x="2242" y="1780"/>
                    <a:pt x="2237" y="1788"/>
                    <a:pt x="2231" y="1789"/>
                  </a:cubicBezTo>
                  <a:cubicBezTo>
                    <a:pt x="2170" y="1810"/>
                    <a:pt x="2162" y="1801"/>
                    <a:pt x="2156" y="1807"/>
                  </a:cubicBezTo>
                  <a:cubicBezTo>
                    <a:pt x="2095" y="1819"/>
                    <a:pt x="2100" y="1815"/>
                    <a:pt x="2107" y="1818"/>
                  </a:cubicBezTo>
                  <a:cubicBezTo>
                    <a:pt x="2165" y="1813"/>
                    <a:pt x="2170" y="1809"/>
                    <a:pt x="2176" y="1812"/>
                  </a:cubicBezTo>
                  <a:cubicBezTo>
                    <a:pt x="2213" y="1802"/>
                    <a:pt x="2217" y="1801"/>
                    <a:pt x="2220" y="1802"/>
                  </a:cubicBezTo>
                  <a:cubicBezTo>
                    <a:pt x="2241" y="1796"/>
                    <a:pt x="2244" y="1795"/>
                    <a:pt x="2246" y="1794"/>
                  </a:cubicBezTo>
                  <a:cubicBezTo>
                    <a:pt x="2285" y="1773"/>
                    <a:pt x="2292" y="1778"/>
                    <a:pt x="2297" y="1772"/>
                  </a:cubicBezTo>
                  <a:cubicBezTo>
                    <a:pt x="2337" y="1755"/>
                    <a:pt x="2341" y="1746"/>
                    <a:pt x="2347" y="1748"/>
                  </a:cubicBezTo>
                  <a:cubicBezTo>
                    <a:pt x="2385" y="1733"/>
                    <a:pt x="2388" y="1732"/>
                    <a:pt x="2391" y="1730"/>
                  </a:cubicBezTo>
                  <a:cubicBezTo>
                    <a:pt x="2384" y="1739"/>
                    <a:pt x="2379" y="1735"/>
                    <a:pt x="2376" y="1741"/>
                  </a:cubicBezTo>
                  <a:cubicBezTo>
                    <a:pt x="2327" y="1774"/>
                    <a:pt x="2319" y="1772"/>
                    <a:pt x="2313" y="1780"/>
                  </a:cubicBezTo>
                  <a:cubicBezTo>
                    <a:pt x="2243" y="1805"/>
                    <a:pt x="2240" y="1810"/>
                    <a:pt x="2236" y="1810"/>
                  </a:cubicBezTo>
                  <a:cubicBezTo>
                    <a:pt x="2246" y="1810"/>
                    <a:pt x="2252" y="1812"/>
                    <a:pt x="2257" y="1809"/>
                  </a:cubicBezTo>
                  <a:cubicBezTo>
                    <a:pt x="2304" y="1801"/>
                    <a:pt x="2314" y="1795"/>
                    <a:pt x="2326" y="1796"/>
                  </a:cubicBezTo>
                  <a:cubicBezTo>
                    <a:pt x="2404" y="1775"/>
                    <a:pt x="2407" y="1767"/>
                    <a:pt x="2411" y="1767"/>
                  </a:cubicBezTo>
                  <a:cubicBezTo>
                    <a:pt x="2427" y="1756"/>
                    <a:pt x="2432" y="1761"/>
                    <a:pt x="2436" y="1757"/>
                  </a:cubicBezTo>
                  <a:cubicBezTo>
                    <a:pt x="2466" y="1752"/>
                    <a:pt x="2469" y="1743"/>
                    <a:pt x="2474" y="1746"/>
                  </a:cubicBezTo>
                  <a:cubicBezTo>
                    <a:pt x="2529" y="1737"/>
                    <a:pt x="2532" y="1736"/>
                    <a:pt x="2535" y="1737"/>
                  </a:cubicBezTo>
                  <a:cubicBezTo>
                    <a:pt x="2575" y="1744"/>
                    <a:pt x="2581" y="1741"/>
                    <a:pt x="2589" y="1744"/>
                  </a:cubicBezTo>
                  <a:cubicBezTo>
                    <a:pt x="2602" y="1749"/>
                    <a:pt x="2598" y="1755"/>
                    <a:pt x="2592" y="1751"/>
                  </a:cubicBezTo>
                  <a:cubicBezTo>
                    <a:pt x="2563" y="1751"/>
                    <a:pt x="2560" y="1751"/>
                    <a:pt x="2557" y="1749"/>
                  </a:cubicBezTo>
                  <a:cubicBezTo>
                    <a:pt x="2494" y="1753"/>
                    <a:pt x="2484" y="1761"/>
                    <a:pt x="2472" y="1758"/>
                  </a:cubicBezTo>
                  <a:cubicBezTo>
                    <a:pt x="2423" y="1782"/>
                    <a:pt x="2416" y="1784"/>
                    <a:pt x="2408" y="1786"/>
                  </a:cubicBezTo>
                  <a:cubicBezTo>
                    <a:pt x="2394" y="1796"/>
                    <a:pt x="2397" y="1794"/>
                    <a:pt x="2401" y="1794"/>
                  </a:cubicBezTo>
                  <a:cubicBezTo>
                    <a:pt x="2438" y="1779"/>
                    <a:pt x="2446" y="1783"/>
                    <a:pt x="2452" y="1776"/>
                  </a:cubicBezTo>
                  <a:cubicBezTo>
                    <a:pt x="2503" y="1763"/>
                    <a:pt x="2511" y="1764"/>
                    <a:pt x="2518" y="1759"/>
                  </a:cubicBezTo>
                  <a:cubicBezTo>
                    <a:pt x="2565" y="1757"/>
                    <a:pt x="2570" y="1763"/>
                    <a:pt x="2573" y="1759"/>
                  </a:cubicBezTo>
                  <a:cubicBezTo>
                    <a:pt x="2620" y="1769"/>
                    <a:pt x="2631" y="1766"/>
                    <a:pt x="2643" y="1772"/>
                  </a:cubicBezTo>
                  <a:cubicBezTo>
                    <a:pt x="2611" y="1778"/>
                    <a:pt x="2605" y="1773"/>
                    <a:pt x="2601" y="1776"/>
                  </a:cubicBezTo>
                  <a:cubicBezTo>
                    <a:pt x="2602" y="1780"/>
                    <a:pt x="2605" y="1784"/>
                    <a:pt x="2608" y="1785"/>
                  </a:cubicBezTo>
                  <a:cubicBezTo>
                    <a:pt x="2586" y="1812"/>
                    <a:pt x="2578" y="1817"/>
                    <a:pt x="2571" y="1826"/>
                  </a:cubicBezTo>
                  <a:cubicBezTo>
                    <a:pt x="2606" y="1818"/>
                    <a:pt x="2607" y="1814"/>
                    <a:pt x="2609" y="1815"/>
                  </a:cubicBezTo>
                  <a:cubicBezTo>
                    <a:pt x="2633" y="1804"/>
                    <a:pt x="2636" y="1801"/>
                    <a:pt x="2639" y="1801"/>
                  </a:cubicBezTo>
                  <a:cubicBezTo>
                    <a:pt x="2737" y="1829"/>
                    <a:pt x="2741" y="1818"/>
                    <a:pt x="2747" y="1820"/>
                  </a:cubicBezTo>
                  <a:close/>
                  <a:moveTo>
                    <a:pt x="2458" y="1578"/>
                  </a:moveTo>
                  <a:cubicBezTo>
                    <a:pt x="2449" y="1563"/>
                    <a:pt x="2450" y="1546"/>
                    <a:pt x="2442" y="1531"/>
                  </a:cubicBezTo>
                  <a:cubicBezTo>
                    <a:pt x="2439" y="1511"/>
                    <a:pt x="2436" y="1509"/>
                    <a:pt x="2437" y="1507"/>
                  </a:cubicBezTo>
                  <a:cubicBezTo>
                    <a:pt x="2411" y="1428"/>
                    <a:pt x="2409" y="1420"/>
                    <a:pt x="2409" y="1412"/>
                  </a:cubicBezTo>
                  <a:cubicBezTo>
                    <a:pt x="2389" y="1357"/>
                    <a:pt x="2382" y="1350"/>
                    <a:pt x="2382" y="1342"/>
                  </a:cubicBezTo>
                  <a:cubicBezTo>
                    <a:pt x="2364" y="1303"/>
                    <a:pt x="2365" y="1299"/>
                    <a:pt x="2360" y="1296"/>
                  </a:cubicBezTo>
                  <a:cubicBezTo>
                    <a:pt x="2332" y="1243"/>
                    <a:pt x="2335" y="1234"/>
                    <a:pt x="2328" y="1227"/>
                  </a:cubicBezTo>
                  <a:cubicBezTo>
                    <a:pt x="2315" y="1201"/>
                    <a:pt x="2318" y="1202"/>
                    <a:pt x="2320" y="1203"/>
                  </a:cubicBezTo>
                  <a:cubicBezTo>
                    <a:pt x="2332" y="1221"/>
                    <a:pt x="2335" y="1227"/>
                    <a:pt x="2337" y="1233"/>
                  </a:cubicBezTo>
                  <a:cubicBezTo>
                    <a:pt x="2363" y="1280"/>
                    <a:pt x="2365" y="1282"/>
                    <a:pt x="2365" y="1285"/>
                  </a:cubicBezTo>
                  <a:cubicBezTo>
                    <a:pt x="2386" y="1325"/>
                    <a:pt x="2384" y="1332"/>
                    <a:pt x="2391" y="1337"/>
                  </a:cubicBezTo>
                  <a:cubicBezTo>
                    <a:pt x="2411" y="1408"/>
                    <a:pt x="2417" y="1417"/>
                    <a:pt x="2417" y="1428"/>
                  </a:cubicBezTo>
                  <a:cubicBezTo>
                    <a:pt x="2424" y="1445"/>
                    <a:pt x="2423" y="1447"/>
                    <a:pt x="2423" y="1450"/>
                  </a:cubicBezTo>
                  <a:cubicBezTo>
                    <a:pt x="2436" y="1493"/>
                    <a:pt x="2437" y="1498"/>
                    <a:pt x="2440" y="1503"/>
                  </a:cubicBezTo>
                  <a:cubicBezTo>
                    <a:pt x="2452" y="1553"/>
                    <a:pt x="2455" y="1558"/>
                    <a:pt x="2455" y="1563"/>
                  </a:cubicBezTo>
                  <a:close/>
                  <a:moveTo>
                    <a:pt x="2179" y="1442"/>
                  </a:moveTo>
                  <a:cubicBezTo>
                    <a:pt x="2173" y="1440"/>
                    <a:pt x="2178" y="1436"/>
                    <a:pt x="2174" y="1434"/>
                  </a:cubicBezTo>
                  <a:cubicBezTo>
                    <a:pt x="2170" y="1428"/>
                    <a:pt x="2169" y="1421"/>
                    <a:pt x="2166" y="1415"/>
                  </a:cubicBezTo>
                  <a:cubicBezTo>
                    <a:pt x="2168" y="1413"/>
                    <a:pt x="2169" y="1417"/>
                    <a:pt x="2168" y="1419"/>
                  </a:cubicBezTo>
                  <a:cubicBezTo>
                    <a:pt x="2178" y="1428"/>
                    <a:pt x="2178" y="1439"/>
                    <a:pt x="2185" y="1449"/>
                  </a:cubicBezTo>
                  <a:cubicBezTo>
                    <a:pt x="2182" y="1453"/>
                    <a:pt x="2178" y="1444"/>
                    <a:pt x="2179" y="1442"/>
                  </a:cubicBezTo>
                  <a:close/>
                  <a:moveTo>
                    <a:pt x="1757" y="1164"/>
                  </a:moveTo>
                  <a:cubicBezTo>
                    <a:pt x="1755" y="1155"/>
                    <a:pt x="1745" y="1148"/>
                    <a:pt x="1741" y="1140"/>
                  </a:cubicBezTo>
                  <a:cubicBezTo>
                    <a:pt x="1746" y="1136"/>
                    <a:pt x="1744" y="1144"/>
                    <a:pt x="1748" y="1145"/>
                  </a:cubicBezTo>
                  <a:cubicBezTo>
                    <a:pt x="1749" y="1148"/>
                    <a:pt x="1752" y="1151"/>
                    <a:pt x="1756" y="1153"/>
                  </a:cubicBezTo>
                  <a:cubicBezTo>
                    <a:pt x="1756" y="1160"/>
                    <a:pt x="1762" y="1165"/>
                    <a:pt x="1768" y="1171"/>
                  </a:cubicBezTo>
                  <a:cubicBezTo>
                    <a:pt x="1762" y="1175"/>
                    <a:pt x="1763" y="1165"/>
                    <a:pt x="1757" y="1164"/>
                  </a:cubicBezTo>
                  <a:close/>
                  <a:moveTo>
                    <a:pt x="1772" y="1184"/>
                  </a:moveTo>
                  <a:cubicBezTo>
                    <a:pt x="1775" y="1176"/>
                    <a:pt x="1778" y="1188"/>
                    <a:pt x="1781" y="1190"/>
                  </a:cubicBezTo>
                  <a:cubicBezTo>
                    <a:pt x="1776" y="1195"/>
                    <a:pt x="1778" y="1185"/>
                    <a:pt x="1772" y="1184"/>
                  </a:cubicBezTo>
                  <a:close/>
                  <a:moveTo>
                    <a:pt x="1792" y="1208"/>
                  </a:moveTo>
                  <a:cubicBezTo>
                    <a:pt x="1790" y="1202"/>
                    <a:pt x="1796" y="1210"/>
                    <a:pt x="1798" y="1212"/>
                  </a:cubicBezTo>
                  <a:cubicBezTo>
                    <a:pt x="1794" y="1214"/>
                    <a:pt x="1794" y="1210"/>
                    <a:pt x="1792" y="1208"/>
                  </a:cubicBezTo>
                  <a:close/>
                  <a:moveTo>
                    <a:pt x="1692" y="1210"/>
                  </a:moveTo>
                  <a:cubicBezTo>
                    <a:pt x="1690" y="1206"/>
                    <a:pt x="1694" y="1209"/>
                    <a:pt x="1697" y="1210"/>
                  </a:cubicBezTo>
                  <a:cubicBezTo>
                    <a:pt x="1699" y="1214"/>
                    <a:pt x="1695" y="1212"/>
                    <a:pt x="1692" y="1210"/>
                  </a:cubicBezTo>
                  <a:close/>
                  <a:moveTo>
                    <a:pt x="1809" y="1293"/>
                  </a:moveTo>
                  <a:cubicBezTo>
                    <a:pt x="1805" y="1288"/>
                    <a:pt x="1803" y="1293"/>
                    <a:pt x="1799" y="1289"/>
                  </a:cubicBezTo>
                  <a:cubicBezTo>
                    <a:pt x="1741" y="1277"/>
                    <a:pt x="1733" y="1269"/>
                    <a:pt x="1726" y="1269"/>
                  </a:cubicBezTo>
                  <a:cubicBezTo>
                    <a:pt x="1661" y="1252"/>
                    <a:pt x="1655" y="1244"/>
                    <a:pt x="1652" y="1246"/>
                  </a:cubicBezTo>
                  <a:cubicBezTo>
                    <a:pt x="1628" y="1237"/>
                    <a:pt x="1626" y="1241"/>
                    <a:pt x="1622" y="1236"/>
                  </a:cubicBezTo>
                  <a:cubicBezTo>
                    <a:pt x="1588" y="1231"/>
                    <a:pt x="1583" y="1223"/>
                    <a:pt x="1581" y="1227"/>
                  </a:cubicBezTo>
                  <a:cubicBezTo>
                    <a:pt x="1489" y="1185"/>
                    <a:pt x="1485" y="1182"/>
                    <a:pt x="1480" y="1178"/>
                  </a:cubicBezTo>
                  <a:cubicBezTo>
                    <a:pt x="1531" y="1198"/>
                    <a:pt x="1536" y="1201"/>
                    <a:pt x="1539" y="1200"/>
                  </a:cubicBezTo>
                  <a:cubicBezTo>
                    <a:pt x="1564" y="1207"/>
                    <a:pt x="1569" y="1214"/>
                    <a:pt x="1571" y="1210"/>
                  </a:cubicBezTo>
                  <a:cubicBezTo>
                    <a:pt x="1644" y="1232"/>
                    <a:pt x="1651" y="1235"/>
                    <a:pt x="1658" y="1234"/>
                  </a:cubicBezTo>
                  <a:cubicBezTo>
                    <a:pt x="1704" y="1244"/>
                    <a:pt x="1709" y="1252"/>
                    <a:pt x="1713" y="1250"/>
                  </a:cubicBezTo>
                  <a:cubicBezTo>
                    <a:pt x="1739" y="1261"/>
                    <a:pt x="1741" y="1257"/>
                    <a:pt x="1745" y="1260"/>
                  </a:cubicBezTo>
                  <a:cubicBezTo>
                    <a:pt x="1820" y="1291"/>
                    <a:pt x="1826" y="1292"/>
                    <a:pt x="1831" y="1297"/>
                  </a:cubicBezTo>
                  <a:close/>
                  <a:moveTo>
                    <a:pt x="1831" y="1268"/>
                  </a:moveTo>
                  <a:cubicBezTo>
                    <a:pt x="1826" y="1265"/>
                    <a:pt x="1819" y="1261"/>
                    <a:pt x="1818" y="1257"/>
                  </a:cubicBezTo>
                  <a:cubicBezTo>
                    <a:pt x="1823" y="1253"/>
                    <a:pt x="1822" y="1263"/>
                    <a:pt x="1829" y="1264"/>
                  </a:cubicBezTo>
                  <a:cubicBezTo>
                    <a:pt x="1832" y="1266"/>
                    <a:pt x="1831" y="1268"/>
                    <a:pt x="1833" y="1270"/>
                  </a:cubicBezTo>
                  <a:cubicBezTo>
                    <a:pt x="1835" y="1271"/>
                    <a:pt x="1838" y="1273"/>
                    <a:pt x="1840" y="1274"/>
                  </a:cubicBezTo>
                  <a:cubicBezTo>
                    <a:pt x="1846" y="1280"/>
                    <a:pt x="1828" y="1271"/>
                    <a:pt x="1831" y="1268"/>
                  </a:cubicBezTo>
                  <a:close/>
                  <a:moveTo>
                    <a:pt x="2044" y="1428"/>
                  </a:moveTo>
                  <a:cubicBezTo>
                    <a:pt x="2047" y="1430"/>
                    <a:pt x="2049" y="1432"/>
                    <a:pt x="2051" y="1433"/>
                  </a:cubicBezTo>
                  <a:cubicBezTo>
                    <a:pt x="2054" y="1436"/>
                    <a:pt x="2050" y="1435"/>
                    <a:pt x="2048" y="1434"/>
                  </a:cubicBezTo>
                  <a:cubicBezTo>
                    <a:pt x="2046" y="1432"/>
                    <a:pt x="2044" y="1431"/>
                    <a:pt x="2041" y="1429"/>
                  </a:cubicBezTo>
                  <a:cubicBezTo>
                    <a:pt x="2039" y="1426"/>
                    <a:pt x="2042" y="1427"/>
                    <a:pt x="2044" y="1428"/>
                  </a:cubicBezTo>
                  <a:close/>
                  <a:moveTo>
                    <a:pt x="1955" y="1335"/>
                  </a:moveTo>
                  <a:cubicBezTo>
                    <a:pt x="1951" y="1337"/>
                    <a:pt x="1951" y="1333"/>
                    <a:pt x="1949" y="1331"/>
                  </a:cubicBezTo>
                  <a:cubicBezTo>
                    <a:pt x="1947" y="1325"/>
                    <a:pt x="1952" y="1333"/>
                    <a:pt x="1955" y="1335"/>
                  </a:cubicBezTo>
                  <a:close/>
                  <a:moveTo>
                    <a:pt x="1869" y="1239"/>
                  </a:moveTo>
                  <a:cubicBezTo>
                    <a:pt x="1861" y="1229"/>
                    <a:pt x="1854" y="1219"/>
                    <a:pt x="1847" y="1208"/>
                  </a:cubicBezTo>
                  <a:cubicBezTo>
                    <a:pt x="1805" y="1140"/>
                    <a:pt x="1798" y="1136"/>
                    <a:pt x="1797" y="1130"/>
                  </a:cubicBezTo>
                  <a:cubicBezTo>
                    <a:pt x="1778" y="1105"/>
                    <a:pt x="1779" y="1102"/>
                    <a:pt x="1775" y="1100"/>
                  </a:cubicBezTo>
                  <a:cubicBezTo>
                    <a:pt x="1751" y="1063"/>
                    <a:pt x="1751" y="1057"/>
                    <a:pt x="1744" y="1053"/>
                  </a:cubicBezTo>
                  <a:cubicBezTo>
                    <a:pt x="1704" y="986"/>
                    <a:pt x="1701" y="981"/>
                    <a:pt x="1696" y="976"/>
                  </a:cubicBezTo>
                  <a:cubicBezTo>
                    <a:pt x="1684" y="958"/>
                    <a:pt x="1675" y="954"/>
                    <a:pt x="1673" y="948"/>
                  </a:cubicBezTo>
                  <a:cubicBezTo>
                    <a:pt x="1619" y="895"/>
                    <a:pt x="1606" y="886"/>
                    <a:pt x="1597" y="877"/>
                  </a:cubicBezTo>
                  <a:cubicBezTo>
                    <a:pt x="1568" y="853"/>
                    <a:pt x="1573" y="858"/>
                    <a:pt x="1578" y="858"/>
                  </a:cubicBezTo>
                  <a:cubicBezTo>
                    <a:pt x="1631" y="889"/>
                    <a:pt x="1640" y="902"/>
                    <a:pt x="1659" y="913"/>
                  </a:cubicBezTo>
                  <a:cubicBezTo>
                    <a:pt x="1699" y="955"/>
                    <a:pt x="1703" y="959"/>
                    <a:pt x="1704" y="964"/>
                  </a:cubicBezTo>
                  <a:cubicBezTo>
                    <a:pt x="1739" y="1005"/>
                    <a:pt x="1743" y="1009"/>
                    <a:pt x="1744" y="1014"/>
                  </a:cubicBezTo>
                  <a:cubicBezTo>
                    <a:pt x="1791" y="1084"/>
                    <a:pt x="1790" y="1089"/>
                    <a:pt x="1796" y="1093"/>
                  </a:cubicBezTo>
                  <a:cubicBezTo>
                    <a:pt x="1830" y="1149"/>
                    <a:pt x="1831" y="1155"/>
                    <a:pt x="1836" y="1159"/>
                  </a:cubicBezTo>
                  <a:cubicBezTo>
                    <a:pt x="1862" y="1202"/>
                    <a:pt x="1869" y="1206"/>
                    <a:pt x="1870" y="1210"/>
                  </a:cubicBezTo>
                  <a:cubicBezTo>
                    <a:pt x="1892" y="1239"/>
                    <a:pt x="1898" y="1257"/>
                    <a:pt x="1914" y="1274"/>
                  </a:cubicBezTo>
                  <a:cubicBezTo>
                    <a:pt x="1924" y="1292"/>
                    <a:pt x="1926" y="1296"/>
                    <a:pt x="1930" y="1300"/>
                  </a:cubicBezTo>
                  <a:cubicBezTo>
                    <a:pt x="1924" y="1308"/>
                    <a:pt x="1924" y="1303"/>
                    <a:pt x="1916" y="1298"/>
                  </a:cubicBezTo>
                  <a:cubicBezTo>
                    <a:pt x="1898" y="1273"/>
                    <a:pt x="1892" y="1271"/>
                    <a:pt x="1894" y="1268"/>
                  </a:cubicBezTo>
                  <a:cubicBezTo>
                    <a:pt x="1873" y="1243"/>
                    <a:pt x="1868" y="1242"/>
                    <a:pt x="1869" y="1239"/>
                  </a:cubicBezTo>
                  <a:close/>
                  <a:moveTo>
                    <a:pt x="1913" y="1315"/>
                  </a:moveTo>
                  <a:cubicBezTo>
                    <a:pt x="1912" y="1309"/>
                    <a:pt x="1903" y="1305"/>
                    <a:pt x="1902" y="1300"/>
                  </a:cubicBezTo>
                  <a:cubicBezTo>
                    <a:pt x="1900" y="1295"/>
                    <a:pt x="1896" y="1290"/>
                    <a:pt x="1893" y="1286"/>
                  </a:cubicBezTo>
                  <a:cubicBezTo>
                    <a:pt x="1885" y="1276"/>
                    <a:pt x="1878" y="1267"/>
                    <a:pt x="1870" y="1257"/>
                  </a:cubicBezTo>
                  <a:cubicBezTo>
                    <a:pt x="1872" y="1255"/>
                    <a:pt x="1872" y="1260"/>
                    <a:pt x="1875" y="1261"/>
                  </a:cubicBezTo>
                  <a:cubicBezTo>
                    <a:pt x="1878" y="1263"/>
                    <a:pt x="1880" y="1264"/>
                    <a:pt x="1883" y="1266"/>
                  </a:cubicBezTo>
                  <a:cubicBezTo>
                    <a:pt x="1883" y="1271"/>
                    <a:pt x="1888" y="1276"/>
                    <a:pt x="1893" y="1281"/>
                  </a:cubicBezTo>
                  <a:cubicBezTo>
                    <a:pt x="1895" y="1286"/>
                    <a:pt x="1902" y="1291"/>
                    <a:pt x="1904" y="1296"/>
                  </a:cubicBezTo>
                  <a:cubicBezTo>
                    <a:pt x="1916" y="1305"/>
                    <a:pt x="1917" y="1316"/>
                    <a:pt x="1930" y="1324"/>
                  </a:cubicBezTo>
                  <a:cubicBezTo>
                    <a:pt x="1925" y="1330"/>
                    <a:pt x="1922" y="1318"/>
                    <a:pt x="1913" y="1315"/>
                  </a:cubicBezTo>
                  <a:close/>
                  <a:moveTo>
                    <a:pt x="1930" y="1329"/>
                  </a:moveTo>
                  <a:cubicBezTo>
                    <a:pt x="1931" y="1327"/>
                    <a:pt x="1933" y="1329"/>
                    <a:pt x="1935" y="1329"/>
                  </a:cubicBezTo>
                  <a:cubicBezTo>
                    <a:pt x="1949" y="1342"/>
                    <a:pt x="1959" y="1355"/>
                    <a:pt x="1978" y="1366"/>
                  </a:cubicBezTo>
                  <a:cubicBezTo>
                    <a:pt x="1984" y="1371"/>
                    <a:pt x="1986" y="1377"/>
                    <a:pt x="1994" y="1382"/>
                  </a:cubicBezTo>
                  <a:cubicBezTo>
                    <a:pt x="2000" y="1383"/>
                    <a:pt x="1993" y="1393"/>
                    <a:pt x="2000" y="1389"/>
                  </a:cubicBezTo>
                  <a:cubicBezTo>
                    <a:pt x="2001" y="1392"/>
                    <a:pt x="2005" y="1395"/>
                    <a:pt x="2007" y="1398"/>
                  </a:cubicBezTo>
                  <a:cubicBezTo>
                    <a:pt x="2009" y="1401"/>
                    <a:pt x="2019" y="1403"/>
                    <a:pt x="2016" y="1407"/>
                  </a:cubicBezTo>
                  <a:cubicBezTo>
                    <a:pt x="2019" y="1410"/>
                    <a:pt x="2027" y="1411"/>
                    <a:pt x="2021" y="1416"/>
                  </a:cubicBezTo>
                  <a:cubicBezTo>
                    <a:pt x="2020" y="1410"/>
                    <a:pt x="2016" y="1414"/>
                    <a:pt x="2010" y="1408"/>
                  </a:cubicBezTo>
                  <a:cubicBezTo>
                    <a:pt x="2004" y="1406"/>
                    <a:pt x="2007" y="1402"/>
                    <a:pt x="2001" y="1399"/>
                  </a:cubicBezTo>
                  <a:cubicBezTo>
                    <a:pt x="1994" y="1395"/>
                    <a:pt x="1987" y="1391"/>
                    <a:pt x="1981" y="1386"/>
                  </a:cubicBezTo>
                  <a:cubicBezTo>
                    <a:pt x="1962" y="1367"/>
                    <a:pt x="1947" y="1348"/>
                    <a:pt x="1930" y="1329"/>
                  </a:cubicBezTo>
                  <a:close/>
                  <a:moveTo>
                    <a:pt x="2085" y="1477"/>
                  </a:moveTo>
                  <a:cubicBezTo>
                    <a:pt x="2080" y="1475"/>
                    <a:pt x="2071" y="1475"/>
                    <a:pt x="2070" y="1469"/>
                  </a:cubicBezTo>
                  <a:cubicBezTo>
                    <a:pt x="1990" y="1424"/>
                    <a:pt x="1979" y="1423"/>
                    <a:pt x="1966" y="1413"/>
                  </a:cubicBezTo>
                  <a:cubicBezTo>
                    <a:pt x="1930" y="1402"/>
                    <a:pt x="1925" y="1399"/>
                    <a:pt x="1920" y="1398"/>
                  </a:cubicBezTo>
                  <a:cubicBezTo>
                    <a:pt x="1869" y="1380"/>
                    <a:pt x="1865" y="1380"/>
                    <a:pt x="1860" y="1379"/>
                  </a:cubicBezTo>
                  <a:cubicBezTo>
                    <a:pt x="1817" y="1362"/>
                    <a:pt x="1813" y="1365"/>
                    <a:pt x="1811" y="1362"/>
                  </a:cubicBezTo>
                  <a:cubicBezTo>
                    <a:pt x="1789" y="1359"/>
                    <a:pt x="1785" y="1355"/>
                    <a:pt x="1782" y="1354"/>
                  </a:cubicBezTo>
                  <a:cubicBezTo>
                    <a:pt x="1756" y="1348"/>
                    <a:pt x="1751" y="1344"/>
                    <a:pt x="1746" y="1345"/>
                  </a:cubicBezTo>
                  <a:cubicBezTo>
                    <a:pt x="1664" y="1323"/>
                    <a:pt x="1655" y="1321"/>
                    <a:pt x="1645" y="1320"/>
                  </a:cubicBezTo>
                  <a:cubicBezTo>
                    <a:pt x="1595" y="1300"/>
                    <a:pt x="1591" y="1302"/>
                    <a:pt x="1586" y="1299"/>
                  </a:cubicBezTo>
                  <a:cubicBezTo>
                    <a:pt x="1492" y="1254"/>
                    <a:pt x="1486" y="1250"/>
                    <a:pt x="1481" y="1247"/>
                  </a:cubicBezTo>
                  <a:cubicBezTo>
                    <a:pt x="1469" y="1238"/>
                    <a:pt x="1471" y="1238"/>
                    <a:pt x="1473" y="1240"/>
                  </a:cubicBezTo>
                  <a:cubicBezTo>
                    <a:pt x="1518" y="1254"/>
                    <a:pt x="1522" y="1251"/>
                    <a:pt x="1527" y="1257"/>
                  </a:cubicBezTo>
                  <a:cubicBezTo>
                    <a:pt x="1562" y="1261"/>
                    <a:pt x="1567" y="1267"/>
                    <a:pt x="1569" y="1264"/>
                  </a:cubicBezTo>
                  <a:cubicBezTo>
                    <a:pt x="1625" y="1276"/>
                    <a:pt x="1633" y="1283"/>
                    <a:pt x="1638" y="1279"/>
                  </a:cubicBezTo>
                  <a:cubicBezTo>
                    <a:pt x="1684" y="1292"/>
                    <a:pt x="1690" y="1288"/>
                    <a:pt x="1696" y="1294"/>
                  </a:cubicBezTo>
                  <a:cubicBezTo>
                    <a:pt x="1773" y="1307"/>
                    <a:pt x="1778" y="1311"/>
                    <a:pt x="1783" y="1309"/>
                  </a:cubicBezTo>
                  <a:cubicBezTo>
                    <a:pt x="1852" y="1335"/>
                    <a:pt x="1852" y="1330"/>
                    <a:pt x="1854" y="1336"/>
                  </a:cubicBezTo>
                  <a:cubicBezTo>
                    <a:pt x="1900" y="1360"/>
                    <a:pt x="1920" y="1367"/>
                    <a:pt x="1941" y="1378"/>
                  </a:cubicBezTo>
                  <a:cubicBezTo>
                    <a:pt x="2007" y="1419"/>
                    <a:pt x="2009" y="1421"/>
                    <a:pt x="2010" y="1424"/>
                  </a:cubicBezTo>
                  <a:cubicBezTo>
                    <a:pt x="2045" y="1442"/>
                    <a:pt x="2058" y="1451"/>
                    <a:pt x="2071" y="1459"/>
                  </a:cubicBezTo>
                  <a:close/>
                  <a:moveTo>
                    <a:pt x="2103" y="1489"/>
                  </a:moveTo>
                  <a:cubicBezTo>
                    <a:pt x="2101" y="1479"/>
                    <a:pt x="2115" y="1487"/>
                    <a:pt x="2120" y="1492"/>
                  </a:cubicBezTo>
                  <a:cubicBezTo>
                    <a:pt x="2115" y="1495"/>
                    <a:pt x="2108" y="1486"/>
                    <a:pt x="2103" y="1489"/>
                  </a:cubicBezTo>
                  <a:close/>
                  <a:moveTo>
                    <a:pt x="2129" y="1501"/>
                  </a:moveTo>
                  <a:cubicBezTo>
                    <a:pt x="2127" y="1499"/>
                    <a:pt x="2125" y="1498"/>
                    <a:pt x="2122" y="1496"/>
                  </a:cubicBezTo>
                  <a:cubicBezTo>
                    <a:pt x="2120" y="1493"/>
                    <a:pt x="2123" y="1494"/>
                    <a:pt x="2125" y="1495"/>
                  </a:cubicBezTo>
                  <a:cubicBezTo>
                    <a:pt x="2128" y="1497"/>
                    <a:pt x="2130" y="1499"/>
                    <a:pt x="2132" y="1500"/>
                  </a:cubicBezTo>
                  <a:cubicBezTo>
                    <a:pt x="2135" y="1503"/>
                    <a:pt x="2131" y="1502"/>
                    <a:pt x="2129" y="1501"/>
                  </a:cubicBezTo>
                  <a:close/>
                  <a:moveTo>
                    <a:pt x="1896" y="1675"/>
                  </a:moveTo>
                  <a:cubicBezTo>
                    <a:pt x="1900" y="1674"/>
                    <a:pt x="1904" y="1671"/>
                    <a:pt x="1909" y="1674"/>
                  </a:cubicBezTo>
                  <a:cubicBezTo>
                    <a:pt x="1905" y="1676"/>
                    <a:pt x="1901" y="1679"/>
                    <a:pt x="1896" y="1675"/>
                  </a:cubicBezTo>
                  <a:close/>
                  <a:moveTo>
                    <a:pt x="1925" y="1674"/>
                  </a:moveTo>
                  <a:cubicBezTo>
                    <a:pt x="1921" y="1676"/>
                    <a:pt x="1917" y="1673"/>
                    <a:pt x="1913" y="1676"/>
                  </a:cubicBezTo>
                  <a:cubicBezTo>
                    <a:pt x="1909" y="1672"/>
                    <a:pt x="1920" y="1675"/>
                    <a:pt x="1922" y="1672"/>
                  </a:cubicBezTo>
                  <a:cubicBezTo>
                    <a:pt x="1926" y="1672"/>
                    <a:pt x="1930" y="1671"/>
                    <a:pt x="1934" y="1669"/>
                  </a:cubicBezTo>
                  <a:cubicBezTo>
                    <a:pt x="1938" y="1674"/>
                    <a:pt x="1928" y="1675"/>
                    <a:pt x="1925" y="1674"/>
                  </a:cubicBezTo>
                  <a:close/>
                  <a:moveTo>
                    <a:pt x="2338" y="1593"/>
                  </a:moveTo>
                  <a:cubicBezTo>
                    <a:pt x="2325" y="1584"/>
                    <a:pt x="2325" y="1572"/>
                    <a:pt x="2313" y="1563"/>
                  </a:cubicBezTo>
                  <a:cubicBezTo>
                    <a:pt x="2300" y="1536"/>
                    <a:pt x="2298" y="1534"/>
                    <a:pt x="2295" y="1532"/>
                  </a:cubicBezTo>
                  <a:cubicBezTo>
                    <a:pt x="2280" y="1506"/>
                    <a:pt x="2281" y="1503"/>
                    <a:pt x="2279" y="1501"/>
                  </a:cubicBezTo>
                  <a:cubicBezTo>
                    <a:pt x="2246" y="1418"/>
                    <a:pt x="2250" y="1414"/>
                    <a:pt x="2247" y="1411"/>
                  </a:cubicBezTo>
                  <a:cubicBezTo>
                    <a:pt x="2234" y="1362"/>
                    <a:pt x="2234" y="1350"/>
                    <a:pt x="2232" y="1339"/>
                  </a:cubicBezTo>
                  <a:cubicBezTo>
                    <a:pt x="2221" y="1301"/>
                    <a:pt x="2226" y="1294"/>
                    <a:pt x="2221" y="1289"/>
                  </a:cubicBezTo>
                  <a:cubicBezTo>
                    <a:pt x="2218" y="1250"/>
                    <a:pt x="2217" y="1245"/>
                    <a:pt x="2217" y="1240"/>
                  </a:cubicBezTo>
                  <a:cubicBezTo>
                    <a:pt x="2208" y="1150"/>
                    <a:pt x="2203" y="1128"/>
                    <a:pt x="2204" y="1105"/>
                  </a:cubicBezTo>
                  <a:cubicBezTo>
                    <a:pt x="2212" y="1110"/>
                    <a:pt x="2208" y="1115"/>
                    <a:pt x="2211" y="1118"/>
                  </a:cubicBezTo>
                  <a:cubicBezTo>
                    <a:pt x="2216" y="1134"/>
                    <a:pt x="2217" y="1138"/>
                    <a:pt x="2216" y="1142"/>
                  </a:cubicBezTo>
                  <a:cubicBezTo>
                    <a:pt x="2231" y="1208"/>
                    <a:pt x="2233" y="1213"/>
                    <a:pt x="2231" y="1218"/>
                  </a:cubicBezTo>
                  <a:cubicBezTo>
                    <a:pt x="2238" y="1252"/>
                    <a:pt x="2239" y="1257"/>
                    <a:pt x="2239" y="1262"/>
                  </a:cubicBezTo>
                  <a:cubicBezTo>
                    <a:pt x="2254" y="1308"/>
                    <a:pt x="2253" y="1314"/>
                    <a:pt x="2253" y="1319"/>
                  </a:cubicBezTo>
                  <a:cubicBezTo>
                    <a:pt x="2264" y="1363"/>
                    <a:pt x="2264" y="1366"/>
                    <a:pt x="2262" y="1369"/>
                  </a:cubicBezTo>
                  <a:cubicBezTo>
                    <a:pt x="2267" y="1391"/>
                    <a:pt x="2271" y="1392"/>
                    <a:pt x="2272" y="1394"/>
                  </a:cubicBezTo>
                  <a:cubicBezTo>
                    <a:pt x="2277" y="1408"/>
                    <a:pt x="2269" y="1415"/>
                    <a:pt x="2276" y="1418"/>
                  </a:cubicBezTo>
                  <a:cubicBezTo>
                    <a:pt x="2285" y="1456"/>
                    <a:pt x="2288" y="1465"/>
                    <a:pt x="2294" y="1474"/>
                  </a:cubicBezTo>
                  <a:cubicBezTo>
                    <a:pt x="2320" y="1549"/>
                    <a:pt x="2331" y="1566"/>
                    <a:pt x="2344" y="1584"/>
                  </a:cubicBezTo>
                  <a:cubicBezTo>
                    <a:pt x="2370" y="1618"/>
                    <a:pt x="2377" y="1626"/>
                    <a:pt x="2384" y="1634"/>
                  </a:cubicBezTo>
                  <a:cubicBezTo>
                    <a:pt x="2352" y="1619"/>
                    <a:pt x="2350" y="1613"/>
                    <a:pt x="2346" y="1608"/>
                  </a:cubicBezTo>
                  <a:close/>
                  <a:moveTo>
                    <a:pt x="2312" y="1609"/>
                  </a:moveTo>
                  <a:cubicBezTo>
                    <a:pt x="2314" y="1613"/>
                    <a:pt x="2309" y="1610"/>
                    <a:pt x="2307" y="1608"/>
                  </a:cubicBezTo>
                  <a:cubicBezTo>
                    <a:pt x="2304" y="1605"/>
                    <a:pt x="2309" y="1607"/>
                    <a:pt x="2312" y="1609"/>
                  </a:cubicBezTo>
                  <a:close/>
                  <a:moveTo>
                    <a:pt x="2283" y="1582"/>
                  </a:moveTo>
                  <a:cubicBezTo>
                    <a:pt x="2279" y="1585"/>
                    <a:pt x="2273" y="1577"/>
                    <a:pt x="2269" y="1575"/>
                  </a:cubicBezTo>
                  <a:cubicBezTo>
                    <a:pt x="2243" y="1538"/>
                    <a:pt x="2248" y="1531"/>
                    <a:pt x="2241" y="1526"/>
                  </a:cubicBezTo>
                  <a:cubicBezTo>
                    <a:pt x="2223" y="1486"/>
                    <a:pt x="2216" y="1477"/>
                    <a:pt x="2215" y="1466"/>
                  </a:cubicBezTo>
                  <a:cubicBezTo>
                    <a:pt x="2190" y="1379"/>
                    <a:pt x="2188" y="1371"/>
                    <a:pt x="2188" y="1362"/>
                  </a:cubicBezTo>
                  <a:cubicBezTo>
                    <a:pt x="2176" y="1281"/>
                    <a:pt x="2179" y="1276"/>
                    <a:pt x="2178" y="1271"/>
                  </a:cubicBezTo>
                  <a:cubicBezTo>
                    <a:pt x="2181" y="1241"/>
                    <a:pt x="2174" y="1238"/>
                    <a:pt x="2176" y="1234"/>
                  </a:cubicBezTo>
                  <a:cubicBezTo>
                    <a:pt x="2174" y="1214"/>
                    <a:pt x="2172" y="1213"/>
                    <a:pt x="2170" y="1211"/>
                  </a:cubicBezTo>
                  <a:cubicBezTo>
                    <a:pt x="2170" y="1143"/>
                    <a:pt x="2173" y="1139"/>
                    <a:pt x="2168" y="1136"/>
                  </a:cubicBezTo>
                  <a:cubicBezTo>
                    <a:pt x="2169" y="1098"/>
                    <a:pt x="2165" y="1092"/>
                    <a:pt x="2169" y="1084"/>
                  </a:cubicBezTo>
                  <a:cubicBezTo>
                    <a:pt x="2166" y="1056"/>
                    <a:pt x="2165" y="1049"/>
                    <a:pt x="2162" y="1043"/>
                  </a:cubicBezTo>
                  <a:cubicBezTo>
                    <a:pt x="2168" y="1063"/>
                    <a:pt x="2172" y="1068"/>
                    <a:pt x="2170" y="1075"/>
                  </a:cubicBezTo>
                  <a:cubicBezTo>
                    <a:pt x="2178" y="1149"/>
                    <a:pt x="2179" y="1151"/>
                    <a:pt x="2179" y="1154"/>
                  </a:cubicBezTo>
                  <a:cubicBezTo>
                    <a:pt x="2183" y="1192"/>
                    <a:pt x="2179" y="1205"/>
                    <a:pt x="2183" y="1217"/>
                  </a:cubicBezTo>
                  <a:cubicBezTo>
                    <a:pt x="2184" y="1273"/>
                    <a:pt x="2187" y="1274"/>
                    <a:pt x="2188" y="1275"/>
                  </a:cubicBezTo>
                  <a:cubicBezTo>
                    <a:pt x="2185" y="1300"/>
                    <a:pt x="2190" y="1311"/>
                    <a:pt x="2188" y="1322"/>
                  </a:cubicBezTo>
                  <a:cubicBezTo>
                    <a:pt x="2190" y="1347"/>
                    <a:pt x="2195" y="1352"/>
                    <a:pt x="2193" y="1358"/>
                  </a:cubicBezTo>
                  <a:cubicBezTo>
                    <a:pt x="2200" y="1387"/>
                    <a:pt x="2198" y="1390"/>
                    <a:pt x="2202" y="1392"/>
                  </a:cubicBezTo>
                  <a:cubicBezTo>
                    <a:pt x="2207" y="1422"/>
                    <a:pt x="2207" y="1424"/>
                    <a:pt x="2210" y="1426"/>
                  </a:cubicBezTo>
                  <a:cubicBezTo>
                    <a:pt x="2224" y="1466"/>
                    <a:pt x="2227" y="1472"/>
                    <a:pt x="2229" y="1478"/>
                  </a:cubicBezTo>
                  <a:cubicBezTo>
                    <a:pt x="2247" y="1516"/>
                    <a:pt x="2252" y="1521"/>
                    <a:pt x="2254" y="1526"/>
                  </a:cubicBezTo>
                  <a:cubicBezTo>
                    <a:pt x="2293" y="1592"/>
                    <a:pt x="2287" y="1583"/>
                    <a:pt x="2283" y="1582"/>
                  </a:cubicBezTo>
                  <a:close/>
                  <a:moveTo>
                    <a:pt x="1740" y="1574"/>
                  </a:moveTo>
                  <a:cubicBezTo>
                    <a:pt x="1744" y="1570"/>
                    <a:pt x="1750" y="1576"/>
                    <a:pt x="1754" y="1573"/>
                  </a:cubicBezTo>
                  <a:cubicBezTo>
                    <a:pt x="1756" y="1578"/>
                    <a:pt x="1744" y="1577"/>
                    <a:pt x="1740" y="1574"/>
                  </a:cubicBezTo>
                  <a:close/>
                  <a:moveTo>
                    <a:pt x="2122" y="1606"/>
                  </a:moveTo>
                  <a:cubicBezTo>
                    <a:pt x="2120" y="1606"/>
                    <a:pt x="2118" y="1606"/>
                    <a:pt x="2116" y="1604"/>
                  </a:cubicBezTo>
                  <a:cubicBezTo>
                    <a:pt x="2112" y="1609"/>
                    <a:pt x="2107" y="1602"/>
                    <a:pt x="2104" y="1607"/>
                  </a:cubicBezTo>
                  <a:cubicBezTo>
                    <a:pt x="2095" y="1605"/>
                    <a:pt x="2086" y="1605"/>
                    <a:pt x="2078" y="1606"/>
                  </a:cubicBezTo>
                  <a:cubicBezTo>
                    <a:pt x="2076" y="1602"/>
                    <a:pt x="2080" y="1601"/>
                    <a:pt x="2082" y="1603"/>
                  </a:cubicBezTo>
                  <a:cubicBezTo>
                    <a:pt x="2085" y="1601"/>
                    <a:pt x="2087" y="1602"/>
                    <a:pt x="2090" y="1600"/>
                  </a:cubicBezTo>
                  <a:cubicBezTo>
                    <a:pt x="2103" y="1604"/>
                    <a:pt x="2114" y="1601"/>
                    <a:pt x="2127" y="1604"/>
                  </a:cubicBezTo>
                  <a:cubicBezTo>
                    <a:pt x="2129" y="1608"/>
                    <a:pt x="2124" y="1603"/>
                    <a:pt x="2122" y="1606"/>
                  </a:cubicBezTo>
                  <a:close/>
                  <a:moveTo>
                    <a:pt x="2163" y="1612"/>
                  </a:moveTo>
                  <a:cubicBezTo>
                    <a:pt x="2155" y="1605"/>
                    <a:pt x="2150" y="1613"/>
                    <a:pt x="2143" y="1607"/>
                  </a:cubicBezTo>
                  <a:cubicBezTo>
                    <a:pt x="2149" y="1604"/>
                    <a:pt x="2157" y="1610"/>
                    <a:pt x="2163" y="1607"/>
                  </a:cubicBezTo>
                  <a:cubicBezTo>
                    <a:pt x="2170" y="1609"/>
                    <a:pt x="2176" y="1607"/>
                    <a:pt x="2183" y="1610"/>
                  </a:cubicBezTo>
                  <a:cubicBezTo>
                    <a:pt x="2177" y="1614"/>
                    <a:pt x="2169" y="1607"/>
                    <a:pt x="2163" y="1612"/>
                  </a:cubicBezTo>
                  <a:close/>
                  <a:moveTo>
                    <a:pt x="2136" y="1597"/>
                  </a:moveTo>
                  <a:cubicBezTo>
                    <a:pt x="2121" y="1593"/>
                    <a:pt x="2108" y="1597"/>
                    <a:pt x="2093" y="1592"/>
                  </a:cubicBezTo>
                  <a:cubicBezTo>
                    <a:pt x="2045" y="1594"/>
                    <a:pt x="2037" y="1586"/>
                    <a:pt x="2031" y="1590"/>
                  </a:cubicBezTo>
                  <a:cubicBezTo>
                    <a:pt x="1983" y="1587"/>
                    <a:pt x="1975" y="1581"/>
                    <a:pt x="1968" y="1582"/>
                  </a:cubicBezTo>
                  <a:cubicBezTo>
                    <a:pt x="1908" y="1577"/>
                    <a:pt x="1900" y="1579"/>
                    <a:pt x="1892" y="1578"/>
                  </a:cubicBezTo>
                  <a:cubicBezTo>
                    <a:pt x="1837" y="1574"/>
                    <a:pt x="1834" y="1581"/>
                    <a:pt x="1829" y="1579"/>
                  </a:cubicBezTo>
                  <a:cubicBezTo>
                    <a:pt x="1800" y="1581"/>
                    <a:pt x="1795" y="1578"/>
                    <a:pt x="1791" y="1580"/>
                  </a:cubicBezTo>
                  <a:cubicBezTo>
                    <a:pt x="1763" y="1577"/>
                    <a:pt x="1761" y="1578"/>
                    <a:pt x="1758" y="1576"/>
                  </a:cubicBezTo>
                  <a:cubicBezTo>
                    <a:pt x="1803" y="1569"/>
                    <a:pt x="1810" y="1577"/>
                    <a:pt x="1815" y="1572"/>
                  </a:cubicBezTo>
                  <a:cubicBezTo>
                    <a:pt x="1874" y="1569"/>
                    <a:pt x="1885" y="1570"/>
                    <a:pt x="1896" y="1568"/>
                  </a:cubicBezTo>
                  <a:cubicBezTo>
                    <a:pt x="1919" y="1569"/>
                    <a:pt x="1925" y="1568"/>
                    <a:pt x="1931" y="1568"/>
                  </a:cubicBezTo>
                  <a:cubicBezTo>
                    <a:pt x="2035" y="1570"/>
                    <a:pt x="2040" y="1567"/>
                    <a:pt x="2045" y="1565"/>
                  </a:cubicBezTo>
                  <a:cubicBezTo>
                    <a:pt x="2098" y="1575"/>
                    <a:pt x="2102" y="1569"/>
                    <a:pt x="2108" y="1573"/>
                  </a:cubicBezTo>
                  <a:cubicBezTo>
                    <a:pt x="2163" y="1582"/>
                    <a:pt x="2170" y="1579"/>
                    <a:pt x="2179" y="1581"/>
                  </a:cubicBezTo>
                  <a:cubicBezTo>
                    <a:pt x="2237" y="1589"/>
                    <a:pt x="2242" y="1593"/>
                    <a:pt x="2247" y="1595"/>
                  </a:cubicBezTo>
                  <a:cubicBezTo>
                    <a:pt x="2303" y="1622"/>
                    <a:pt x="2298" y="1615"/>
                    <a:pt x="2295" y="1619"/>
                  </a:cubicBezTo>
                  <a:cubicBezTo>
                    <a:pt x="2268" y="1612"/>
                    <a:pt x="2265" y="1611"/>
                    <a:pt x="2262" y="1613"/>
                  </a:cubicBezTo>
                  <a:cubicBezTo>
                    <a:pt x="2233" y="1606"/>
                    <a:pt x="2227" y="1610"/>
                    <a:pt x="2220" y="1605"/>
                  </a:cubicBezTo>
                  <a:close/>
                  <a:moveTo>
                    <a:pt x="2192" y="1611"/>
                  </a:moveTo>
                  <a:cubicBezTo>
                    <a:pt x="2202" y="1607"/>
                    <a:pt x="2214" y="1618"/>
                    <a:pt x="2223" y="1613"/>
                  </a:cubicBezTo>
                  <a:cubicBezTo>
                    <a:pt x="2229" y="1618"/>
                    <a:pt x="2232" y="1613"/>
                    <a:pt x="2238" y="1618"/>
                  </a:cubicBezTo>
                  <a:cubicBezTo>
                    <a:pt x="2229" y="1621"/>
                    <a:pt x="2219" y="1618"/>
                    <a:pt x="2210" y="1620"/>
                  </a:cubicBezTo>
                  <a:cubicBezTo>
                    <a:pt x="2204" y="1613"/>
                    <a:pt x="2201" y="1614"/>
                    <a:pt x="2192" y="1611"/>
                  </a:cubicBezTo>
                  <a:close/>
                  <a:moveTo>
                    <a:pt x="2359" y="1648"/>
                  </a:moveTo>
                  <a:cubicBezTo>
                    <a:pt x="2350" y="1648"/>
                    <a:pt x="2340" y="1646"/>
                    <a:pt x="2331" y="1643"/>
                  </a:cubicBezTo>
                  <a:cubicBezTo>
                    <a:pt x="2272" y="1643"/>
                    <a:pt x="2262" y="1642"/>
                    <a:pt x="2252" y="1643"/>
                  </a:cubicBezTo>
                  <a:cubicBezTo>
                    <a:pt x="2215" y="1643"/>
                    <a:pt x="2206" y="1645"/>
                    <a:pt x="2197" y="1648"/>
                  </a:cubicBezTo>
                  <a:cubicBezTo>
                    <a:pt x="2162" y="1647"/>
                    <a:pt x="2159" y="1648"/>
                    <a:pt x="2156" y="1650"/>
                  </a:cubicBezTo>
                  <a:cubicBezTo>
                    <a:pt x="2111" y="1653"/>
                    <a:pt x="2105" y="1655"/>
                    <a:pt x="2099" y="1653"/>
                  </a:cubicBezTo>
                  <a:cubicBezTo>
                    <a:pt x="2047" y="1658"/>
                    <a:pt x="2036" y="1668"/>
                    <a:pt x="2022" y="1662"/>
                  </a:cubicBezTo>
                  <a:cubicBezTo>
                    <a:pt x="1972" y="1672"/>
                    <a:pt x="1965" y="1667"/>
                    <a:pt x="1961" y="1672"/>
                  </a:cubicBezTo>
                  <a:cubicBezTo>
                    <a:pt x="1975" y="1667"/>
                    <a:pt x="1980" y="1666"/>
                    <a:pt x="1984" y="1664"/>
                  </a:cubicBezTo>
                  <a:cubicBezTo>
                    <a:pt x="2034" y="1657"/>
                    <a:pt x="2039" y="1656"/>
                    <a:pt x="2044" y="1653"/>
                  </a:cubicBezTo>
                  <a:cubicBezTo>
                    <a:pt x="2104" y="1640"/>
                    <a:pt x="2107" y="1644"/>
                    <a:pt x="2108" y="1644"/>
                  </a:cubicBezTo>
                  <a:cubicBezTo>
                    <a:pt x="2138" y="1640"/>
                    <a:pt x="2142" y="1636"/>
                    <a:pt x="2147" y="1636"/>
                  </a:cubicBezTo>
                  <a:cubicBezTo>
                    <a:pt x="2200" y="1630"/>
                    <a:pt x="2210" y="1630"/>
                    <a:pt x="2219" y="1626"/>
                  </a:cubicBezTo>
                  <a:cubicBezTo>
                    <a:pt x="2283" y="1625"/>
                    <a:pt x="2292" y="1629"/>
                    <a:pt x="2301" y="1625"/>
                  </a:cubicBezTo>
                  <a:cubicBezTo>
                    <a:pt x="2346" y="1636"/>
                    <a:pt x="2349" y="1632"/>
                    <a:pt x="2353" y="1637"/>
                  </a:cubicBezTo>
                  <a:cubicBezTo>
                    <a:pt x="2379" y="1653"/>
                    <a:pt x="2369" y="1650"/>
                    <a:pt x="2359" y="1648"/>
                  </a:cubicBezTo>
                  <a:close/>
                  <a:moveTo>
                    <a:pt x="2400" y="1637"/>
                  </a:moveTo>
                  <a:cubicBezTo>
                    <a:pt x="2396" y="1633"/>
                    <a:pt x="2393" y="1630"/>
                    <a:pt x="2392" y="1626"/>
                  </a:cubicBezTo>
                  <a:cubicBezTo>
                    <a:pt x="2354" y="1588"/>
                    <a:pt x="2357" y="1584"/>
                    <a:pt x="2351" y="1581"/>
                  </a:cubicBezTo>
                  <a:cubicBezTo>
                    <a:pt x="2342" y="1567"/>
                    <a:pt x="2343" y="1563"/>
                    <a:pt x="2336" y="1560"/>
                  </a:cubicBezTo>
                  <a:cubicBezTo>
                    <a:pt x="2326" y="1534"/>
                    <a:pt x="2326" y="1532"/>
                    <a:pt x="2322" y="1530"/>
                  </a:cubicBezTo>
                  <a:cubicBezTo>
                    <a:pt x="2314" y="1505"/>
                    <a:pt x="2313" y="1503"/>
                    <a:pt x="2310" y="1501"/>
                  </a:cubicBezTo>
                  <a:cubicBezTo>
                    <a:pt x="2283" y="1420"/>
                    <a:pt x="2281" y="1399"/>
                    <a:pt x="2273" y="1379"/>
                  </a:cubicBezTo>
                  <a:cubicBezTo>
                    <a:pt x="2269" y="1352"/>
                    <a:pt x="2267" y="1350"/>
                    <a:pt x="2268" y="1347"/>
                  </a:cubicBezTo>
                  <a:cubicBezTo>
                    <a:pt x="2242" y="1235"/>
                    <a:pt x="2241" y="1214"/>
                    <a:pt x="2238" y="1193"/>
                  </a:cubicBezTo>
                  <a:cubicBezTo>
                    <a:pt x="2224" y="1128"/>
                    <a:pt x="2217" y="1126"/>
                    <a:pt x="2219" y="1123"/>
                  </a:cubicBezTo>
                  <a:cubicBezTo>
                    <a:pt x="2215" y="1109"/>
                    <a:pt x="2210" y="1106"/>
                    <a:pt x="2213" y="1101"/>
                  </a:cubicBezTo>
                  <a:cubicBezTo>
                    <a:pt x="2196" y="1059"/>
                    <a:pt x="2196" y="1046"/>
                    <a:pt x="2191" y="1034"/>
                  </a:cubicBezTo>
                  <a:cubicBezTo>
                    <a:pt x="2202" y="1049"/>
                    <a:pt x="2208" y="1051"/>
                    <a:pt x="2204" y="1055"/>
                  </a:cubicBezTo>
                  <a:cubicBezTo>
                    <a:pt x="2229" y="1118"/>
                    <a:pt x="2228" y="1125"/>
                    <a:pt x="2228" y="1132"/>
                  </a:cubicBezTo>
                  <a:cubicBezTo>
                    <a:pt x="2238" y="1157"/>
                    <a:pt x="2240" y="1164"/>
                    <a:pt x="2239" y="1171"/>
                  </a:cubicBezTo>
                  <a:cubicBezTo>
                    <a:pt x="2249" y="1196"/>
                    <a:pt x="2250" y="1203"/>
                    <a:pt x="2253" y="1209"/>
                  </a:cubicBezTo>
                  <a:cubicBezTo>
                    <a:pt x="2263" y="1272"/>
                    <a:pt x="2273" y="1273"/>
                    <a:pt x="2267" y="1278"/>
                  </a:cubicBezTo>
                  <a:cubicBezTo>
                    <a:pt x="2281" y="1332"/>
                    <a:pt x="2277" y="1339"/>
                    <a:pt x="2284" y="1344"/>
                  </a:cubicBezTo>
                  <a:cubicBezTo>
                    <a:pt x="2289" y="1378"/>
                    <a:pt x="2290" y="1381"/>
                    <a:pt x="2291" y="1383"/>
                  </a:cubicBezTo>
                  <a:cubicBezTo>
                    <a:pt x="2296" y="1417"/>
                    <a:pt x="2302" y="1419"/>
                    <a:pt x="2299" y="1423"/>
                  </a:cubicBezTo>
                  <a:cubicBezTo>
                    <a:pt x="2317" y="1474"/>
                    <a:pt x="2318" y="1477"/>
                    <a:pt x="2319" y="1480"/>
                  </a:cubicBezTo>
                  <a:cubicBezTo>
                    <a:pt x="2347" y="1548"/>
                    <a:pt x="2356" y="1560"/>
                    <a:pt x="2362" y="1572"/>
                  </a:cubicBezTo>
                  <a:cubicBezTo>
                    <a:pt x="2380" y="1603"/>
                    <a:pt x="2387" y="1605"/>
                    <a:pt x="2385" y="1608"/>
                  </a:cubicBezTo>
                  <a:close/>
                  <a:moveTo>
                    <a:pt x="2413" y="1653"/>
                  </a:moveTo>
                  <a:cubicBezTo>
                    <a:pt x="2415" y="1651"/>
                    <a:pt x="2415" y="1650"/>
                    <a:pt x="2414" y="1648"/>
                  </a:cubicBezTo>
                  <a:cubicBezTo>
                    <a:pt x="2420" y="1646"/>
                    <a:pt x="2429" y="1657"/>
                    <a:pt x="2432" y="1660"/>
                  </a:cubicBezTo>
                  <a:cubicBezTo>
                    <a:pt x="2423" y="1663"/>
                    <a:pt x="2421" y="1654"/>
                    <a:pt x="2413" y="1653"/>
                  </a:cubicBezTo>
                  <a:close/>
                  <a:moveTo>
                    <a:pt x="2424" y="1676"/>
                  </a:moveTo>
                  <a:cubicBezTo>
                    <a:pt x="2425" y="1674"/>
                    <a:pt x="2427" y="1672"/>
                    <a:pt x="2428" y="1671"/>
                  </a:cubicBezTo>
                  <a:cubicBezTo>
                    <a:pt x="2431" y="1670"/>
                    <a:pt x="2436" y="1673"/>
                    <a:pt x="2440" y="1676"/>
                  </a:cubicBezTo>
                  <a:cubicBezTo>
                    <a:pt x="2435" y="1678"/>
                    <a:pt x="2430" y="1678"/>
                    <a:pt x="2424" y="1676"/>
                  </a:cubicBezTo>
                  <a:close/>
                  <a:moveTo>
                    <a:pt x="2495" y="1640"/>
                  </a:moveTo>
                  <a:cubicBezTo>
                    <a:pt x="2491" y="1633"/>
                    <a:pt x="2501" y="1639"/>
                    <a:pt x="2500" y="1640"/>
                  </a:cubicBezTo>
                  <a:cubicBezTo>
                    <a:pt x="2500" y="1642"/>
                    <a:pt x="2496" y="1641"/>
                    <a:pt x="2495" y="1640"/>
                  </a:cubicBezTo>
                  <a:close/>
                  <a:moveTo>
                    <a:pt x="2460" y="1737"/>
                  </a:moveTo>
                  <a:cubicBezTo>
                    <a:pt x="2456" y="1739"/>
                    <a:pt x="2452" y="1742"/>
                    <a:pt x="2447" y="1741"/>
                  </a:cubicBezTo>
                  <a:cubicBezTo>
                    <a:pt x="2443" y="1744"/>
                    <a:pt x="2438" y="1748"/>
                    <a:pt x="2433" y="1745"/>
                  </a:cubicBezTo>
                  <a:cubicBezTo>
                    <a:pt x="2430" y="1752"/>
                    <a:pt x="2425" y="1751"/>
                    <a:pt x="2421" y="1752"/>
                  </a:cubicBezTo>
                  <a:cubicBezTo>
                    <a:pt x="2418" y="1759"/>
                    <a:pt x="2412" y="1754"/>
                    <a:pt x="2409" y="1758"/>
                  </a:cubicBezTo>
                  <a:cubicBezTo>
                    <a:pt x="2407" y="1756"/>
                    <a:pt x="2406" y="1759"/>
                    <a:pt x="2405" y="1760"/>
                  </a:cubicBezTo>
                  <a:cubicBezTo>
                    <a:pt x="2403" y="1761"/>
                    <a:pt x="2403" y="1760"/>
                    <a:pt x="2402" y="1761"/>
                  </a:cubicBezTo>
                  <a:cubicBezTo>
                    <a:pt x="2400" y="1762"/>
                    <a:pt x="2395" y="1763"/>
                    <a:pt x="2393" y="1766"/>
                  </a:cubicBezTo>
                  <a:cubicBezTo>
                    <a:pt x="2392" y="1767"/>
                    <a:pt x="2387" y="1770"/>
                    <a:pt x="2383" y="1769"/>
                  </a:cubicBezTo>
                  <a:cubicBezTo>
                    <a:pt x="2375" y="1775"/>
                    <a:pt x="2367" y="1777"/>
                    <a:pt x="2358" y="1779"/>
                  </a:cubicBezTo>
                  <a:cubicBezTo>
                    <a:pt x="2357" y="1784"/>
                    <a:pt x="2353" y="1779"/>
                    <a:pt x="2351" y="1782"/>
                  </a:cubicBezTo>
                  <a:cubicBezTo>
                    <a:pt x="2349" y="1783"/>
                    <a:pt x="2347" y="1784"/>
                    <a:pt x="2345" y="1783"/>
                  </a:cubicBezTo>
                  <a:cubicBezTo>
                    <a:pt x="2340" y="1784"/>
                    <a:pt x="2337" y="1789"/>
                    <a:pt x="2332" y="1787"/>
                  </a:cubicBezTo>
                  <a:cubicBezTo>
                    <a:pt x="2328" y="1791"/>
                    <a:pt x="2322" y="1788"/>
                    <a:pt x="2318" y="1792"/>
                  </a:cubicBezTo>
                  <a:cubicBezTo>
                    <a:pt x="2316" y="1791"/>
                    <a:pt x="2315" y="1794"/>
                    <a:pt x="2312" y="1793"/>
                  </a:cubicBezTo>
                  <a:cubicBezTo>
                    <a:pt x="2310" y="1793"/>
                    <a:pt x="2308" y="1792"/>
                    <a:pt x="2306" y="1794"/>
                  </a:cubicBezTo>
                  <a:cubicBezTo>
                    <a:pt x="2303" y="1789"/>
                    <a:pt x="2313" y="1789"/>
                    <a:pt x="2316" y="1787"/>
                  </a:cubicBezTo>
                  <a:cubicBezTo>
                    <a:pt x="2320" y="1785"/>
                    <a:pt x="2322" y="1778"/>
                    <a:pt x="2327" y="1782"/>
                  </a:cubicBezTo>
                  <a:cubicBezTo>
                    <a:pt x="2330" y="1775"/>
                    <a:pt x="2335" y="1776"/>
                    <a:pt x="2338" y="1773"/>
                  </a:cubicBezTo>
                  <a:cubicBezTo>
                    <a:pt x="2341" y="1768"/>
                    <a:pt x="2346" y="1771"/>
                    <a:pt x="2349" y="1765"/>
                  </a:cubicBezTo>
                  <a:cubicBezTo>
                    <a:pt x="2358" y="1765"/>
                    <a:pt x="2364" y="1757"/>
                    <a:pt x="2372" y="1754"/>
                  </a:cubicBezTo>
                  <a:cubicBezTo>
                    <a:pt x="2379" y="1748"/>
                    <a:pt x="2388" y="1748"/>
                    <a:pt x="2395" y="1740"/>
                  </a:cubicBezTo>
                  <a:cubicBezTo>
                    <a:pt x="2406" y="1740"/>
                    <a:pt x="2416" y="1734"/>
                    <a:pt x="2427" y="1730"/>
                  </a:cubicBezTo>
                  <a:cubicBezTo>
                    <a:pt x="2431" y="1731"/>
                    <a:pt x="2435" y="1730"/>
                    <a:pt x="2439" y="1728"/>
                  </a:cubicBezTo>
                  <a:cubicBezTo>
                    <a:pt x="2445" y="1735"/>
                    <a:pt x="2447" y="1723"/>
                    <a:pt x="2452" y="1729"/>
                  </a:cubicBezTo>
                  <a:cubicBezTo>
                    <a:pt x="2459" y="1724"/>
                    <a:pt x="2468" y="1724"/>
                    <a:pt x="2476" y="1721"/>
                  </a:cubicBezTo>
                  <a:cubicBezTo>
                    <a:pt x="2489" y="1725"/>
                    <a:pt x="2501" y="1721"/>
                    <a:pt x="2514" y="1726"/>
                  </a:cubicBezTo>
                  <a:cubicBezTo>
                    <a:pt x="2496" y="1729"/>
                    <a:pt x="2478" y="1734"/>
                    <a:pt x="2460" y="1737"/>
                  </a:cubicBezTo>
                  <a:close/>
                  <a:moveTo>
                    <a:pt x="2511" y="1687"/>
                  </a:moveTo>
                  <a:cubicBezTo>
                    <a:pt x="2510" y="1683"/>
                    <a:pt x="2508" y="1680"/>
                    <a:pt x="2508" y="1677"/>
                  </a:cubicBezTo>
                  <a:cubicBezTo>
                    <a:pt x="2502" y="1671"/>
                    <a:pt x="2503" y="1664"/>
                    <a:pt x="2496" y="1658"/>
                  </a:cubicBezTo>
                  <a:cubicBezTo>
                    <a:pt x="2500" y="1655"/>
                    <a:pt x="2505" y="1664"/>
                    <a:pt x="2504" y="1666"/>
                  </a:cubicBezTo>
                  <a:cubicBezTo>
                    <a:pt x="2509" y="1669"/>
                    <a:pt x="2508" y="1673"/>
                    <a:pt x="2511" y="1676"/>
                  </a:cubicBezTo>
                  <a:cubicBezTo>
                    <a:pt x="2513" y="1677"/>
                    <a:pt x="2511" y="1680"/>
                    <a:pt x="2512" y="1682"/>
                  </a:cubicBezTo>
                  <a:cubicBezTo>
                    <a:pt x="2512" y="1683"/>
                    <a:pt x="2515" y="1684"/>
                    <a:pt x="2515" y="1684"/>
                  </a:cubicBezTo>
                  <a:cubicBezTo>
                    <a:pt x="2515" y="1685"/>
                    <a:pt x="2514" y="1686"/>
                    <a:pt x="2514" y="1686"/>
                  </a:cubicBezTo>
                  <a:cubicBezTo>
                    <a:pt x="2515" y="1689"/>
                    <a:pt x="2523" y="1693"/>
                    <a:pt x="2518" y="1697"/>
                  </a:cubicBezTo>
                  <a:cubicBezTo>
                    <a:pt x="2511" y="1694"/>
                    <a:pt x="2514" y="1690"/>
                    <a:pt x="2511" y="1687"/>
                  </a:cubicBezTo>
                  <a:close/>
                  <a:moveTo>
                    <a:pt x="2517" y="1725"/>
                  </a:moveTo>
                  <a:cubicBezTo>
                    <a:pt x="2520" y="1724"/>
                    <a:pt x="2522" y="1724"/>
                    <a:pt x="2525" y="1725"/>
                  </a:cubicBezTo>
                  <a:cubicBezTo>
                    <a:pt x="2529" y="1729"/>
                    <a:pt x="2519" y="1727"/>
                    <a:pt x="2517" y="1725"/>
                  </a:cubicBezTo>
                  <a:close/>
                  <a:moveTo>
                    <a:pt x="2521" y="1704"/>
                  </a:moveTo>
                  <a:cubicBezTo>
                    <a:pt x="2522" y="1700"/>
                    <a:pt x="2525" y="1701"/>
                    <a:pt x="2527" y="1703"/>
                  </a:cubicBezTo>
                  <a:cubicBezTo>
                    <a:pt x="2526" y="1704"/>
                    <a:pt x="2527" y="1705"/>
                    <a:pt x="2528" y="1706"/>
                  </a:cubicBezTo>
                  <a:cubicBezTo>
                    <a:pt x="2526" y="1708"/>
                    <a:pt x="2523" y="1705"/>
                    <a:pt x="2521" y="1704"/>
                  </a:cubicBezTo>
                  <a:close/>
                  <a:moveTo>
                    <a:pt x="2550" y="1715"/>
                  </a:moveTo>
                  <a:cubicBezTo>
                    <a:pt x="2549" y="1716"/>
                    <a:pt x="2546" y="1716"/>
                    <a:pt x="2545" y="1715"/>
                  </a:cubicBezTo>
                  <a:cubicBezTo>
                    <a:pt x="2540" y="1708"/>
                    <a:pt x="2551" y="1713"/>
                    <a:pt x="2550" y="1715"/>
                  </a:cubicBezTo>
                  <a:close/>
                  <a:moveTo>
                    <a:pt x="2569" y="1726"/>
                  </a:moveTo>
                  <a:cubicBezTo>
                    <a:pt x="2563" y="1724"/>
                    <a:pt x="2568" y="1720"/>
                    <a:pt x="2564" y="1717"/>
                  </a:cubicBezTo>
                  <a:cubicBezTo>
                    <a:pt x="2534" y="1683"/>
                    <a:pt x="2526" y="1679"/>
                    <a:pt x="2523" y="1674"/>
                  </a:cubicBezTo>
                  <a:cubicBezTo>
                    <a:pt x="2511" y="1643"/>
                    <a:pt x="2508" y="1636"/>
                    <a:pt x="2503" y="1629"/>
                  </a:cubicBezTo>
                  <a:cubicBezTo>
                    <a:pt x="2488" y="1579"/>
                    <a:pt x="2482" y="1574"/>
                    <a:pt x="2483" y="1568"/>
                  </a:cubicBezTo>
                  <a:cubicBezTo>
                    <a:pt x="2478" y="1541"/>
                    <a:pt x="2473" y="1540"/>
                    <a:pt x="2475" y="1537"/>
                  </a:cubicBezTo>
                  <a:cubicBezTo>
                    <a:pt x="2467" y="1500"/>
                    <a:pt x="2466" y="1495"/>
                    <a:pt x="2464" y="1490"/>
                  </a:cubicBezTo>
                  <a:cubicBezTo>
                    <a:pt x="2449" y="1391"/>
                    <a:pt x="2455" y="1387"/>
                    <a:pt x="2451" y="1385"/>
                  </a:cubicBezTo>
                  <a:cubicBezTo>
                    <a:pt x="2447" y="1351"/>
                    <a:pt x="2450" y="1339"/>
                    <a:pt x="2446" y="1329"/>
                  </a:cubicBezTo>
                  <a:cubicBezTo>
                    <a:pt x="2453" y="1350"/>
                    <a:pt x="2458" y="1353"/>
                    <a:pt x="2459" y="1356"/>
                  </a:cubicBezTo>
                  <a:cubicBezTo>
                    <a:pt x="2467" y="1388"/>
                    <a:pt x="2470" y="1391"/>
                    <a:pt x="2470" y="1395"/>
                  </a:cubicBezTo>
                  <a:cubicBezTo>
                    <a:pt x="2476" y="1418"/>
                    <a:pt x="2473" y="1422"/>
                    <a:pt x="2476" y="1425"/>
                  </a:cubicBezTo>
                  <a:cubicBezTo>
                    <a:pt x="2479" y="1449"/>
                    <a:pt x="2481" y="1452"/>
                    <a:pt x="2482" y="1455"/>
                  </a:cubicBezTo>
                  <a:cubicBezTo>
                    <a:pt x="2483" y="1491"/>
                    <a:pt x="2493" y="1494"/>
                    <a:pt x="2488" y="1501"/>
                  </a:cubicBezTo>
                  <a:cubicBezTo>
                    <a:pt x="2496" y="1537"/>
                    <a:pt x="2497" y="1539"/>
                    <a:pt x="2495" y="1542"/>
                  </a:cubicBezTo>
                  <a:cubicBezTo>
                    <a:pt x="2503" y="1571"/>
                    <a:pt x="2508" y="1575"/>
                    <a:pt x="2506" y="1581"/>
                  </a:cubicBezTo>
                  <a:cubicBezTo>
                    <a:pt x="2509" y="1603"/>
                    <a:pt x="2520" y="1606"/>
                    <a:pt x="2514" y="1612"/>
                  </a:cubicBezTo>
                  <a:cubicBezTo>
                    <a:pt x="2532" y="1642"/>
                    <a:pt x="2530" y="1650"/>
                    <a:pt x="2537" y="1657"/>
                  </a:cubicBezTo>
                  <a:cubicBezTo>
                    <a:pt x="2589" y="1738"/>
                    <a:pt x="2578" y="1726"/>
                    <a:pt x="2569" y="1726"/>
                  </a:cubicBezTo>
                  <a:close/>
                  <a:moveTo>
                    <a:pt x="2620" y="1736"/>
                  </a:moveTo>
                  <a:cubicBezTo>
                    <a:pt x="2625" y="1728"/>
                    <a:pt x="2628" y="1741"/>
                    <a:pt x="2631" y="1743"/>
                  </a:cubicBezTo>
                  <a:cubicBezTo>
                    <a:pt x="2626" y="1747"/>
                    <a:pt x="2624" y="1737"/>
                    <a:pt x="2620" y="1736"/>
                  </a:cubicBezTo>
                  <a:close/>
                  <a:moveTo>
                    <a:pt x="2711" y="1804"/>
                  </a:moveTo>
                  <a:cubicBezTo>
                    <a:pt x="2706" y="1802"/>
                    <a:pt x="2701" y="1801"/>
                    <a:pt x="2696" y="1802"/>
                  </a:cubicBezTo>
                  <a:cubicBezTo>
                    <a:pt x="2692" y="1797"/>
                    <a:pt x="2688" y="1800"/>
                    <a:pt x="2684" y="1797"/>
                  </a:cubicBezTo>
                  <a:cubicBezTo>
                    <a:pt x="2680" y="1796"/>
                    <a:pt x="2676" y="1793"/>
                    <a:pt x="2673" y="1794"/>
                  </a:cubicBezTo>
                  <a:cubicBezTo>
                    <a:pt x="2670" y="1791"/>
                    <a:pt x="2675" y="1791"/>
                    <a:pt x="2676" y="1789"/>
                  </a:cubicBezTo>
                  <a:cubicBezTo>
                    <a:pt x="2680" y="1789"/>
                    <a:pt x="2684" y="1790"/>
                    <a:pt x="2687" y="1788"/>
                  </a:cubicBezTo>
                  <a:cubicBezTo>
                    <a:pt x="2692" y="1792"/>
                    <a:pt x="2697" y="1795"/>
                    <a:pt x="2702" y="1798"/>
                  </a:cubicBezTo>
                  <a:cubicBezTo>
                    <a:pt x="2704" y="1800"/>
                    <a:pt x="2706" y="1798"/>
                    <a:pt x="2708" y="1800"/>
                  </a:cubicBezTo>
                  <a:cubicBezTo>
                    <a:pt x="2710" y="1801"/>
                    <a:pt x="2712" y="1802"/>
                    <a:pt x="2714" y="1803"/>
                  </a:cubicBezTo>
                  <a:cubicBezTo>
                    <a:pt x="2716" y="1805"/>
                    <a:pt x="2717" y="1806"/>
                    <a:pt x="2719" y="1807"/>
                  </a:cubicBezTo>
                  <a:cubicBezTo>
                    <a:pt x="2717" y="1809"/>
                    <a:pt x="2714" y="1806"/>
                    <a:pt x="2711" y="1804"/>
                  </a:cubicBezTo>
                  <a:close/>
                  <a:moveTo>
                    <a:pt x="2872" y="417"/>
                  </a:moveTo>
                  <a:cubicBezTo>
                    <a:pt x="2869" y="425"/>
                    <a:pt x="2861" y="429"/>
                    <a:pt x="2860" y="437"/>
                  </a:cubicBezTo>
                  <a:cubicBezTo>
                    <a:pt x="2855" y="439"/>
                    <a:pt x="2856" y="445"/>
                    <a:pt x="2852" y="447"/>
                  </a:cubicBezTo>
                  <a:cubicBezTo>
                    <a:pt x="2852" y="452"/>
                    <a:pt x="2845" y="451"/>
                    <a:pt x="2846" y="458"/>
                  </a:cubicBezTo>
                  <a:cubicBezTo>
                    <a:pt x="2841" y="464"/>
                    <a:pt x="2838" y="471"/>
                    <a:pt x="2834" y="479"/>
                  </a:cubicBezTo>
                  <a:cubicBezTo>
                    <a:pt x="2835" y="485"/>
                    <a:pt x="2830" y="486"/>
                    <a:pt x="2831" y="492"/>
                  </a:cubicBezTo>
                  <a:cubicBezTo>
                    <a:pt x="2827" y="494"/>
                    <a:pt x="2830" y="502"/>
                    <a:pt x="2825" y="503"/>
                  </a:cubicBezTo>
                  <a:cubicBezTo>
                    <a:pt x="2828" y="514"/>
                    <a:pt x="2823" y="518"/>
                    <a:pt x="2822" y="525"/>
                  </a:cubicBezTo>
                  <a:cubicBezTo>
                    <a:pt x="2824" y="535"/>
                    <a:pt x="2822" y="540"/>
                    <a:pt x="2822" y="547"/>
                  </a:cubicBezTo>
                  <a:cubicBezTo>
                    <a:pt x="2824" y="555"/>
                    <a:pt x="2816" y="565"/>
                    <a:pt x="2825" y="567"/>
                  </a:cubicBezTo>
                  <a:cubicBezTo>
                    <a:pt x="2826" y="553"/>
                    <a:pt x="2828" y="541"/>
                    <a:pt x="2827" y="525"/>
                  </a:cubicBezTo>
                  <a:cubicBezTo>
                    <a:pt x="2832" y="518"/>
                    <a:pt x="2829" y="504"/>
                    <a:pt x="2836" y="498"/>
                  </a:cubicBezTo>
                  <a:cubicBezTo>
                    <a:pt x="2838" y="488"/>
                    <a:pt x="2843" y="480"/>
                    <a:pt x="2845" y="469"/>
                  </a:cubicBezTo>
                  <a:cubicBezTo>
                    <a:pt x="2852" y="466"/>
                    <a:pt x="2851" y="456"/>
                    <a:pt x="2859" y="453"/>
                  </a:cubicBezTo>
                  <a:cubicBezTo>
                    <a:pt x="2858" y="447"/>
                    <a:pt x="2862" y="446"/>
                    <a:pt x="2865" y="444"/>
                  </a:cubicBezTo>
                  <a:cubicBezTo>
                    <a:pt x="2865" y="439"/>
                    <a:pt x="2865" y="434"/>
                    <a:pt x="2871" y="435"/>
                  </a:cubicBezTo>
                  <a:cubicBezTo>
                    <a:pt x="2874" y="428"/>
                    <a:pt x="2878" y="422"/>
                    <a:pt x="2882" y="416"/>
                  </a:cubicBezTo>
                  <a:cubicBezTo>
                    <a:pt x="2882" y="404"/>
                    <a:pt x="2882" y="404"/>
                    <a:pt x="2882" y="404"/>
                  </a:cubicBezTo>
                  <a:cubicBezTo>
                    <a:pt x="2881" y="405"/>
                    <a:pt x="2880" y="406"/>
                    <a:pt x="2880" y="408"/>
                  </a:cubicBezTo>
                  <a:cubicBezTo>
                    <a:pt x="2875" y="409"/>
                    <a:pt x="2875" y="415"/>
                    <a:pt x="2872" y="417"/>
                  </a:cubicBezTo>
                  <a:close/>
                  <a:moveTo>
                    <a:pt x="2880" y="351"/>
                  </a:moveTo>
                  <a:cubicBezTo>
                    <a:pt x="2879" y="353"/>
                    <a:pt x="2876" y="354"/>
                    <a:pt x="2874" y="356"/>
                  </a:cubicBezTo>
                  <a:cubicBezTo>
                    <a:pt x="2861" y="371"/>
                    <a:pt x="2846" y="383"/>
                    <a:pt x="2835" y="400"/>
                  </a:cubicBezTo>
                  <a:cubicBezTo>
                    <a:pt x="2826" y="404"/>
                    <a:pt x="2828" y="418"/>
                    <a:pt x="2817" y="421"/>
                  </a:cubicBezTo>
                  <a:cubicBezTo>
                    <a:pt x="2815" y="432"/>
                    <a:pt x="2806" y="437"/>
                    <a:pt x="2804" y="448"/>
                  </a:cubicBezTo>
                  <a:cubicBezTo>
                    <a:pt x="2799" y="450"/>
                    <a:pt x="2802" y="458"/>
                    <a:pt x="2796" y="459"/>
                  </a:cubicBezTo>
                  <a:cubicBezTo>
                    <a:pt x="2796" y="467"/>
                    <a:pt x="2789" y="467"/>
                    <a:pt x="2790" y="475"/>
                  </a:cubicBezTo>
                  <a:cubicBezTo>
                    <a:pt x="2789" y="480"/>
                    <a:pt x="2784" y="482"/>
                    <a:pt x="2785" y="489"/>
                  </a:cubicBezTo>
                  <a:cubicBezTo>
                    <a:pt x="2784" y="492"/>
                    <a:pt x="2782" y="493"/>
                    <a:pt x="2783" y="498"/>
                  </a:cubicBezTo>
                  <a:cubicBezTo>
                    <a:pt x="2781" y="498"/>
                    <a:pt x="2778" y="501"/>
                    <a:pt x="2781" y="502"/>
                  </a:cubicBezTo>
                  <a:cubicBezTo>
                    <a:pt x="2787" y="498"/>
                    <a:pt x="2788" y="490"/>
                    <a:pt x="2791" y="484"/>
                  </a:cubicBezTo>
                  <a:cubicBezTo>
                    <a:pt x="2795" y="479"/>
                    <a:pt x="2796" y="471"/>
                    <a:pt x="2801" y="466"/>
                  </a:cubicBezTo>
                  <a:cubicBezTo>
                    <a:pt x="2805" y="451"/>
                    <a:pt x="2815" y="442"/>
                    <a:pt x="2820" y="427"/>
                  </a:cubicBezTo>
                  <a:cubicBezTo>
                    <a:pt x="2829" y="422"/>
                    <a:pt x="2832" y="411"/>
                    <a:pt x="2840" y="404"/>
                  </a:cubicBezTo>
                  <a:cubicBezTo>
                    <a:pt x="2849" y="398"/>
                    <a:pt x="2852" y="387"/>
                    <a:pt x="2863" y="383"/>
                  </a:cubicBezTo>
                  <a:cubicBezTo>
                    <a:pt x="2868" y="374"/>
                    <a:pt x="2875" y="367"/>
                    <a:pt x="2882" y="360"/>
                  </a:cubicBezTo>
                  <a:cubicBezTo>
                    <a:pt x="2882" y="346"/>
                    <a:pt x="2882" y="346"/>
                    <a:pt x="2882" y="346"/>
                  </a:cubicBezTo>
                  <a:cubicBezTo>
                    <a:pt x="2881" y="346"/>
                    <a:pt x="2880" y="346"/>
                    <a:pt x="2880" y="346"/>
                  </a:cubicBezTo>
                  <a:cubicBezTo>
                    <a:pt x="2879" y="347"/>
                    <a:pt x="2881" y="350"/>
                    <a:pt x="2880" y="351"/>
                  </a:cubicBezTo>
                  <a:close/>
                  <a:moveTo>
                    <a:pt x="1310" y="33"/>
                  </a:moveTo>
                  <a:cubicBezTo>
                    <a:pt x="1314" y="31"/>
                    <a:pt x="1315" y="22"/>
                    <a:pt x="1317" y="16"/>
                  </a:cubicBezTo>
                  <a:cubicBezTo>
                    <a:pt x="1322" y="16"/>
                    <a:pt x="1320" y="1"/>
                    <a:pt x="1326" y="1"/>
                  </a:cubicBezTo>
                  <a:cubicBezTo>
                    <a:pt x="1326" y="1"/>
                    <a:pt x="1326" y="0"/>
                    <a:pt x="1326" y="0"/>
                  </a:cubicBezTo>
                  <a:cubicBezTo>
                    <a:pt x="1319" y="0"/>
                    <a:pt x="1319" y="0"/>
                    <a:pt x="1319" y="0"/>
                  </a:cubicBezTo>
                  <a:cubicBezTo>
                    <a:pt x="1316" y="4"/>
                    <a:pt x="1314" y="9"/>
                    <a:pt x="1311" y="13"/>
                  </a:cubicBezTo>
                  <a:cubicBezTo>
                    <a:pt x="1306" y="26"/>
                    <a:pt x="1301" y="42"/>
                    <a:pt x="1295" y="53"/>
                  </a:cubicBezTo>
                  <a:cubicBezTo>
                    <a:pt x="1298" y="60"/>
                    <a:pt x="1289" y="63"/>
                    <a:pt x="1289" y="72"/>
                  </a:cubicBezTo>
                  <a:cubicBezTo>
                    <a:pt x="1287" y="82"/>
                    <a:pt x="1288" y="83"/>
                    <a:pt x="1283" y="91"/>
                  </a:cubicBezTo>
                  <a:cubicBezTo>
                    <a:pt x="1280" y="88"/>
                    <a:pt x="1284" y="81"/>
                    <a:pt x="1283" y="77"/>
                  </a:cubicBezTo>
                  <a:cubicBezTo>
                    <a:pt x="1284" y="72"/>
                    <a:pt x="1286" y="67"/>
                    <a:pt x="1287" y="62"/>
                  </a:cubicBezTo>
                  <a:cubicBezTo>
                    <a:pt x="1288" y="53"/>
                    <a:pt x="1289" y="51"/>
                    <a:pt x="1292" y="39"/>
                  </a:cubicBezTo>
                  <a:cubicBezTo>
                    <a:pt x="1295" y="23"/>
                    <a:pt x="1301" y="12"/>
                    <a:pt x="1306" y="0"/>
                  </a:cubicBezTo>
                  <a:cubicBezTo>
                    <a:pt x="1298" y="0"/>
                    <a:pt x="1298" y="0"/>
                    <a:pt x="1298" y="0"/>
                  </a:cubicBezTo>
                  <a:cubicBezTo>
                    <a:pt x="1291" y="23"/>
                    <a:pt x="1289" y="32"/>
                    <a:pt x="1280" y="65"/>
                  </a:cubicBezTo>
                  <a:cubicBezTo>
                    <a:pt x="1279" y="76"/>
                    <a:pt x="1279" y="88"/>
                    <a:pt x="1275" y="102"/>
                  </a:cubicBezTo>
                  <a:cubicBezTo>
                    <a:pt x="1278" y="103"/>
                    <a:pt x="1281" y="103"/>
                    <a:pt x="1278" y="101"/>
                  </a:cubicBezTo>
                  <a:cubicBezTo>
                    <a:pt x="1280" y="97"/>
                    <a:pt x="1282" y="101"/>
                    <a:pt x="1282" y="104"/>
                  </a:cubicBezTo>
                  <a:cubicBezTo>
                    <a:pt x="1282" y="109"/>
                    <a:pt x="1274" y="117"/>
                    <a:pt x="1282" y="118"/>
                  </a:cubicBezTo>
                  <a:cubicBezTo>
                    <a:pt x="1287" y="94"/>
                    <a:pt x="1294" y="83"/>
                    <a:pt x="1296" y="65"/>
                  </a:cubicBezTo>
                  <a:cubicBezTo>
                    <a:pt x="1301" y="56"/>
                    <a:pt x="1305" y="44"/>
                    <a:pt x="1310" y="33"/>
                  </a:cubicBezTo>
                  <a:close/>
                  <a:moveTo>
                    <a:pt x="2871" y="310"/>
                  </a:moveTo>
                  <a:cubicBezTo>
                    <a:pt x="2868" y="312"/>
                    <a:pt x="2864" y="314"/>
                    <a:pt x="2865" y="319"/>
                  </a:cubicBezTo>
                  <a:cubicBezTo>
                    <a:pt x="2859" y="319"/>
                    <a:pt x="2858" y="323"/>
                    <a:pt x="2857" y="326"/>
                  </a:cubicBezTo>
                  <a:cubicBezTo>
                    <a:pt x="2846" y="336"/>
                    <a:pt x="2834" y="345"/>
                    <a:pt x="2826" y="357"/>
                  </a:cubicBezTo>
                  <a:cubicBezTo>
                    <a:pt x="2821" y="362"/>
                    <a:pt x="2814" y="366"/>
                    <a:pt x="2809" y="371"/>
                  </a:cubicBezTo>
                  <a:cubicBezTo>
                    <a:pt x="2803" y="375"/>
                    <a:pt x="2799" y="382"/>
                    <a:pt x="2793" y="385"/>
                  </a:cubicBezTo>
                  <a:cubicBezTo>
                    <a:pt x="2786" y="389"/>
                    <a:pt x="2786" y="398"/>
                    <a:pt x="2776" y="400"/>
                  </a:cubicBezTo>
                  <a:cubicBezTo>
                    <a:pt x="2775" y="403"/>
                    <a:pt x="2774" y="407"/>
                    <a:pt x="2768" y="407"/>
                  </a:cubicBezTo>
                  <a:cubicBezTo>
                    <a:pt x="2769" y="410"/>
                    <a:pt x="2760" y="414"/>
                    <a:pt x="2767" y="416"/>
                  </a:cubicBezTo>
                  <a:cubicBezTo>
                    <a:pt x="2763" y="408"/>
                    <a:pt x="2774" y="414"/>
                    <a:pt x="2773" y="409"/>
                  </a:cubicBezTo>
                  <a:cubicBezTo>
                    <a:pt x="2776" y="407"/>
                    <a:pt x="2778" y="405"/>
                    <a:pt x="2781" y="404"/>
                  </a:cubicBezTo>
                  <a:cubicBezTo>
                    <a:pt x="2784" y="397"/>
                    <a:pt x="2791" y="395"/>
                    <a:pt x="2795" y="390"/>
                  </a:cubicBezTo>
                  <a:cubicBezTo>
                    <a:pt x="2800" y="389"/>
                    <a:pt x="2798" y="383"/>
                    <a:pt x="2804" y="385"/>
                  </a:cubicBezTo>
                  <a:cubicBezTo>
                    <a:pt x="2801" y="378"/>
                    <a:pt x="2811" y="381"/>
                    <a:pt x="2810" y="375"/>
                  </a:cubicBezTo>
                  <a:cubicBezTo>
                    <a:pt x="2819" y="375"/>
                    <a:pt x="2820" y="367"/>
                    <a:pt x="2826" y="363"/>
                  </a:cubicBezTo>
                  <a:cubicBezTo>
                    <a:pt x="2835" y="354"/>
                    <a:pt x="2846" y="346"/>
                    <a:pt x="2853" y="335"/>
                  </a:cubicBezTo>
                  <a:cubicBezTo>
                    <a:pt x="2861" y="333"/>
                    <a:pt x="2863" y="327"/>
                    <a:pt x="2867" y="321"/>
                  </a:cubicBezTo>
                  <a:cubicBezTo>
                    <a:pt x="2875" y="320"/>
                    <a:pt x="2876" y="312"/>
                    <a:pt x="2882" y="310"/>
                  </a:cubicBezTo>
                  <a:cubicBezTo>
                    <a:pt x="2882" y="299"/>
                    <a:pt x="2882" y="299"/>
                    <a:pt x="2882" y="299"/>
                  </a:cubicBezTo>
                  <a:cubicBezTo>
                    <a:pt x="2878" y="302"/>
                    <a:pt x="2874" y="306"/>
                    <a:pt x="2871" y="310"/>
                  </a:cubicBezTo>
                  <a:close/>
                  <a:moveTo>
                    <a:pt x="1276" y="9"/>
                  </a:moveTo>
                  <a:cubicBezTo>
                    <a:pt x="1277" y="6"/>
                    <a:pt x="1278" y="3"/>
                    <a:pt x="1279" y="0"/>
                  </a:cubicBezTo>
                  <a:cubicBezTo>
                    <a:pt x="1274" y="0"/>
                    <a:pt x="1274" y="0"/>
                    <a:pt x="1274" y="0"/>
                  </a:cubicBezTo>
                  <a:cubicBezTo>
                    <a:pt x="1274" y="2"/>
                    <a:pt x="1273" y="4"/>
                    <a:pt x="1272" y="5"/>
                  </a:cubicBezTo>
                  <a:cubicBezTo>
                    <a:pt x="1272" y="8"/>
                    <a:pt x="1274" y="10"/>
                    <a:pt x="1272" y="14"/>
                  </a:cubicBezTo>
                  <a:cubicBezTo>
                    <a:pt x="1268" y="18"/>
                    <a:pt x="1272" y="25"/>
                    <a:pt x="1275" y="20"/>
                  </a:cubicBezTo>
                  <a:cubicBezTo>
                    <a:pt x="1270" y="19"/>
                    <a:pt x="1276" y="12"/>
                    <a:pt x="1276" y="9"/>
                  </a:cubicBezTo>
                  <a:close/>
                  <a:moveTo>
                    <a:pt x="569" y="1506"/>
                  </a:moveTo>
                  <a:cubicBezTo>
                    <a:pt x="567" y="1503"/>
                    <a:pt x="565" y="1505"/>
                    <a:pt x="562" y="1504"/>
                  </a:cubicBezTo>
                  <a:cubicBezTo>
                    <a:pt x="527" y="1480"/>
                    <a:pt x="525" y="1479"/>
                    <a:pt x="523" y="1478"/>
                  </a:cubicBezTo>
                  <a:cubicBezTo>
                    <a:pt x="507" y="1456"/>
                    <a:pt x="499" y="1449"/>
                    <a:pt x="496" y="1449"/>
                  </a:cubicBezTo>
                  <a:cubicBezTo>
                    <a:pt x="487" y="1420"/>
                    <a:pt x="488" y="1413"/>
                    <a:pt x="483" y="1404"/>
                  </a:cubicBezTo>
                  <a:cubicBezTo>
                    <a:pt x="495" y="1345"/>
                    <a:pt x="490" y="1341"/>
                    <a:pt x="496" y="1339"/>
                  </a:cubicBezTo>
                  <a:cubicBezTo>
                    <a:pt x="485" y="1353"/>
                    <a:pt x="478" y="1358"/>
                    <a:pt x="479" y="1365"/>
                  </a:cubicBezTo>
                  <a:cubicBezTo>
                    <a:pt x="475" y="1378"/>
                    <a:pt x="469" y="1375"/>
                    <a:pt x="471" y="1373"/>
                  </a:cubicBezTo>
                  <a:cubicBezTo>
                    <a:pt x="462" y="1315"/>
                    <a:pt x="460" y="1302"/>
                    <a:pt x="457" y="1289"/>
                  </a:cubicBezTo>
                  <a:cubicBezTo>
                    <a:pt x="440" y="1227"/>
                    <a:pt x="444" y="1224"/>
                    <a:pt x="441" y="1221"/>
                  </a:cubicBezTo>
                  <a:cubicBezTo>
                    <a:pt x="415" y="1166"/>
                    <a:pt x="412" y="1161"/>
                    <a:pt x="408" y="1156"/>
                  </a:cubicBezTo>
                  <a:cubicBezTo>
                    <a:pt x="378" y="1110"/>
                    <a:pt x="371" y="1106"/>
                    <a:pt x="373" y="1103"/>
                  </a:cubicBezTo>
                  <a:cubicBezTo>
                    <a:pt x="359" y="1060"/>
                    <a:pt x="363" y="1054"/>
                    <a:pt x="356" y="1045"/>
                  </a:cubicBezTo>
                  <a:cubicBezTo>
                    <a:pt x="354" y="1037"/>
                    <a:pt x="350" y="1046"/>
                    <a:pt x="357" y="1058"/>
                  </a:cubicBezTo>
                  <a:cubicBezTo>
                    <a:pt x="355" y="1081"/>
                    <a:pt x="353" y="1078"/>
                    <a:pt x="351" y="1076"/>
                  </a:cubicBezTo>
                  <a:cubicBezTo>
                    <a:pt x="342" y="1052"/>
                    <a:pt x="347" y="1049"/>
                    <a:pt x="345" y="1045"/>
                  </a:cubicBezTo>
                  <a:cubicBezTo>
                    <a:pt x="339" y="1004"/>
                    <a:pt x="340" y="997"/>
                    <a:pt x="340" y="990"/>
                  </a:cubicBezTo>
                  <a:cubicBezTo>
                    <a:pt x="315" y="916"/>
                    <a:pt x="318" y="913"/>
                    <a:pt x="315" y="909"/>
                  </a:cubicBezTo>
                  <a:cubicBezTo>
                    <a:pt x="320" y="938"/>
                    <a:pt x="320" y="943"/>
                    <a:pt x="325" y="950"/>
                  </a:cubicBezTo>
                  <a:cubicBezTo>
                    <a:pt x="338" y="1032"/>
                    <a:pt x="339" y="1041"/>
                    <a:pt x="338" y="1050"/>
                  </a:cubicBezTo>
                  <a:cubicBezTo>
                    <a:pt x="344" y="1098"/>
                    <a:pt x="343" y="1116"/>
                    <a:pt x="347" y="1135"/>
                  </a:cubicBezTo>
                  <a:cubicBezTo>
                    <a:pt x="356" y="1183"/>
                    <a:pt x="355" y="1188"/>
                    <a:pt x="359" y="1193"/>
                  </a:cubicBezTo>
                  <a:cubicBezTo>
                    <a:pt x="370" y="1226"/>
                    <a:pt x="367" y="1230"/>
                    <a:pt x="368" y="1235"/>
                  </a:cubicBezTo>
                  <a:cubicBezTo>
                    <a:pt x="376" y="1282"/>
                    <a:pt x="390" y="1289"/>
                    <a:pt x="382" y="1292"/>
                  </a:cubicBezTo>
                  <a:cubicBezTo>
                    <a:pt x="395" y="1326"/>
                    <a:pt x="395" y="1330"/>
                    <a:pt x="396" y="1335"/>
                  </a:cubicBezTo>
                  <a:cubicBezTo>
                    <a:pt x="421" y="1400"/>
                    <a:pt x="424" y="1405"/>
                    <a:pt x="426" y="1410"/>
                  </a:cubicBezTo>
                  <a:cubicBezTo>
                    <a:pt x="425" y="1413"/>
                    <a:pt x="419" y="1404"/>
                    <a:pt x="412" y="1394"/>
                  </a:cubicBezTo>
                  <a:cubicBezTo>
                    <a:pt x="377" y="1320"/>
                    <a:pt x="378" y="1314"/>
                    <a:pt x="371" y="1307"/>
                  </a:cubicBezTo>
                  <a:cubicBezTo>
                    <a:pt x="365" y="1283"/>
                    <a:pt x="363" y="1276"/>
                    <a:pt x="361" y="1270"/>
                  </a:cubicBezTo>
                  <a:cubicBezTo>
                    <a:pt x="339" y="1186"/>
                    <a:pt x="337" y="1180"/>
                    <a:pt x="338" y="1174"/>
                  </a:cubicBezTo>
                  <a:cubicBezTo>
                    <a:pt x="331" y="1142"/>
                    <a:pt x="329" y="1129"/>
                    <a:pt x="330" y="1118"/>
                  </a:cubicBezTo>
                  <a:cubicBezTo>
                    <a:pt x="327" y="1086"/>
                    <a:pt x="321" y="1082"/>
                    <a:pt x="324" y="1079"/>
                  </a:cubicBezTo>
                  <a:cubicBezTo>
                    <a:pt x="318" y="1017"/>
                    <a:pt x="311" y="1010"/>
                    <a:pt x="313" y="1004"/>
                  </a:cubicBezTo>
                  <a:cubicBezTo>
                    <a:pt x="308" y="1033"/>
                    <a:pt x="320" y="1038"/>
                    <a:pt x="312" y="1040"/>
                  </a:cubicBezTo>
                  <a:cubicBezTo>
                    <a:pt x="313" y="1069"/>
                    <a:pt x="320" y="1074"/>
                    <a:pt x="316" y="1076"/>
                  </a:cubicBezTo>
                  <a:cubicBezTo>
                    <a:pt x="318" y="1125"/>
                    <a:pt x="324" y="1129"/>
                    <a:pt x="321" y="1132"/>
                  </a:cubicBezTo>
                  <a:cubicBezTo>
                    <a:pt x="317" y="1145"/>
                    <a:pt x="322" y="1141"/>
                    <a:pt x="316" y="1136"/>
                  </a:cubicBezTo>
                  <a:cubicBezTo>
                    <a:pt x="308" y="1098"/>
                    <a:pt x="310" y="1093"/>
                    <a:pt x="308" y="1087"/>
                  </a:cubicBezTo>
                  <a:cubicBezTo>
                    <a:pt x="299" y="1051"/>
                    <a:pt x="309" y="1047"/>
                    <a:pt x="302" y="1041"/>
                  </a:cubicBezTo>
                  <a:cubicBezTo>
                    <a:pt x="300" y="1006"/>
                    <a:pt x="297" y="1000"/>
                    <a:pt x="299" y="995"/>
                  </a:cubicBezTo>
                  <a:cubicBezTo>
                    <a:pt x="293" y="953"/>
                    <a:pt x="294" y="943"/>
                    <a:pt x="292" y="933"/>
                  </a:cubicBezTo>
                  <a:cubicBezTo>
                    <a:pt x="284" y="895"/>
                    <a:pt x="285" y="890"/>
                    <a:pt x="284" y="885"/>
                  </a:cubicBezTo>
                  <a:cubicBezTo>
                    <a:pt x="273" y="831"/>
                    <a:pt x="271" y="826"/>
                    <a:pt x="272" y="822"/>
                  </a:cubicBezTo>
                  <a:cubicBezTo>
                    <a:pt x="265" y="848"/>
                    <a:pt x="277" y="856"/>
                    <a:pt x="273" y="861"/>
                  </a:cubicBezTo>
                  <a:cubicBezTo>
                    <a:pt x="278" y="891"/>
                    <a:pt x="274" y="901"/>
                    <a:pt x="278" y="914"/>
                  </a:cubicBezTo>
                  <a:cubicBezTo>
                    <a:pt x="271" y="935"/>
                    <a:pt x="275" y="939"/>
                    <a:pt x="270" y="940"/>
                  </a:cubicBezTo>
                  <a:cubicBezTo>
                    <a:pt x="272" y="951"/>
                    <a:pt x="270" y="952"/>
                    <a:pt x="273" y="955"/>
                  </a:cubicBezTo>
                  <a:cubicBezTo>
                    <a:pt x="267" y="1000"/>
                    <a:pt x="262" y="1005"/>
                    <a:pt x="265" y="1011"/>
                  </a:cubicBezTo>
                  <a:cubicBezTo>
                    <a:pt x="266" y="1041"/>
                    <a:pt x="261" y="1043"/>
                    <a:pt x="267" y="1048"/>
                  </a:cubicBezTo>
                  <a:cubicBezTo>
                    <a:pt x="271" y="1091"/>
                    <a:pt x="264" y="1096"/>
                    <a:pt x="268" y="1103"/>
                  </a:cubicBezTo>
                  <a:cubicBezTo>
                    <a:pt x="271" y="1162"/>
                    <a:pt x="272" y="1169"/>
                    <a:pt x="272" y="1175"/>
                  </a:cubicBezTo>
                  <a:cubicBezTo>
                    <a:pt x="278" y="1236"/>
                    <a:pt x="290" y="1244"/>
                    <a:pt x="284" y="1249"/>
                  </a:cubicBezTo>
                  <a:cubicBezTo>
                    <a:pt x="294" y="1280"/>
                    <a:pt x="295" y="1284"/>
                    <a:pt x="292" y="1286"/>
                  </a:cubicBezTo>
                  <a:cubicBezTo>
                    <a:pt x="286" y="1297"/>
                    <a:pt x="288" y="1292"/>
                    <a:pt x="284" y="1287"/>
                  </a:cubicBezTo>
                  <a:cubicBezTo>
                    <a:pt x="267" y="1251"/>
                    <a:pt x="264" y="1242"/>
                    <a:pt x="262" y="1233"/>
                  </a:cubicBezTo>
                  <a:cubicBezTo>
                    <a:pt x="247" y="1146"/>
                    <a:pt x="241" y="1137"/>
                    <a:pt x="242" y="1129"/>
                  </a:cubicBezTo>
                  <a:cubicBezTo>
                    <a:pt x="236" y="1068"/>
                    <a:pt x="239" y="1053"/>
                    <a:pt x="238" y="1038"/>
                  </a:cubicBezTo>
                  <a:cubicBezTo>
                    <a:pt x="243" y="986"/>
                    <a:pt x="244" y="979"/>
                    <a:pt x="242" y="971"/>
                  </a:cubicBezTo>
                  <a:cubicBezTo>
                    <a:pt x="248" y="934"/>
                    <a:pt x="247" y="931"/>
                    <a:pt x="248" y="927"/>
                  </a:cubicBezTo>
                  <a:cubicBezTo>
                    <a:pt x="252" y="851"/>
                    <a:pt x="244" y="842"/>
                    <a:pt x="249" y="835"/>
                  </a:cubicBezTo>
                  <a:cubicBezTo>
                    <a:pt x="239" y="815"/>
                    <a:pt x="246" y="822"/>
                    <a:pt x="243" y="826"/>
                  </a:cubicBezTo>
                  <a:cubicBezTo>
                    <a:pt x="240" y="881"/>
                    <a:pt x="245" y="887"/>
                    <a:pt x="241" y="892"/>
                  </a:cubicBezTo>
                  <a:cubicBezTo>
                    <a:pt x="238" y="928"/>
                    <a:pt x="240" y="933"/>
                    <a:pt x="236" y="938"/>
                  </a:cubicBezTo>
                  <a:cubicBezTo>
                    <a:pt x="237" y="964"/>
                    <a:pt x="234" y="966"/>
                    <a:pt x="234" y="969"/>
                  </a:cubicBezTo>
                  <a:cubicBezTo>
                    <a:pt x="229" y="1037"/>
                    <a:pt x="229" y="1042"/>
                    <a:pt x="229" y="1048"/>
                  </a:cubicBezTo>
                  <a:cubicBezTo>
                    <a:pt x="229" y="1084"/>
                    <a:pt x="231" y="1090"/>
                    <a:pt x="230" y="1095"/>
                  </a:cubicBezTo>
                  <a:cubicBezTo>
                    <a:pt x="238" y="1122"/>
                    <a:pt x="226" y="1124"/>
                    <a:pt x="233" y="1128"/>
                  </a:cubicBezTo>
                  <a:cubicBezTo>
                    <a:pt x="233" y="1156"/>
                    <a:pt x="238" y="1168"/>
                    <a:pt x="238" y="1180"/>
                  </a:cubicBezTo>
                  <a:cubicBezTo>
                    <a:pt x="248" y="1202"/>
                    <a:pt x="244" y="1205"/>
                    <a:pt x="247" y="1208"/>
                  </a:cubicBezTo>
                  <a:cubicBezTo>
                    <a:pt x="265" y="1263"/>
                    <a:pt x="265" y="1269"/>
                    <a:pt x="269" y="1276"/>
                  </a:cubicBezTo>
                  <a:cubicBezTo>
                    <a:pt x="271" y="1287"/>
                    <a:pt x="265" y="1290"/>
                    <a:pt x="261" y="1284"/>
                  </a:cubicBezTo>
                  <a:cubicBezTo>
                    <a:pt x="245" y="1250"/>
                    <a:pt x="238" y="1244"/>
                    <a:pt x="240" y="1240"/>
                  </a:cubicBezTo>
                  <a:cubicBezTo>
                    <a:pt x="220" y="1185"/>
                    <a:pt x="223" y="1176"/>
                    <a:pt x="220" y="1166"/>
                  </a:cubicBezTo>
                  <a:cubicBezTo>
                    <a:pt x="213" y="1118"/>
                    <a:pt x="216" y="1114"/>
                    <a:pt x="211" y="1109"/>
                  </a:cubicBezTo>
                  <a:cubicBezTo>
                    <a:pt x="207" y="1061"/>
                    <a:pt x="211" y="1042"/>
                    <a:pt x="205" y="1022"/>
                  </a:cubicBezTo>
                  <a:cubicBezTo>
                    <a:pt x="219" y="949"/>
                    <a:pt x="213" y="940"/>
                    <a:pt x="220" y="933"/>
                  </a:cubicBezTo>
                  <a:cubicBezTo>
                    <a:pt x="236" y="865"/>
                    <a:pt x="230" y="861"/>
                    <a:pt x="233" y="857"/>
                  </a:cubicBezTo>
                  <a:cubicBezTo>
                    <a:pt x="231" y="834"/>
                    <a:pt x="242" y="832"/>
                    <a:pt x="236" y="828"/>
                  </a:cubicBezTo>
                  <a:cubicBezTo>
                    <a:pt x="238" y="800"/>
                    <a:pt x="243" y="798"/>
                    <a:pt x="239" y="794"/>
                  </a:cubicBezTo>
                  <a:cubicBezTo>
                    <a:pt x="239" y="761"/>
                    <a:pt x="241" y="757"/>
                    <a:pt x="241" y="753"/>
                  </a:cubicBezTo>
                  <a:cubicBezTo>
                    <a:pt x="230" y="744"/>
                    <a:pt x="228" y="754"/>
                    <a:pt x="234" y="765"/>
                  </a:cubicBezTo>
                  <a:cubicBezTo>
                    <a:pt x="228" y="819"/>
                    <a:pt x="228" y="833"/>
                    <a:pt x="228" y="847"/>
                  </a:cubicBezTo>
                  <a:cubicBezTo>
                    <a:pt x="216" y="875"/>
                    <a:pt x="221" y="883"/>
                    <a:pt x="215" y="889"/>
                  </a:cubicBezTo>
                  <a:cubicBezTo>
                    <a:pt x="205" y="963"/>
                    <a:pt x="202" y="993"/>
                    <a:pt x="197" y="1022"/>
                  </a:cubicBezTo>
                  <a:cubicBezTo>
                    <a:pt x="203" y="1060"/>
                    <a:pt x="195" y="1068"/>
                    <a:pt x="200" y="1079"/>
                  </a:cubicBezTo>
                  <a:cubicBezTo>
                    <a:pt x="203" y="1102"/>
                    <a:pt x="201" y="1104"/>
                    <a:pt x="202" y="1107"/>
                  </a:cubicBezTo>
                  <a:cubicBezTo>
                    <a:pt x="211" y="1176"/>
                    <a:pt x="212" y="1185"/>
                    <a:pt x="217" y="1196"/>
                  </a:cubicBezTo>
                  <a:cubicBezTo>
                    <a:pt x="226" y="1230"/>
                    <a:pt x="225" y="1235"/>
                    <a:pt x="230" y="1240"/>
                  </a:cubicBezTo>
                  <a:cubicBezTo>
                    <a:pt x="220" y="1244"/>
                    <a:pt x="223" y="1241"/>
                    <a:pt x="219" y="1237"/>
                  </a:cubicBezTo>
                  <a:cubicBezTo>
                    <a:pt x="207" y="1183"/>
                    <a:pt x="201" y="1175"/>
                    <a:pt x="203" y="1168"/>
                  </a:cubicBezTo>
                  <a:cubicBezTo>
                    <a:pt x="192" y="1115"/>
                    <a:pt x="190" y="1108"/>
                    <a:pt x="189" y="1100"/>
                  </a:cubicBezTo>
                  <a:cubicBezTo>
                    <a:pt x="189" y="1066"/>
                    <a:pt x="184" y="1053"/>
                    <a:pt x="185" y="1042"/>
                  </a:cubicBezTo>
                  <a:cubicBezTo>
                    <a:pt x="187" y="964"/>
                    <a:pt x="187" y="961"/>
                    <a:pt x="186" y="957"/>
                  </a:cubicBezTo>
                  <a:cubicBezTo>
                    <a:pt x="186" y="926"/>
                    <a:pt x="192" y="924"/>
                    <a:pt x="189" y="920"/>
                  </a:cubicBezTo>
                  <a:cubicBezTo>
                    <a:pt x="201" y="891"/>
                    <a:pt x="191" y="886"/>
                    <a:pt x="199" y="885"/>
                  </a:cubicBezTo>
                  <a:cubicBezTo>
                    <a:pt x="198" y="863"/>
                    <a:pt x="210" y="861"/>
                    <a:pt x="203" y="857"/>
                  </a:cubicBezTo>
                  <a:cubicBezTo>
                    <a:pt x="209" y="833"/>
                    <a:pt x="210" y="827"/>
                    <a:pt x="212" y="821"/>
                  </a:cubicBezTo>
                  <a:cubicBezTo>
                    <a:pt x="211" y="799"/>
                    <a:pt x="216" y="797"/>
                    <a:pt x="214" y="793"/>
                  </a:cubicBezTo>
                  <a:cubicBezTo>
                    <a:pt x="204" y="817"/>
                    <a:pt x="205" y="822"/>
                    <a:pt x="205" y="826"/>
                  </a:cubicBezTo>
                  <a:cubicBezTo>
                    <a:pt x="192" y="876"/>
                    <a:pt x="190" y="885"/>
                    <a:pt x="186" y="893"/>
                  </a:cubicBezTo>
                  <a:cubicBezTo>
                    <a:pt x="180" y="956"/>
                    <a:pt x="174" y="965"/>
                    <a:pt x="177" y="975"/>
                  </a:cubicBezTo>
                  <a:cubicBezTo>
                    <a:pt x="174" y="1011"/>
                    <a:pt x="176" y="1020"/>
                    <a:pt x="176" y="1029"/>
                  </a:cubicBezTo>
                  <a:cubicBezTo>
                    <a:pt x="178" y="1090"/>
                    <a:pt x="182" y="1096"/>
                    <a:pt x="181" y="1100"/>
                  </a:cubicBezTo>
                  <a:cubicBezTo>
                    <a:pt x="195" y="1176"/>
                    <a:pt x="194" y="1181"/>
                    <a:pt x="199" y="1186"/>
                  </a:cubicBezTo>
                  <a:cubicBezTo>
                    <a:pt x="202" y="1229"/>
                    <a:pt x="199" y="1223"/>
                    <a:pt x="196" y="1219"/>
                  </a:cubicBezTo>
                  <a:cubicBezTo>
                    <a:pt x="181" y="1179"/>
                    <a:pt x="186" y="1171"/>
                    <a:pt x="182" y="1169"/>
                  </a:cubicBezTo>
                  <a:cubicBezTo>
                    <a:pt x="177" y="1150"/>
                    <a:pt x="180" y="1149"/>
                    <a:pt x="175" y="1145"/>
                  </a:cubicBezTo>
                  <a:cubicBezTo>
                    <a:pt x="169" y="1114"/>
                    <a:pt x="169" y="1111"/>
                    <a:pt x="169" y="1109"/>
                  </a:cubicBezTo>
                  <a:cubicBezTo>
                    <a:pt x="162" y="1082"/>
                    <a:pt x="165" y="1077"/>
                    <a:pt x="164" y="1073"/>
                  </a:cubicBezTo>
                  <a:cubicBezTo>
                    <a:pt x="162" y="1035"/>
                    <a:pt x="159" y="1032"/>
                    <a:pt x="163" y="1030"/>
                  </a:cubicBezTo>
                  <a:cubicBezTo>
                    <a:pt x="165" y="979"/>
                    <a:pt x="158" y="968"/>
                    <a:pt x="161" y="960"/>
                  </a:cubicBezTo>
                  <a:cubicBezTo>
                    <a:pt x="164" y="929"/>
                    <a:pt x="160" y="926"/>
                    <a:pt x="162" y="924"/>
                  </a:cubicBezTo>
                  <a:cubicBezTo>
                    <a:pt x="170" y="895"/>
                    <a:pt x="165" y="889"/>
                    <a:pt x="169" y="884"/>
                  </a:cubicBezTo>
                  <a:cubicBezTo>
                    <a:pt x="175" y="847"/>
                    <a:pt x="174" y="841"/>
                    <a:pt x="174" y="835"/>
                  </a:cubicBezTo>
                  <a:cubicBezTo>
                    <a:pt x="179" y="808"/>
                    <a:pt x="186" y="806"/>
                    <a:pt x="186" y="803"/>
                  </a:cubicBezTo>
                  <a:cubicBezTo>
                    <a:pt x="193" y="748"/>
                    <a:pt x="194" y="743"/>
                    <a:pt x="195" y="737"/>
                  </a:cubicBezTo>
                  <a:cubicBezTo>
                    <a:pt x="196" y="693"/>
                    <a:pt x="197" y="690"/>
                    <a:pt x="197" y="687"/>
                  </a:cubicBezTo>
                  <a:cubicBezTo>
                    <a:pt x="190" y="674"/>
                    <a:pt x="192" y="680"/>
                    <a:pt x="196" y="686"/>
                  </a:cubicBezTo>
                  <a:cubicBezTo>
                    <a:pt x="191" y="732"/>
                    <a:pt x="186" y="738"/>
                    <a:pt x="188" y="745"/>
                  </a:cubicBezTo>
                  <a:cubicBezTo>
                    <a:pt x="166" y="851"/>
                    <a:pt x="159" y="853"/>
                    <a:pt x="163" y="857"/>
                  </a:cubicBezTo>
                  <a:cubicBezTo>
                    <a:pt x="159" y="882"/>
                    <a:pt x="157" y="885"/>
                    <a:pt x="159" y="889"/>
                  </a:cubicBezTo>
                  <a:cubicBezTo>
                    <a:pt x="154" y="915"/>
                    <a:pt x="154" y="917"/>
                    <a:pt x="154" y="919"/>
                  </a:cubicBezTo>
                  <a:cubicBezTo>
                    <a:pt x="150" y="957"/>
                    <a:pt x="154" y="965"/>
                    <a:pt x="151" y="972"/>
                  </a:cubicBezTo>
                  <a:cubicBezTo>
                    <a:pt x="154" y="1019"/>
                    <a:pt x="151" y="1022"/>
                    <a:pt x="153" y="1027"/>
                  </a:cubicBezTo>
                  <a:cubicBezTo>
                    <a:pt x="154" y="1058"/>
                    <a:pt x="157" y="1064"/>
                    <a:pt x="152" y="1067"/>
                  </a:cubicBezTo>
                  <a:cubicBezTo>
                    <a:pt x="158" y="1092"/>
                    <a:pt x="156" y="1096"/>
                    <a:pt x="159" y="1100"/>
                  </a:cubicBezTo>
                  <a:cubicBezTo>
                    <a:pt x="160" y="1120"/>
                    <a:pt x="164" y="1130"/>
                    <a:pt x="167" y="1140"/>
                  </a:cubicBezTo>
                  <a:cubicBezTo>
                    <a:pt x="176" y="1180"/>
                    <a:pt x="180" y="1184"/>
                    <a:pt x="178" y="1186"/>
                  </a:cubicBezTo>
                  <a:cubicBezTo>
                    <a:pt x="160" y="1172"/>
                    <a:pt x="157" y="1160"/>
                    <a:pt x="154" y="1149"/>
                  </a:cubicBezTo>
                  <a:cubicBezTo>
                    <a:pt x="142" y="1103"/>
                    <a:pt x="146" y="1101"/>
                    <a:pt x="141" y="1097"/>
                  </a:cubicBezTo>
                  <a:cubicBezTo>
                    <a:pt x="139" y="1057"/>
                    <a:pt x="135" y="1046"/>
                    <a:pt x="135" y="1037"/>
                  </a:cubicBezTo>
                  <a:cubicBezTo>
                    <a:pt x="132" y="987"/>
                    <a:pt x="129" y="981"/>
                    <a:pt x="130" y="976"/>
                  </a:cubicBezTo>
                  <a:cubicBezTo>
                    <a:pt x="129" y="942"/>
                    <a:pt x="130" y="937"/>
                    <a:pt x="131" y="933"/>
                  </a:cubicBezTo>
                  <a:cubicBezTo>
                    <a:pt x="136" y="908"/>
                    <a:pt x="130" y="897"/>
                    <a:pt x="137" y="888"/>
                  </a:cubicBezTo>
                  <a:cubicBezTo>
                    <a:pt x="140" y="864"/>
                    <a:pt x="140" y="862"/>
                    <a:pt x="143" y="860"/>
                  </a:cubicBezTo>
                  <a:cubicBezTo>
                    <a:pt x="142" y="829"/>
                    <a:pt x="148" y="825"/>
                    <a:pt x="148" y="821"/>
                  </a:cubicBezTo>
                  <a:cubicBezTo>
                    <a:pt x="161" y="779"/>
                    <a:pt x="161" y="775"/>
                    <a:pt x="163" y="771"/>
                  </a:cubicBezTo>
                  <a:cubicBezTo>
                    <a:pt x="171" y="741"/>
                    <a:pt x="166" y="735"/>
                    <a:pt x="173" y="732"/>
                  </a:cubicBezTo>
                  <a:cubicBezTo>
                    <a:pt x="173" y="701"/>
                    <a:pt x="179" y="698"/>
                    <a:pt x="174" y="693"/>
                  </a:cubicBezTo>
                  <a:cubicBezTo>
                    <a:pt x="179" y="675"/>
                    <a:pt x="179" y="670"/>
                    <a:pt x="179" y="666"/>
                  </a:cubicBezTo>
                  <a:cubicBezTo>
                    <a:pt x="171" y="703"/>
                    <a:pt x="170" y="710"/>
                    <a:pt x="167" y="717"/>
                  </a:cubicBezTo>
                  <a:cubicBezTo>
                    <a:pt x="166" y="734"/>
                    <a:pt x="163" y="736"/>
                    <a:pt x="164" y="738"/>
                  </a:cubicBezTo>
                  <a:cubicBezTo>
                    <a:pt x="157" y="762"/>
                    <a:pt x="158" y="766"/>
                    <a:pt x="157" y="770"/>
                  </a:cubicBezTo>
                  <a:cubicBezTo>
                    <a:pt x="145" y="802"/>
                    <a:pt x="145" y="804"/>
                    <a:pt x="145" y="805"/>
                  </a:cubicBezTo>
                  <a:cubicBezTo>
                    <a:pt x="135" y="840"/>
                    <a:pt x="132" y="858"/>
                    <a:pt x="128" y="876"/>
                  </a:cubicBezTo>
                  <a:cubicBezTo>
                    <a:pt x="120" y="935"/>
                    <a:pt x="123" y="941"/>
                    <a:pt x="121" y="945"/>
                  </a:cubicBezTo>
                  <a:cubicBezTo>
                    <a:pt x="122" y="978"/>
                    <a:pt x="120" y="982"/>
                    <a:pt x="122" y="987"/>
                  </a:cubicBezTo>
                  <a:cubicBezTo>
                    <a:pt x="124" y="1025"/>
                    <a:pt x="130" y="1036"/>
                    <a:pt x="125" y="1044"/>
                  </a:cubicBezTo>
                  <a:cubicBezTo>
                    <a:pt x="140" y="1143"/>
                    <a:pt x="148" y="1151"/>
                    <a:pt x="143" y="1157"/>
                  </a:cubicBezTo>
                  <a:cubicBezTo>
                    <a:pt x="135" y="1126"/>
                    <a:pt x="128" y="1132"/>
                    <a:pt x="123" y="1120"/>
                  </a:cubicBezTo>
                  <a:cubicBezTo>
                    <a:pt x="121" y="1097"/>
                    <a:pt x="122" y="1092"/>
                    <a:pt x="119" y="1085"/>
                  </a:cubicBezTo>
                  <a:cubicBezTo>
                    <a:pt x="118" y="1028"/>
                    <a:pt x="113" y="1021"/>
                    <a:pt x="115" y="1016"/>
                  </a:cubicBezTo>
                  <a:cubicBezTo>
                    <a:pt x="114" y="993"/>
                    <a:pt x="112" y="987"/>
                    <a:pt x="115" y="981"/>
                  </a:cubicBezTo>
                  <a:cubicBezTo>
                    <a:pt x="113" y="890"/>
                    <a:pt x="113" y="877"/>
                    <a:pt x="117" y="865"/>
                  </a:cubicBezTo>
                  <a:cubicBezTo>
                    <a:pt x="120" y="833"/>
                    <a:pt x="119" y="830"/>
                    <a:pt x="119" y="826"/>
                  </a:cubicBezTo>
                  <a:cubicBezTo>
                    <a:pt x="124" y="766"/>
                    <a:pt x="131" y="764"/>
                    <a:pt x="129" y="760"/>
                  </a:cubicBezTo>
                  <a:cubicBezTo>
                    <a:pt x="137" y="725"/>
                    <a:pt x="133" y="718"/>
                    <a:pt x="137" y="712"/>
                  </a:cubicBezTo>
                  <a:cubicBezTo>
                    <a:pt x="147" y="691"/>
                    <a:pt x="142" y="687"/>
                    <a:pt x="144" y="685"/>
                  </a:cubicBezTo>
                  <a:cubicBezTo>
                    <a:pt x="137" y="712"/>
                    <a:pt x="126" y="715"/>
                    <a:pt x="130" y="721"/>
                  </a:cubicBezTo>
                  <a:cubicBezTo>
                    <a:pt x="122" y="742"/>
                    <a:pt x="127" y="749"/>
                    <a:pt x="121" y="753"/>
                  </a:cubicBezTo>
                  <a:cubicBezTo>
                    <a:pt x="114" y="808"/>
                    <a:pt x="110" y="814"/>
                    <a:pt x="114" y="822"/>
                  </a:cubicBezTo>
                  <a:cubicBezTo>
                    <a:pt x="109" y="854"/>
                    <a:pt x="109" y="855"/>
                    <a:pt x="106" y="857"/>
                  </a:cubicBezTo>
                  <a:cubicBezTo>
                    <a:pt x="104" y="869"/>
                    <a:pt x="107" y="872"/>
                    <a:pt x="105" y="874"/>
                  </a:cubicBezTo>
                  <a:cubicBezTo>
                    <a:pt x="105" y="898"/>
                    <a:pt x="103" y="901"/>
                    <a:pt x="103" y="904"/>
                  </a:cubicBezTo>
                  <a:cubicBezTo>
                    <a:pt x="99" y="953"/>
                    <a:pt x="104" y="961"/>
                    <a:pt x="100" y="968"/>
                  </a:cubicBezTo>
                  <a:cubicBezTo>
                    <a:pt x="104" y="1017"/>
                    <a:pt x="107" y="1030"/>
                    <a:pt x="105" y="1042"/>
                  </a:cubicBezTo>
                  <a:cubicBezTo>
                    <a:pt x="107" y="1074"/>
                    <a:pt x="107" y="1077"/>
                    <a:pt x="111" y="1081"/>
                  </a:cubicBezTo>
                  <a:cubicBezTo>
                    <a:pt x="114" y="1111"/>
                    <a:pt x="112" y="1112"/>
                    <a:pt x="113" y="1114"/>
                  </a:cubicBezTo>
                  <a:cubicBezTo>
                    <a:pt x="99" y="1089"/>
                    <a:pt x="93" y="1080"/>
                    <a:pt x="97" y="1072"/>
                  </a:cubicBezTo>
                  <a:cubicBezTo>
                    <a:pt x="88" y="1032"/>
                    <a:pt x="82" y="1027"/>
                    <a:pt x="86" y="1024"/>
                  </a:cubicBezTo>
                  <a:cubicBezTo>
                    <a:pt x="82" y="995"/>
                    <a:pt x="79" y="991"/>
                    <a:pt x="81" y="987"/>
                  </a:cubicBezTo>
                  <a:cubicBezTo>
                    <a:pt x="79" y="971"/>
                    <a:pt x="78" y="969"/>
                    <a:pt x="80" y="966"/>
                  </a:cubicBezTo>
                  <a:cubicBezTo>
                    <a:pt x="79" y="925"/>
                    <a:pt x="82" y="913"/>
                    <a:pt x="82" y="901"/>
                  </a:cubicBezTo>
                  <a:cubicBezTo>
                    <a:pt x="82" y="871"/>
                    <a:pt x="81" y="868"/>
                    <a:pt x="83" y="865"/>
                  </a:cubicBezTo>
                  <a:cubicBezTo>
                    <a:pt x="87" y="841"/>
                    <a:pt x="88" y="835"/>
                    <a:pt x="92" y="829"/>
                  </a:cubicBezTo>
                  <a:cubicBezTo>
                    <a:pt x="93" y="807"/>
                    <a:pt x="93" y="804"/>
                    <a:pt x="94" y="801"/>
                  </a:cubicBezTo>
                  <a:cubicBezTo>
                    <a:pt x="97" y="780"/>
                    <a:pt x="98" y="777"/>
                    <a:pt x="98" y="774"/>
                  </a:cubicBezTo>
                  <a:cubicBezTo>
                    <a:pt x="105" y="742"/>
                    <a:pt x="99" y="738"/>
                    <a:pt x="103" y="736"/>
                  </a:cubicBezTo>
                  <a:cubicBezTo>
                    <a:pt x="108" y="713"/>
                    <a:pt x="104" y="709"/>
                    <a:pt x="109" y="707"/>
                  </a:cubicBezTo>
                  <a:cubicBezTo>
                    <a:pt x="112" y="672"/>
                    <a:pt x="114" y="665"/>
                    <a:pt x="110" y="659"/>
                  </a:cubicBezTo>
                  <a:cubicBezTo>
                    <a:pt x="118" y="619"/>
                    <a:pt x="107" y="614"/>
                    <a:pt x="111" y="612"/>
                  </a:cubicBezTo>
                  <a:cubicBezTo>
                    <a:pt x="109" y="575"/>
                    <a:pt x="113" y="569"/>
                    <a:pt x="110" y="562"/>
                  </a:cubicBezTo>
                  <a:cubicBezTo>
                    <a:pt x="108" y="540"/>
                    <a:pt x="107" y="536"/>
                    <a:pt x="109" y="533"/>
                  </a:cubicBezTo>
                  <a:cubicBezTo>
                    <a:pt x="103" y="542"/>
                    <a:pt x="105" y="547"/>
                    <a:pt x="106" y="552"/>
                  </a:cubicBezTo>
                  <a:cubicBezTo>
                    <a:pt x="107" y="613"/>
                    <a:pt x="106" y="617"/>
                    <a:pt x="105" y="622"/>
                  </a:cubicBezTo>
                  <a:cubicBezTo>
                    <a:pt x="104" y="653"/>
                    <a:pt x="104" y="658"/>
                    <a:pt x="104" y="662"/>
                  </a:cubicBezTo>
                  <a:cubicBezTo>
                    <a:pt x="95" y="722"/>
                    <a:pt x="98" y="727"/>
                    <a:pt x="95" y="731"/>
                  </a:cubicBezTo>
                  <a:cubicBezTo>
                    <a:pt x="86" y="793"/>
                    <a:pt x="84" y="800"/>
                    <a:pt x="82" y="807"/>
                  </a:cubicBezTo>
                  <a:cubicBezTo>
                    <a:pt x="80" y="835"/>
                    <a:pt x="77" y="842"/>
                    <a:pt x="76" y="848"/>
                  </a:cubicBezTo>
                  <a:cubicBezTo>
                    <a:pt x="72" y="884"/>
                    <a:pt x="70" y="887"/>
                    <a:pt x="72" y="891"/>
                  </a:cubicBezTo>
                  <a:cubicBezTo>
                    <a:pt x="71" y="941"/>
                    <a:pt x="73" y="948"/>
                    <a:pt x="69" y="955"/>
                  </a:cubicBezTo>
                  <a:cubicBezTo>
                    <a:pt x="74" y="1007"/>
                    <a:pt x="73" y="1014"/>
                    <a:pt x="77" y="1022"/>
                  </a:cubicBezTo>
                  <a:cubicBezTo>
                    <a:pt x="81" y="1059"/>
                    <a:pt x="82" y="1063"/>
                    <a:pt x="85" y="1067"/>
                  </a:cubicBezTo>
                  <a:cubicBezTo>
                    <a:pt x="73" y="1065"/>
                    <a:pt x="69" y="1057"/>
                    <a:pt x="68" y="1050"/>
                  </a:cubicBezTo>
                  <a:cubicBezTo>
                    <a:pt x="65" y="1021"/>
                    <a:pt x="65" y="1013"/>
                    <a:pt x="63" y="1006"/>
                  </a:cubicBezTo>
                  <a:cubicBezTo>
                    <a:pt x="60" y="956"/>
                    <a:pt x="58" y="948"/>
                    <a:pt x="56" y="940"/>
                  </a:cubicBezTo>
                  <a:cubicBezTo>
                    <a:pt x="55" y="878"/>
                    <a:pt x="58" y="876"/>
                    <a:pt x="57" y="873"/>
                  </a:cubicBezTo>
                  <a:cubicBezTo>
                    <a:pt x="64" y="825"/>
                    <a:pt x="59" y="819"/>
                    <a:pt x="63" y="815"/>
                  </a:cubicBezTo>
                  <a:cubicBezTo>
                    <a:pt x="70" y="788"/>
                    <a:pt x="65" y="785"/>
                    <a:pt x="70" y="783"/>
                  </a:cubicBezTo>
                  <a:cubicBezTo>
                    <a:pt x="75" y="745"/>
                    <a:pt x="78" y="724"/>
                    <a:pt x="82" y="702"/>
                  </a:cubicBezTo>
                  <a:cubicBezTo>
                    <a:pt x="86" y="665"/>
                    <a:pt x="90" y="660"/>
                    <a:pt x="89" y="655"/>
                  </a:cubicBezTo>
                  <a:cubicBezTo>
                    <a:pt x="90" y="600"/>
                    <a:pt x="87" y="593"/>
                    <a:pt x="86" y="587"/>
                  </a:cubicBezTo>
                  <a:cubicBezTo>
                    <a:pt x="78" y="571"/>
                    <a:pt x="78" y="574"/>
                    <a:pt x="81" y="577"/>
                  </a:cubicBezTo>
                  <a:cubicBezTo>
                    <a:pt x="85" y="614"/>
                    <a:pt x="80" y="625"/>
                    <a:pt x="84" y="637"/>
                  </a:cubicBezTo>
                  <a:cubicBezTo>
                    <a:pt x="78" y="690"/>
                    <a:pt x="70" y="695"/>
                    <a:pt x="73" y="701"/>
                  </a:cubicBezTo>
                  <a:cubicBezTo>
                    <a:pt x="74" y="728"/>
                    <a:pt x="63" y="729"/>
                    <a:pt x="69" y="733"/>
                  </a:cubicBezTo>
                  <a:cubicBezTo>
                    <a:pt x="62" y="787"/>
                    <a:pt x="52" y="807"/>
                    <a:pt x="52" y="829"/>
                  </a:cubicBezTo>
                  <a:cubicBezTo>
                    <a:pt x="48" y="863"/>
                    <a:pt x="49" y="866"/>
                    <a:pt x="48" y="869"/>
                  </a:cubicBezTo>
                  <a:cubicBezTo>
                    <a:pt x="47" y="898"/>
                    <a:pt x="47" y="900"/>
                    <a:pt x="45" y="903"/>
                  </a:cubicBezTo>
                  <a:cubicBezTo>
                    <a:pt x="50" y="925"/>
                    <a:pt x="44" y="927"/>
                    <a:pt x="50" y="931"/>
                  </a:cubicBezTo>
                  <a:cubicBezTo>
                    <a:pt x="49" y="979"/>
                    <a:pt x="53" y="992"/>
                    <a:pt x="53" y="1004"/>
                  </a:cubicBezTo>
                  <a:cubicBezTo>
                    <a:pt x="56" y="1035"/>
                    <a:pt x="48" y="1027"/>
                    <a:pt x="49" y="1020"/>
                  </a:cubicBezTo>
                  <a:cubicBezTo>
                    <a:pt x="36" y="968"/>
                    <a:pt x="33" y="965"/>
                    <a:pt x="35" y="963"/>
                  </a:cubicBezTo>
                  <a:cubicBezTo>
                    <a:pt x="34" y="946"/>
                    <a:pt x="32" y="944"/>
                    <a:pt x="33" y="941"/>
                  </a:cubicBezTo>
                  <a:cubicBezTo>
                    <a:pt x="30" y="894"/>
                    <a:pt x="32" y="889"/>
                    <a:pt x="33" y="885"/>
                  </a:cubicBezTo>
                  <a:cubicBezTo>
                    <a:pt x="38" y="839"/>
                    <a:pt x="35" y="834"/>
                    <a:pt x="36" y="829"/>
                  </a:cubicBezTo>
                  <a:cubicBezTo>
                    <a:pt x="46" y="793"/>
                    <a:pt x="42" y="782"/>
                    <a:pt x="47" y="773"/>
                  </a:cubicBezTo>
                  <a:cubicBezTo>
                    <a:pt x="50" y="743"/>
                    <a:pt x="53" y="742"/>
                    <a:pt x="52" y="740"/>
                  </a:cubicBezTo>
                  <a:cubicBezTo>
                    <a:pt x="58" y="717"/>
                    <a:pt x="59" y="715"/>
                    <a:pt x="60" y="713"/>
                  </a:cubicBezTo>
                  <a:cubicBezTo>
                    <a:pt x="64" y="697"/>
                    <a:pt x="59" y="693"/>
                    <a:pt x="64" y="691"/>
                  </a:cubicBezTo>
                  <a:cubicBezTo>
                    <a:pt x="69" y="647"/>
                    <a:pt x="69" y="644"/>
                    <a:pt x="69" y="642"/>
                  </a:cubicBezTo>
                  <a:cubicBezTo>
                    <a:pt x="71" y="616"/>
                    <a:pt x="74" y="612"/>
                    <a:pt x="70" y="607"/>
                  </a:cubicBezTo>
                  <a:cubicBezTo>
                    <a:pt x="63" y="543"/>
                    <a:pt x="67" y="539"/>
                    <a:pt x="61" y="538"/>
                  </a:cubicBezTo>
                  <a:cubicBezTo>
                    <a:pt x="57" y="510"/>
                    <a:pt x="56" y="506"/>
                    <a:pt x="58" y="503"/>
                  </a:cubicBezTo>
                  <a:cubicBezTo>
                    <a:pt x="53" y="537"/>
                    <a:pt x="66" y="546"/>
                    <a:pt x="60" y="552"/>
                  </a:cubicBezTo>
                  <a:cubicBezTo>
                    <a:pt x="66" y="581"/>
                    <a:pt x="64" y="588"/>
                    <a:pt x="64" y="595"/>
                  </a:cubicBezTo>
                  <a:cubicBezTo>
                    <a:pt x="61" y="622"/>
                    <a:pt x="63" y="628"/>
                    <a:pt x="62" y="633"/>
                  </a:cubicBezTo>
                  <a:cubicBezTo>
                    <a:pt x="55" y="663"/>
                    <a:pt x="57" y="675"/>
                    <a:pt x="55" y="687"/>
                  </a:cubicBezTo>
                  <a:cubicBezTo>
                    <a:pt x="40" y="730"/>
                    <a:pt x="48" y="735"/>
                    <a:pt x="43" y="738"/>
                  </a:cubicBezTo>
                  <a:cubicBezTo>
                    <a:pt x="40" y="763"/>
                    <a:pt x="38" y="766"/>
                    <a:pt x="36" y="770"/>
                  </a:cubicBezTo>
                  <a:cubicBezTo>
                    <a:pt x="29" y="805"/>
                    <a:pt x="33" y="809"/>
                    <a:pt x="29" y="812"/>
                  </a:cubicBezTo>
                  <a:cubicBezTo>
                    <a:pt x="26" y="841"/>
                    <a:pt x="25" y="848"/>
                    <a:pt x="22" y="855"/>
                  </a:cubicBezTo>
                  <a:cubicBezTo>
                    <a:pt x="23" y="895"/>
                    <a:pt x="22" y="897"/>
                    <a:pt x="21" y="899"/>
                  </a:cubicBezTo>
                  <a:cubicBezTo>
                    <a:pt x="18" y="888"/>
                    <a:pt x="15" y="883"/>
                    <a:pt x="15" y="879"/>
                  </a:cubicBezTo>
                  <a:cubicBezTo>
                    <a:pt x="18" y="839"/>
                    <a:pt x="14" y="834"/>
                    <a:pt x="15" y="830"/>
                  </a:cubicBezTo>
                  <a:cubicBezTo>
                    <a:pt x="16" y="773"/>
                    <a:pt x="21" y="741"/>
                    <a:pt x="28" y="709"/>
                  </a:cubicBezTo>
                  <a:cubicBezTo>
                    <a:pt x="29" y="668"/>
                    <a:pt x="32" y="665"/>
                    <a:pt x="28" y="661"/>
                  </a:cubicBezTo>
                  <a:cubicBezTo>
                    <a:pt x="34" y="623"/>
                    <a:pt x="31" y="619"/>
                    <a:pt x="34" y="616"/>
                  </a:cubicBezTo>
                  <a:cubicBezTo>
                    <a:pt x="34" y="600"/>
                    <a:pt x="33" y="596"/>
                    <a:pt x="33" y="593"/>
                  </a:cubicBezTo>
                  <a:cubicBezTo>
                    <a:pt x="29" y="602"/>
                    <a:pt x="30" y="607"/>
                    <a:pt x="28" y="612"/>
                  </a:cubicBezTo>
                  <a:cubicBezTo>
                    <a:pt x="19" y="677"/>
                    <a:pt x="20" y="682"/>
                    <a:pt x="21" y="687"/>
                  </a:cubicBezTo>
                  <a:cubicBezTo>
                    <a:pt x="14" y="711"/>
                    <a:pt x="19" y="714"/>
                    <a:pt x="14" y="716"/>
                  </a:cubicBezTo>
                  <a:cubicBezTo>
                    <a:pt x="7" y="764"/>
                    <a:pt x="10" y="767"/>
                    <a:pt x="10" y="770"/>
                  </a:cubicBezTo>
                  <a:cubicBezTo>
                    <a:pt x="11" y="804"/>
                    <a:pt x="3" y="813"/>
                    <a:pt x="8" y="825"/>
                  </a:cubicBezTo>
                  <a:cubicBezTo>
                    <a:pt x="1" y="839"/>
                    <a:pt x="0" y="839"/>
                    <a:pt x="0" y="839"/>
                  </a:cubicBezTo>
                  <a:cubicBezTo>
                    <a:pt x="7" y="858"/>
                    <a:pt x="6" y="864"/>
                    <a:pt x="6" y="869"/>
                  </a:cubicBezTo>
                  <a:cubicBezTo>
                    <a:pt x="12" y="918"/>
                    <a:pt x="15" y="922"/>
                    <a:pt x="13" y="925"/>
                  </a:cubicBezTo>
                  <a:cubicBezTo>
                    <a:pt x="18" y="978"/>
                    <a:pt x="26" y="987"/>
                    <a:pt x="22" y="994"/>
                  </a:cubicBezTo>
                  <a:cubicBezTo>
                    <a:pt x="5" y="953"/>
                    <a:pt x="4" y="946"/>
                    <a:pt x="2" y="939"/>
                  </a:cubicBezTo>
                  <a:cubicBezTo>
                    <a:pt x="7" y="996"/>
                    <a:pt x="4" y="994"/>
                    <a:pt x="2" y="992"/>
                  </a:cubicBezTo>
                  <a:cubicBezTo>
                    <a:pt x="10" y="1015"/>
                    <a:pt x="13" y="1017"/>
                    <a:pt x="15" y="1018"/>
                  </a:cubicBezTo>
                  <a:cubicBezTo>
                    <a:pt x="30" y="1039"/>
                    <a:pt x="39" y="1037"/>
                    <a:pt x="35" y="1041"/>
                  </a:cubicBezTo>
                  <a:cubicBezTo>
                    <a:pt x="3" y="1031"/>
                    <a:pt x="4" y="1031"/>
                    <a:pt x="5" y="1030"/>
                  </a:cubicBezTo>
                  <a:cubicBezTo>
                    <a:pt x="33" y="1049"/>
                    <a:pt x="34" y="1055"/>
                    <a:pt x="37" y="1053"/>
                  </a:cubicBezTo>
                  <a:cubicBezTo>
                    <a:pt x="60" y="1080"/>
                    <a:pt x="55" y="1075"/>
                    <a:pt x="50" y="1071"/>
                  </a:cubicBezTo>
                  <a:cubicBezTo>
                    <a:pt x="26" y="1057"/>
                    <a:pt x="16" y="1055"/>
                    <a:pt x="7" y="1048"/>
                  </a:cubicBezTo>
                  <a:cubicBezTo>
                    <a:pt x="3" y="1057"/>
                    <a:pt x="4" y="1057"/>
                    <a:pt x="5" y="1057"/>
                  </a:cubicBezTo>
                  <a:cubicBezTo>
                    <a:pt x="38" y="1078"/>
                    <a:pt x="42" y="1080"/>
                    <a:pt x="45" y="1079"/>
                  </a:cubicBezTo>
                  <a:cubicBezTo>
                    <a:pt x="94" y="1116"/>
                    <a:pt x="103" y="1121"/>
                    <a:pt x="99" y="1124"/>
                  </a:cubicBezTo>
                  <a:cubicBezTo>
                    <a:pt x="23" y="1084"/>
                    <a:pt x="12" y="1079"/>
                    <a:pt x="2" y="1075"/>
                  </a:cubicBezTo>
                  <a:cubicBezTo>
                    <a:pt x="17" y="1093"/>
                    <a:pt x="24" y="1088"/>
                    <a:pt x="28" y="1097"/>
                  </a:cubicBezTo>
                  <a:cubicBezTo>
                    <a:pt x="73" y="1120"/>
                    <a:pt x="84" y="1123"/>
                    <a:pt x="95" y="1130"/>
                  </a:cubicBezTo>
                  <a:cubicBezTo>
                    <a:pt x="126" y="1152"/>
                    <a:pt x="134" y="1157"/>
                    <a:pt x="130" y="1161"/>
                  </a:cubicBezTo>
                  <a:cubicBezTo>
                    <a:pt x="93" y="1141"/>
                    <a:pt x="91" y="1134"/>
                    <a:pt x="88" y="1135"/>
                  </a:cubicBezTo>
                  <a:cubicBezTo>
                    <a:pt x="49" y="1118"/>
                    <a:pt x="38" y="1110"/>
                    <a:pt x="26" y="1104"/>
                  </a:cubicBezTo>
                  <a:cubicBezTo>
                    <a:pt x="2" y="1104"/>
                    <a:pt x="2" y="1104"/>
                    <a:pt x="2" y="1104"/>
                  </a:cubicBezTo>
                  <a:cubicBezTo>
                    <a:pt x="34" y="1124"/>
                    <a:pt x="43" y="1118"/>
                    <a:pt x="49" y="1125"/>
                  </a:cubicBezTo>
                  <a:cubicBezTo>
                    <a:pt x="81" y="1139"/>
                    <a:pt x="83" y="1146"/>
                    <a:pt x="86" y="1144"/>
                  </a:cubicBezTo>
                  <a:cubicBezTo>
                    <a:pt x="111" y="1163"/>
                    <a:pt x="118" y="1164"/>
                    <a:pt x="124" y="1171"/>
                  </a:cubicBezTo>
                  <a:cubicBezTo>
                    <a:pt x="166" y="1202"/>
                    <a:pt x="172" y="1209"/>
                    <a:pt x="178" y="1212"/>
                  </a:cubicBezTo>
                  <a:cubicBezTo>
                    <a:pt x="151" y="1194"/>
                    <a:pt x="143" y="1199"/>
                    <a:pt x="137" y="1193"/>
                  </a:cubicBezTo>
                  <a:cubicBezTo>
                    <a:pt x="113" y="1180"/>
                    <a:pt x="106" y="1180"/>
                    <a:pt x="100" y="1174"/>
                  </a:cubicBezTo>
                  <a:cubicBezTo>
                    <a:pt x="67" y="1165"/>
                    <a:pt x="64" y="1163"/>
                    <a:pt x="62" y="1159"/>
                  </a:cubicBezTo>
                  <a:cubicBezTo>
                    <a:pt x="20" y="1144"/>
                    <a:pt x="18" y="1134"/>
                    <a:pt x="13" y="1140"/>
                  </a:cubicBezTo>
                  <a:cubicBezTo>
                    <a:pt x="2" y="1141"/>
                    <a:pt x="2" y="1141"/>
                    <a:pt x="2" y="1141"/>
                  </a:cubicBezTo>
                  <a:cubicBezTo>
                    <a:pt x="38" y="1159"/>
                    <a:pt x="41" y="1158"/>
                    <a:pt x="43" y="1162"/>
                  </a:cubicBezTo>
                  <a:cubicBezTo>
                    <a:pt x="91" y="1177"/>
                    <a:pt x="100" y="1188"/>
                    <a:pt x="110" y="1189"/>
                  </a:cubicBezTo>
                  <a:cubicBezTo>
                    <a:pt x="141" y="1207"/>
                    <a:pt x="144" y="1205"/>
                    <a:pt x="146" y="1206"/>
                  </a:cubicBezTo>
                  <a:cubicBezTo>
                    <a:pt x="172" y="1221"/>
                    <a:pt x="177" y="1223"/>
                    <a:pt x="181" y="1229"/>
                  </a:cubicBezTo>
                  <a:cubicBezTo>
                    <a:pt x="202" y="1238"/>
                    <a:pt x="206" y="1248"/>
                    <a:pt x="211" y="1248"/>
                  </a:cubicBezTo>
                  <a:cubicBezTo>
                    <a:pt x="213" y="1257"/>
                    <a:pt x="202" y="1254"/>
                    <a:pt x="193" y="1245"/>
                  </a:cubicBezTo>
                  <a:cubicBezTo>
                    <a:pt x="141" y="1220"/>
                    <a:pt x="136" y="1216"/>
                    <a:pt x="130" y="1217"/>
                  </a:cubicBezTo>
                  <a:cubicBezTo>
                    <a:pt x="81" y="1199"/>
                    <a:pt x="78" y="1195"/>
                    <a:pt x="75" y="1192"/>
                  </a:cubicBezTo>
                  <a:cubicBezTo>
                    <a:pt x="50" y="1185"/>
                    <a:pt x="46" y="1183"/>
                    <a:pt x="42" y="1183"/>
                  </a:cubicBezTo>
                  <a:cubicBezTo>
                    <a:pt x="2" y="1182"/>
                    <a:pt x="2" y="1182"/>
                    <a:pt x="2" y="1182"/>
                  </a:cubicBezTo>
                  <a:cubicBezTo>
                    <a:pt x="26" y="1195"/>
                    <a:pt x="29" y="1198"/>
                    <a:pt x="32" y="1204"/>
                  </a:cubicBezTo>
                  <a:cubicBezTo>
                    <a:pt x="76" y="1224"/>
                    <a:pt x="84" y="1230"/>
                    <a:pt x="92" y="1231"/>
                  </a:cubicBezTo>
                  <a:cubicBezTo>
                    <a:pt x="107" y="1243"/>
                    <a:pt x="111" y="1239"/>
                    <a:pt x="112" y="1244"/>
                  </a:cubicBezTo>
                  <a:cubicBezTo>
                    <a:pt x="146" y="1257"/>
                    <a:pt x="149" y="1259"/>
                    <a:pt x="153" y="1260"/>
                  </a:cubicBezTo>
                  <a:cubicBezTo>
                    <a:pt x="191" y="1277"/>
                    <a:pt x="198" y="1275"/>
                    <a:pt x="204" y="1282"/>
                  </a:cubicBezTo>
                  <a:cubicBezTo>
                    <a:pt x="229" y="1288"/>
                    <a:pt x="233" y="1291"/>
                    <a:pt x="238" y="1290"/>
                  </a:cubicBezTo>
                  <a:cubicBezTo>
                    <a:pt x="267" y="1306"/>
                    <a:pt x="268" y="1305"/>
                    <a:pt x="268" y="1309"/>
                  </a:cubicBezTo>
                  <a:cubicBezTo>
                    <a:pt x="284" y="1331"/>
                    <a:pt x="271" y="1321"/>
                    <a:pt x="256" y="1323"/>
                  </a:cubicBezTo>
                  <a:cubicBezTo>
                    <a:pt x="228" y="1317"/>
                    <a:pt x="221" y="1308"/>
                    <a:pt x="213" y="1311"/>
                  </a:cubicBezTo>
                  <a:cubicBezTo>
                    <a:pt x="184" y="1307"/>
                    <a:pt x="178" y="1296"/>
                    <a:pt x="170" y="1299"/>
                  </a:cubicBezTo>
                  <a:cubicBezTo>
                    <a:pt x="141" y="1291"/>
                    <a:pt x="135" y="1284"/>
                    <a:pt x="127" y="1284"/>
                  </a:cubicBezTo>
                  <a:cubicBezTo>
                    <a:pt x="114" y="1276"/>
                    <a:pt x="110" y="1277"/>
                    <a:pt x="107" y="1274"/>
                  </a:cubicBezTo>
                  <a:cubicBezTo>
                    <a:pt x="62" y="1250"/>
                    <a:pt x="58" y="1253"/>
                    <a:pt x="55" y="1247"/>
                  </a:cubicBezTo>
                  <a:cubicBezTo>
                    <a:pt x="20" y="1225"/>
                    <a:pt x="16" y="1229"/>
                    <a:pt x="14" y="1222"/>
                  </a:cubicBezTo>
                  <a:cubicBezTo>
                    <a:pt x="2" y="1224"/>
                    <a:pt x="2" y="1224"/>
                    <a:pt x="2" y="1224"/>
                  </a:cubicBezTo>
                  <a:cubicBezTo>
                    <a:pt x="57" y="1257"/>
                    <a:pt x="62" y="1262"/>
                    <a:pt x="68" y="1264"/>
                  </a:cubicBezTo>
                  <a:cubicBezTo>
                    <a:pt x="102" y="1277"/>
                    <a:pt x="104" y="1283"/>
                    <a:pt x="107" y="1282"/>
                  </a:cubicBezTo>
                  <a:cubicBezTo>
                    <a:pt x="132" y="1296"/>
                    <a:pt x="133" y="1294"/>
                    <a:pt x="134" y="1294"/>
                  </a:cubicBezTo>
                  <a:cubicBezTo>
                    <a:pt x="166" y="1309"/>
                    <a:pt x="169" y="1307"/>
                    <a:pt x="171" y="1308"/>
                  </a:cubicBezTo>
                  <a:cubicBezTo>
                    <a:pt x="202" y="1317"/>
                    <a:pt x="208" y="1315"/>
                    <a:pt x="213" y="1318"/>
                  </a:cubicBezTo>
                  <a:cubicBezTo>
                    <a:pt x="286" y="1344"/>
                    <a:pt x="291" y="1339"/>
                    <a:pt x="295" y="1343"/>
                  </a:cubicBezTo>
                  <a:cubicBezTo>
                    <a:pt x="319" y="1359"/>
                    <a:pt x="315" y="1360"/>
                    <a:pt x="312" y="1355"/>
                  </a:cubicBezTo>
                  <a:cubicBezTo>
                    <a:pt x="278" y="1349"/>
                    <a:pt x="277" y="1348"/>
                    <a:pt x="276" y="1346"/>
                  </a:cubicBezTo>
                  <a:cubicBezTo>
                    <a:pt x="251" y="1346"/>
                    <a:pt x="244" y="1341"/>
                    <a:pt x="236" y="1343"/>
                  </a:cubicBezTo>
                  <a:cubicBezTo>
                    <a:pt x="210" y="1334"/>
                    <a:pt x="203" y="1336"/>
                    <a:pt x="197" y="1333"/>
                  </a:cubicBezTo>
                  <a:cubicBezTo>
                    <a:pt x="146" y="1317"/>
                    <a:pt x="143" y="1316"/>
                    <a:pt x="139" y="1315"/>
                  </a:cubicBezTo>
                  <a:cubicBezTo>
                    <a:pt x="98" y="1293"/>
                    <a:pt x="94" y="1296"/>
                    <a:pt x="91" y="1293"/>
                  </a:cubicBezTo>
                  <a:cubicBezTo>
                    <a:pt x="86" y="1301"/>
                    <a:pt x="95" y="1299"/>
                    <a:pt x="101" y="1304"/>
                  </a:cubicBezTo>
                  <a:cubicBezTo>
                    <a:pt x="131" y="1326"/>
                    <a:pt x="139" y="1323"/>
                    <a:pt x="145" y="1332"/>
                  </a:cubicBezTo>
                  <a:cubicBezTo>
                    <a:pt x="173" y="1344"/>
                    <a:pt x="177" y="1347"/>
                    <a:pt x="182" y="1349"/>
                  </a:cubicBezTo>
                  <a:cubicBezTo>
                    <a:pt x="212" y="1367"/>
                    <a:pt x="218" y="1368"/>
                    <a:pt x="222" y="1376"/>
                  </a:cubicBezTo>
                  <a:cubicBezTo>
                    <a:pt x="274" y="1408"/>
                    <a:pt x="285" y="1407"/>
                    <a:pt x="294" y="1413"/>
                  </a:cubicBezTo>
                  <a:cubicBezTo>
                    <a:pt x="332" y="1425"/>
                    <a:pt x="342" y="1428"/>
                    <a:pt x="352" y="1434"/>
                  </a:cubicBezTo>
                  <a:cubicBezTo>
                    <a:pt x="399" y="1452"/>
                    <a:pt x="405" y="1447"/>
                    <a:pt x="410" y="1451"/>
                  </a:cubicBezTo>
                  <a:cubicBezTo>
                    <a:pt x="445" y="1462"/>
                    <a:pt x="450" y="1463"/>
                    <a:pt x="454" y="1465"/>
                  </a:cubicBezTo>
                  <a:cubicBezTo>
                    <a:pt x="447" y="1472"/>
                    <a:pt x="427" y="1478"/>
                    <a:pt x="406" y="1492"/>
                  </a:cubicBezTo>
                  <a:cubicBezTo>
                    <a:pt x="382" y="1495"/>
                    <a:pt x="376" y="1503"/>
                    <a:pt x="378" y="1509"/>
                  </a:cubicBezTo>
                  <a:cubicBezTo>
                    <a:pt x="423" y="1494"/>
                    <a:pt x="430" y="1489"/>
                    <a:pt x="437" y="1486"/>
                  </a:cubicBezTo>
                  <a:cubicBezTo>
                    <a:pt x="429" y="1500"/>
                    <a:pt x="421" y="1493"/>
                    <a:pt x="419" y="1501"/>
                  </a:cubicBezTo>
                  <a:cubicBezTo>
                    <a:pt x="458" y="1496"/>
                    <a:pt x="463" y="1493"/>
                    <a:pt x="469" y="1490"/>
                  </a:cubicBezTo>
                  <a:cubicBezTo>
                    <a:pt x="507" y="1498"/>
                    <a:pt x="513" y="1493"/>
                    <a:pt x="518" y="1498"/>
                  </a:cubicBezTo>
                  <a:cubicBezTo>
                    <a:pt x="547" y="1512"/>
                    <a:pt x="555" y="1511"/>
                    <a:pt x="561" y="1518"/>
                  </a:cubicBezTo>
                  <a:cubicBezTo>
                    <a:pt x="581" y="1511"/>
                    <a:pt x="574" y="1509"/>
                    <a:pt x="569" y="1506"/>
                  </a:cubicBezTo>
                  <a:close/>
                  <a:moveTo>
                    <a:pt x="213" y="1273"/>
                  </a:moveTo>
                  <a:cubicBezTo>
                    <a:pt x="209" y="1272"/>
                    <a:pt x="204" y="1271"/>
                    <a:pt x="200" y="1269"/>
                  </a:cubicBezTo>
                  <a:cubicBezTo>
                    <a:pt x="192" y="1263"/>
                    <a:pt x="183" y="1264"/>
                    <a:pt x="175" y="1257"/>
                  </a:cubicBezTo>
                  <a:cubicBezTo>
                    <a:pt x="171" y="1257"/>
                    <a:pt x="166" y="1255"/>
                    <a:pt x="162" y="1254"/>
                  </a:cubicBezTo>
                  <a:cubicBezTo>
                    <a:pt x="158" y="1252"/>
                    <a:pt x="154" y="1248"/>
                    <a:pt x="150" y="1248"/>
                  </a:cubicBezTo>
                  <a:cubicBezTo>
                    <a:pt x="141" y="1247"/>
                    <a:pt x="133" y="1242"/>
                    <a:pt x="125" y="1240"/>
                  </a:cubicBezTo>
                  <a:cubicBezTo>
                    <a:pt x="109" y="1231"/>
                    <a:pt x="91" y="1228"/>
                    <a:pt x="76" y="1216"/>
                  </a:cubicBezTo>
                  <a:cubicBezTo>
                    <a:pt x="71" y="1214"/>
                    <a:pt x="66" y="1215"/>
                    <a:pt x="63" y="1209"/>
                  </a:cubicBezTo>
                  <a:cubicBezTo>
                    <a:pt x="58" y="1214"/>
                    <a:pt x="56" y="1202"/>
                    <a:pt x="51" y="1204"/>
                  </a:cubicBezTo>
                  <a:cubicBezTo>
                    <a:pt x="43" y="1199"/>
                    <a:pt x="35" y="1193"/>
                    <a:pt x="27" y="1192"/>
                  </a:cubicBezTo>
                  <a:cubicBezTo>
                    <a:pt x="23" y="1187"/>
                    <a:pt x="20" y="1184"/>
                    <a:pt x="15" y="1184"/>
                  </a:cubicBezTo>
                  <a:cubicBezTo>
                    <a:pt x="14" y="1181"/>
                    <a:pt x="17" y="1183"/>
                    <a:pt x="19" y="1181"/>
                  </a:cubicBezTo>
                  <a:cubicBezTo>
                    <a:pt x="21" y="1182"/>
                    <a:pt x="23" y="1183"/>
                    <a:pt x="25" y="1185"/>
                  </a:cubicBezTo>
                  <a:cubicBezTo>
                    <a:pt x="30" y="1180"/>
                    <a:pt x="32" y="1194"/>
                    <a:pt x="37" y="1187"/>
                  </a:cubicBezTo>
                  <a:cubicBezTo>
                    <a:pt x="43" y="1195"/>
                    <a:pt x="52" y="1192"/>
                    <a:pt x="58" y="1199"/>
                  </a:cubicBezTo>
                  <a:cubicBezTo>
                    <a:pt x="60" y="1200"/>
                    <a:pt x="63" y="1197"/>
                    <a:pt x="64" y="1200"/>
                  </a:cubicBezTo>
                  <a:cubicBezTo>
                    <a:pt x="66" y="1203"/>
                    <a:pt x="68" y="1202"/>
                    <a:pt x="70" y="1201"/>
                  </a:cubicBezTo>
                  <a:cubicBezTo>
                    <a:pt x="73" y="1207"/>
                    <a:pt x="78" y="1201"/>
                    <a:pt x="80" y="1207"/>
                  </a:cubicBezTo>
                  <a:cubicBezTo>
                    <a:pt x="88" y="1207"/>
                    <a:pt x="95" y="1212"/>
                    <a:pt x="102" y="1215"/>
                  </a:cubicBezTo>
                  <a:cubicBezTo>
                    <a:pt x="111" y="1215"/>
                    <a:pt x="118" y="1221"/>
                    <a:pt x="126" y="1226"/>
                  </a:cubicBezTo>
                  <a:cubicBezTo>
                    <a:pt x="134" y="1225"/>
                    <a:pt x="141" y="1230"/>
                    <a:pt x="148" y="1234"/>
                  </a:cubicBezTo>
                  <a:cubicBezTo>
                    <a:pt x="152" y="1234"/>
                    <a:pt x="155" y="1239"/>
                    <a:pt x="159" y="1239"/>
                  </a:cubicBezTo>
                  <a:cubicBezTo>
                    <a:pt x="163" y="1242"/>
                    <a:pt x="167" y="1239"/>
                    <a:pt x="169" y="1245"/>
                  </a:cubicBezTo>
                  <a:cubicBezTo>
                    <a:pt x="177" y="1247"/>
                    <a:pt x="183" y="1254"/>
                    <a:pt x="191" y="1254"/>
                  </a:cubicBezTo>
                  <a:cubicBezTo>
                    <a:pt x="193" y="1256"/>
                    <a:pt x="194" y="1257"/>
                    <a:pt x="195" y="1259"/>
                  </a:cubicBezTo>
                  <a:cubicBezTo>
                    <a:pt x="200" y="1262"/>
                    <a:pt x="205" y="1264"/>
                    <a:pt x="210" y="1265"/>
                  </a:cubicBezTo>
                  <a:cubicBezTo>
                    <a:pt x="214" y="1268"/>
                    <a:pt x="219" y="1274"/>
                    <a:pt x="224" y="1273"/>
                  </a:cubicBezTo>
                  <a:cubicBezTo>
                    <a:pt x="225" y="1282"/>
                    <a:pt x="216" y="1271"/>
                    <a:pt x="213" y="1273"/>
                  </a:cubicBezTo>
                  <a:close/>
                  <a:moveTo>
                    <a:pt x="401" y="1319"/>
                  </a:moveTo>
                  <a:cubicBezTo>
                    <a:pt x="402" y="1315"/>
                    <a:pt x="399" y="1311"/>
                    <a:pt x="398" y="1307"/>
                  </a:cubicBezTo>
                  <a:cubicBezTo>
                    <a:pt x="394" y="1300"/>
                    <a:pt x="397" y="1293"/>
                    <a:pt x="391" y="1286"/>
                  </a:cubicBezTo>
                  <a:cubicBezTo>
                    <a:pt x="392" y="1282"/>
                    <a:pt x="389" y="1278"/>
                    <a:pt x="388" y="1274"/>
                  </a:cubicBezTo>
                  <a:cubicBezTo>
                    <a:pt x="388" y="1271"/>
                    <a:pt x="385" y="1266"/>
                    <a:pt x="385" y="1263"/>
                  </a:cubicBezTo>
                  <a:cubicBezTo>
                    <a:pt x="380" y="1258"/>
                    <a:pt x="388" y="1256"/>
                    <a:pt x="382" y="1251"/>
                  </a:cubicBezTo>
                  <a:cubicBezTo>
                    <a:pt x="384" y="1249"/>
                    <a:pt x="378" y="1244"/>
                    <a:pt x="381" y="1242"/>
                  </a:cubicBezTo>
                  <a:cubicBezTo>
                    <a:pt x="375" y="1239"/>
                    <a:pt x="384" y="1231"/>
                    <a:pt x="378" y="1233"/>
                  </a:cubicBezTo>
                  <a:cubicBezTo>
                    <a:pt x="376" y="1230"/>
                    <a:pt x="380" y="1227"/>
                    <a:pt x="375" y="1222"/>
                  </a:cubicBezTo>
                  <a:cubicBezTo>
                    <a:pt x="373" y="1215"/>
                    <a:pt x="367" y="1207"/>
                    <a:pt x="371" y="1201"/>
                  </a:cubicBezTo>
                  <a:cubicBezTo>
                    <a:pt x="362" y="1185"/>
                    <a:pt x="367" y="1172"/>
                    <a:pt x="358" y="1157"/>
                  </a:cubicBezTo>
                  <a:cubicBezTo>
                    <a:pt x="358" y="1150"/>
                    <a:pt x="360" y="1145"/>
                    <a:pt x="355" y="1137"/>
                  </a:cubicBezTo>
                  <a:cubicBezTo>
                    <a:pt x="359" y="1132"/>
                    <a:pt x="353" y="1126"/>
                    <a:pt x="353" y="1120"/>
                  </a:cubicBezTo>
                  <a:cubicBezTo>
                    <a:pt x="358" y="1115"/>
                    <a:pt x="348" y="1107"/>
                    <a:pt x="353" y="1101"/>
                  </a:cubicBezTo>
                  <a:cubicBezTo>
                    <a:pt x="349" y="1095"/>
                    <a:pt x="352" y="1090"/>
                    <a:pt x="348" y="1083"/>
                  </a:cubicBezTo>
                  <a:cubicBezTo>
                    <a:pt x="353" y="1081"/>
                    <a:pt x="355" y="1091"/>
                    <a:pt x="359" y="1094"/>
                  </a:cubicBezTo>
                  <a:cubicBezTo>
                    <a:pt x="359" y="1100"/>
                    <a:pt x="367" y="1107"/>
                    <a:pt x="367" y="1113"/>
                  </a:cubicBezTo>
                  <a:cubicBezTo>
                    <a:pt x="370" y="1122"/>
                    <a:pt x="369" y="1131"/>
                    <a:pt x="373" y="1140"/>
                  </a:cubicBezTo>
                  <a:cubicBezTo>
                    <a:pt x="372" y="1145"/>
                    <a:pt x="373" y="1150"/>
                    <a:pt x="375" y="1155"/>
                  </a:cubicBezTo>
                  <a:cubicBezTo>
                    <a:pt x="371" y="1158"/>
                    <a:pt x="379" y="1164"/>
                    <a:pt x="376" y="1168"/>
                  </a:cubicBezTo>
                  <a:cubicBezTo>
                    <a:pt x="379" y="1177"/>
                    <a:pt x="379" y="1186"/>
                    <a:pt x="382" y="1195"/>
                  </a:cubicBezTo>
                  <a:cubicBezTo>
                    <a:pt x="380" y="1199"/>
                    <a:pt x="387" y="1204"/>
                    <a:pt x="383" y="1208"/>
                  </a:cubicBezTo>
                  <a:cubicBezTo>
                    <a:pt x="386" y="1212"/>
                    <a:pt x="385" y="1217"/>
                    <a:pt x="391" y="1222"/>
                  </a:cubicBezTo>
                  <a:cubicBezTo>
                    <a:pt x="385" y="1225"/>
                    <a:pt x="389" y="1231"/>
                    <a:pt x="393" y="1236"/>
                  </a:cubicBezTo>
                  <a:cubicBezTo>
                    <a:pt x="387" y="1239"/>
                    <a:pt x="393" y="1244"/>
                    <a:pt x="394" y="1249"/>
                  </a:cubicBezTo>
                  <a:cubicBezTo>
                    <a:pt x="388" y="1256"/>
                    <a:pt x="401" y="1266"/>
                    <a:pt x="396" y="1274"/>
                  </a:cubicBezTo>
                  <a:cubicBezTo>
                    <a:pt x="403" y="1280"/>
                    <a:pt x="397" y="1284"/>
                    <a:pt x="401" y="1289"/>
                  </a:cubicBezTo>
                  <a:cubicBezTo>
                    <a:pt x="403" y="1293"/>
                    <a:pt x="401" y="1297"/>
                    <a:pt x="402" y="1302"/>
                  </a:cubicBezTo>
                  <a:cubicBezTo>
                    <a:pt x="404" y="1310"/>
                    <a:pt x="405" y="1319"/>
                    <a:pt x="407" y="1328"/>
                  </a:cubicBezTo>
                  <a:cubicBezTo>
                    <a:pt x="401" y="1330"/>
                    <a:pt x="404" y="1321"/>
                    <a:pt x="401" y="1319"/>
                  </a:cubicBezTo>
                  <a:close/>
                  <a:moveTo>
                    <a:pt x="421" y="1377"/>
                  </a:moveTo>
                  <a:cubicBezTo>
                    <a:pt x="418" y="1372"/>
                    <a:pt x="419" y="1368"/>
                    <a:pt x="414" y="1363"/>
                  </a:cubicBezTo>
                  <a:cubicBezTo>
                    <a:pt x="418" y="1359"/>
                    <a:pt x="409" y="1353"/>
                    <a:pt x="411" y="1349"/>
                  </a:cubicBezTo>
                  <a:cubicBezTo>
                    <a:pt x="406" y="1343"/>
                    <a:pt x="409" y="1340"/>
                    <a:pt x="404" y="1335"/>
                  </a:cubicBezTo>
                  <a:cubicBezTo>
                    <a:pt x="412" y="1329"/>
                    <a:pt x="410" y="1343"/>
                    <a:pt x="412" y="1346"/>
                  </a:cubicBezTo>
                  <a:cubicBezTo>
                    <a:pt x="416" y="1351"/>
                    <a:pt x="414" y="1355"/>
                    <a:pt x="420" y="1361"/>
                  </a:cubicBezTo>
                  <a:cubicBezTo>
                    <a:pt x="417" y="1369"/>
                    <a:pt x="427" y="1379"/>
                    <a:pt x="428" y="1387"/>
                  </a:cubicBezTo>
                  <a:cubicBezTo>
                    <a:pt x="422" y="1389"/>
                    <a:pt x="424" y="1379"/>
                    <a:pt x="421" y="1377"/>
                  </a:cubicBezTo>
                  <a:close/>
                  <a:moveTo>
                    <a:pt x="346" y="1256"/>
                  </a:moveTo>
                  <a:cubicBezTo>
                    <a:pt x="348" y="1260"/>
                    <a:pt x="351" y="1263"/>
                    <a:pt x="353" y="1267"/>
                  </a:cubicBezTo>
                  <a:cubicBezTo>
                    <a:pt x="350" y="1272"/>
                    <a:pt x="357" y="1278"/>
                    <a:pt x="357" y="1283"/>
                  </a:cubicBezTo>
                  <a:cubicBezTo>
                    <a:pt x="355" y="1288"/>
                    <a:pt x="358" y="1294"/>
                    <a:pt x="360" y="1299"/>
                  </a:cubicBezTo>
                  <a:cubicBezTo>
                    <a:pt x="361" y="1305"/>
                    <a:pt x="367" y="1311"/>
                    <a:pt x="367" y="1316"/>
                  </a:cubicBezTo>
                  <a:cubicBezTo>
                    <a:pt x="370" y="1319"/>
                    <a:pt x="369" y="1322"/>
                    <a:pt x="370" y="1324"/>
                  </a:cubicBezTo>
                  <a:cubicBezTo>
                    <a:pt x="372" y="1327"/>
                    <a:pt x="374" y="1329"/>
                    <a:pt x="372" y="1331"/>
                  </a:cubicBezTo>
                  <a:cubicBezTo>
                    <a:pt x="379" y="1340"/>
                    <a:pt x="379" y="1356"/>
                    <a:pt x="388" y="1360"/>
                  </a:cubicBezTo>
                  <a:cubicBezTo>
                    <a:pt x="386" y="1362"/>
                    <a:pt x="389" y="1366"/>
                    <a:pt x="391" y="1369"/>
                  </a:cubicBezTo>
                  <a:cubicBezTo>
                    <a:pt x="393" y="1372"/>
                    <a:pt x="391" y="1374"/>
                    <a:pt x="394" y="1377"/>
                  </a:cubicBezTo>
                  <a:cubicBezTo>
                    <a:pt x="394" y="1382"/>
                    <a:pt x="403" y="1388"/>
                    <a:pt x="396" y="1391"/>
                  </a:cubicBezTo>
                  <a:cubicBezTo>
                    <a:pt x="375" y="1365"/>
                    <a:pt x="374" y="1342"/>
                    <a:pt x="359" y="1316"/>
                  </a:cubicBezTo>
                  <a:cubicBezTo>
                    <a:pt x="360" y="1311"/>
                    <a:pt x="360" y="1306"/>
                    <a:pt x="355" y="1300"/>
                  </a:cubicBezTo>
                  <a:cubicBezTo>
                    <a:pt x="358" y="1296"/>
                    <a:pt x="352" y="1290"/>
                    <a:pt x="353" y="1286"/>
                  </a:cubicBezTo>
                  <a:cubicBezTo>
                    <a:pt x="353" y="1281"/>
                    <a:pt x="349" y="1276"/>
                    <a:pt x="348" y="1271"/>
                  </a:cubicBezTo>
                  <a:cubicBezTo>
                    <a:pt x="350" y="1266"/>
                    <a:pt x="345" y="1261"/>
                    <a:pt x="346" y="1256"/>
                  </a:cubicBezTo>
                  <a:cubicBezTo>
                    <a:pt x="339" y="1250"/>
                    <a:pt x="351" y="1252"/>
                    <a:pt x="346" y="1256"/>
                  </a:cubicBezTo>
                  <a:close/>
                  <a:moveTo>
                    <a:pt x="328" y="1175"/>
                  </a:moveTo>
                  <a:cubicBezTo>
                    <a:pt x="330" y="1177"/>
                    <a:pt x="330" y="1179"/>
                    <a:pt x="329" y="1180"/>
                  </a:cubicBezTo>
                  <a:cubicBezTo>
                    <a:pt x="333" y="1184"/>
                    <a:pt x="328" y="1186"/>
                    <a:pt x="333" y="1190"/>
                  </a:cubicBezTo>
                  <a:cubicBezTo>
                    <a:pt x="329" y="1194"/>
                    <a:pt x="335" y="1200"/>
                    <a:pt x="333" y="1204"/>
                  </a:cubicBezTo>
                  <a:cubicBezTo>
                    <a:pt x="330" y="1199"/>
                    <a:pt x="329" y="1195"/>
                    <a:pt x="332" y="1191"/>
                  </a:cubicBezTo>
                  <a:cubicBezTo>
                    <a:pt x="327" y="1184"/>
                    <a:pt x="327" y="1178"/>
                    <a:pt x="325" y="1172"/>
                  </a:cubicBezTo>
                  <a:cubicBezTo>
                    <a:pt x="329" y="1171"/>
                    <a:pt x="326" y="1173"/>
                    <a:pt x="328" y="1175"/>
                  </a:cubicBezTo>
                  <a:close/>
                  <a:moveTo>
                    <a:pt x="323" y="1157"/>
                  </a:moveTo>
                  <a:cubicBezTo>
                    <a:pt x="322" y="1149"/>
                    <a:pt x="331" y="1168"/>
                    <a:pt x="324" y="1162"/>
                  </a:cubicBezTo>
                  <a:cubicBezTo>
                    <a:pt x="321" y="1160"/>
                    <a:pt x="323" y="1159"/>
                    <a:pt x="323" y="1157"/>
                  </a:cubicBezTo>
                  <a:close/>
                  <a:moveTo>
                    <a:pt x="283" y="988"/>
                  </a:moveTo>
                  <a:cubicBezTo>
                    <a:pt x="282" y="979"/>
                    <a:pt x="287" y="972"/>
                    <a:pt x="284" y="963"/>
                  </a:cubicBezTo>
                  <a:cubicBezTo>
                    <a:pt x="286" y="938"/>
                    <a:pt x="287" y="942"/>
                    <a:pt x="286" y="943"/>
                  </a:cubicBezTo>
                  <a:cubicBezTo>
                    <a:pt x="287" y="957"/>
                    <a:pt x="286" y="959"/>
                    <a:pt x="287" y="960"/>
                  </a:cubicBezTo>
                  <a:cubicBezTo>
                    <a:pt x="288" y="977"/>
                    <a:pt x="289" y="981"/>
                    <a:pt x="288" y="984"/>
                  </a:cubicBezTo>
                  <a:cubicBezTo>
                    <a:pt x="294" y="1018"/>
                    <a:pt x="290" y="1025"/>
                    <a:pt x="294" y="1033"/>
                  </a:cubicBezTo>
                  <a:cubicBezTo>
                    <a:pt x="302" y="1090"/>
                    <a:pt x="299" y="1098"/>
                    <a:pt x="303" y="1107"/>
                  </a:cubicBezTo>
                  <a:cubicBezTo>
                    <a:pt x="307" y="1139"/>
                    <a:pt x="312" y="1147"/>
                    <a:pt x="311" y="1155"/>
                  </a:cubicBezTo>
                  <a:cubicBezTo>
                    <a:pt x="321" y="1196"/>
                    <a:pt x="325" y="1213"/>
                    <a:pt x="330" y="1230"/>
                  </a:cubicBezTo>
                  <a:cubicBezTo>
                    <a:pt x="345" y="1288"/>
                    <a:pt x="343" y="1296"/>
                    <a:pt x="348" y="1305"/>
                  </a:cubicBezTo>
                  <a:cubicBezTo>
                    <a:pt x="359" y="1346"/>
                    <a:pt x="369" y="1363"/>
                    <a:pt x="378" y="1380"/>
                  </a:cubicBezTo>
                  <a:cubicBezTo>
                    <a:pt x="341" y="1344"/>
                    <a:pt x="342" y="1339"/>
                    <a:pt x="336" y="1333"/>
                  </a:cubicBezTo>
                  <a:cubicBezTo>
                    <a:pt x="325" y="1298"/>
                    <a:pt x="326" y="1289"/>
                    <a:pt x="317" y="1280"/>
                  </a:cubicBezTo>
                  <a:cubicBezTo>
                    <a:pt x="309" y="1237"/>
                    <a:pt x="311" y="1234"/>
                    <a:pt x="308" y="1230"/>
                  </a:cubicBezTo>
                  <a:cubicBezTo>
                    <a:pt x="302" y="1195"/>
                    <a:pt x="300" y="1194"/>
                    <a:pt x="300" y="1192"/>
                  </a:cubicBezTo>
                  <a:cubicBezTo>
                    <a:pt x="297" y="1172"/>
                    <a:pt x="294" y="1164"/>
                    <a:pt x="295" y="1156"/>
                  </a:cubicBezTo>
                  <a:cubicBezTo>
                    <a:pt x="287" y="1099"/>
                    <a:pt x="286" y="1092"/>
                    <a:pt x="287" y="1084"/>
                  </a:cubicBezTo>
                  <a:close/>
                  <a:moveTo>
                    <a:pt x="332" y="1346"/>
                  </a:moveTo>
                  <a:cubicBezTo>
                    <a:pt x="326" y="1348"/>
                    <a:pt x="326" y="1337"/>
                    <a:pt x="323" y="1334"/>
                  </a:cubicBezTo>
                  <a:cubicBezTo>
                    <a:pt x="330" y="1332"/>
                    <a:pt x="330" y="1343"/>
                    <a:pt x="332" y="1346"/>
                  </a:cubicBezTo>
                  <a:close/>
                  <a:moveTo>
                    <a:pt x="274" y="1069"/>
                  </a:moveTo>
                  <a:cubicBezTo>
                    <a:pt x="280" y="1068"/>
                    <a:pt x="274" y="1073"/>
                    <a:pt x="276" y="1076"/>
                  </a:cubicBezTo>
                  <a:cubicBezTo>
                    <a:pt x="280" y="1081"/>
                    <a:pt x="271" y="1077"/>
                    <a:pt x="274" y="1069"/>
                  </a:cubicBezTo>
                  <a:close/>
                  <a:moveTo>
                    <a:pt x="312" y="1310"/>
                  </a:moveTo>
                  <a:cubicBezTo>
                    <a:pt x="312" y="1305"/>
                    <a:pt x="306" y="1299"/>
                    <a:pt x="305" y="1293"/>
                  </a:cubicBezTo>
                  <a:cubicBezTo>
                    <a:pt x="306" y="1288"/>
                    <a:pt x="301" y="1282"/>
                    <a:pt x="302" y="1277"/>
                  </a:cubicBezTo>
                  <a:cubicBezTo>
                    <a:pt x="299" y="1274"/>
                    <a:pt x="300" y="1271"/>
                    <a:pt x="301" y="1269"/>
                  </a:cubicBezTo>
                  <a:cubicBezTo>
                    <a:pt x="297" y="1268"/>
                    <a:pt x="299" y="1267"/>
                    <a:pt x="297" y="1264"/>
                  </a:cubicBezTo>
                  <a:cubicBezTo>
                    <a:pt x="293" y="1252"/>
                    <a:pt x="293" y="1241"/>
                    <a:pt x="289" y="1230"/>
                  </a:cubicBezTo>
                  <a:cubicBezTo>
                    <a:pt x="290" y="1224"/>
                    <a:pt x="287" y="1219"/>
                    <a:pt x="289" y="1214"/>
                  </a:cubicBezTo>
                  <a:cubicBezTo>
                    <a:pt x="284" y="1208"/>
                    <a:pt x="288" y="1203"/>
                    <a:pt x="288" y="1198"/>
                  </a:cubicBezTo>
                  <a:cubicBezTo>
                    <a:pt x="282" y="1179"/>
                    <a:pt x="280" y="1161"/>
                    <a:pt x="279" y="1143"/>
                  </a:cubicBezTo>
                  <a:cubicBezTo>
                    <a:pt x="280" y="1135"/>
                    <a:pt x="275" y="1125"/>
                    <a:pt x="278" y="1117"/>
                  </a:cubicBezTo>
                  <a:cubicBezTo>
                    <a:pt x="272" y="1107"/>
                    <a:pt x="279" y="1099"/>
                    <a:pt x="275" y="1090"/>
                  </a:cubicBezTo>
                  <a:cubicBezTo>
                    <a:pt x="280" y="1087"/>
                    <a:pt x="276" y="1096"/>
                    <a:pt x="278" y="1098"/>
                  </a:cubicBezTo>
                  <a:cubicBezTo>
                    <a:pt x="278" y="1102"/>
                    <a:pt x="279" y="1105"/>
                    <a:pt x="278" y="1109"/>
                  </a:cubicBezTo>
                  <a:cubicBezTo>
                    <a:pt x="280" y="1116"/>
                    <a:pt x="282" y="1123"/>
                    <a:pt x="279" y="1129"/>
                  </a:cubicBezTo>
                  <a:cubicBezTo>
                    <a:pt x="282" y="1137"/>
                    <a:pt x="284" y="1145"/>
                    <a:pt x="285" y="1152"/>
                  </a:cubicBezTo>
                  <a:cubicBezTo>
                    <a:pt x="283" y="1156"/>
                    <a:pt x="286" y="1160"/>
                    <a:pt x="288" y="1164"/>
                  </a:cubicBezTo>
                  <a:cubicBezTo>
                    <a:pt x="283" y="1166"/>
                    <a:pt x="289" y="1170"/>
                    <a:pt x="286" y="1173"/>
                  </a:cubicBezTo>
                  <a:cubicBezTo>
                    <a:pt x="290" y="1180"/>
                    <a:pt x="293" y="1186"/>
                    <a:pt x="292" y="1193"/>
                  </a:cubicBezTo>
                  <a:cubicBezTo>
                    <a:pt x="293" y="1196"/>
                    <a:pt x="293" y="1199"/>
                    <a:pt x="294" y="1202"/>
                  </a:cubicBezTo>
                  <a:cubicBezTo>
                    <a:pt x="292" y="1205"/>
                    <a:pt x="298" y="1209"/>
                    <a:pt x="295" y="1212"/>
                  </a:cubicBezTo>
                  <a:cubicBezTo>
                    <a:pt x="298" y="1224"/>
                    <a:pt x="298" y="1236"/>
                    <a:pt x="303" y="1249"/>
                  </a:cubicBezTo>
                  <a:cubicBezTo>
                    <a:pt x="304" y="1274"/>
                    <a:pt x="322" y="1301"/>
                    <a:pt x="323" y="1326"/>
                  </a:cubicBezTo>
                  <a:cubicBezTo>
                    <a:pt x="317" y="1326"/>
                    <a:pt x="313" y="1314"/>
                    <a:pt x="312" y="1310"/>
                  </a:cubicBezTo>
                  <a:close/>
                  <a:moveTo>
                    <a:pt x="187" y="1342"/>
                  </a:moveTo>
                  <a:cubicBezTo>
                    <a:pt x="179" y="1343"/>
                    <a:pt x="172" y="1334"/>
                    <a:pt x="164" y="1335"/>
                  </a:cubicBezTo>
                  <a:cubicBezTo>
                    <a:pt x="161" y="1329"/>
                    <a:pt x="168" y="1336"/>
                    <a:pt x="170" y="1333"/>
                  </a:cubicBezTo>
                  <a:cubicBezTo>
                    <a:pt x="172" y="1335"/>
                    <a:pt x="175" y="1334"/>
                    <a:pt x="178" y="1336"/>
                  </a:cubicBezTo>
                  <a:cubicBezTo>
                    <a:pt x="183" y="1339"/>
                    <a:pt x="189" y="1337"/>
                    <a:pt x="193" y="1343"/>
                  </a:cubicBezTo>
                  <a:cubicBezTo>
                    <a:pt x="203" y="1344"/>
                    <a:pt x="213" y="1345"/>
                    <a:pt x="223" y="1347"/>
                  </a:cubicBezTo>
                  <a:cubicBezTo>
                    <a:pt x="227" y="1349"/>
                    <a:pt x="233" y="1350"/>
                    <a:pt x="238" y="1349"/>
                  </a:cubicBezTo>
                  <a:cubicBezTo>
                    <a:pt x="242" y="1352"/>
                    <a:pt x="247" y="1352"/>
                    <a:pt x="251" y="1353"/>
                  </a:cubicBezTo>
                  <a:cubicBezTo>
                    <a:pt x="257" y="1351"/>
                    <a:pt x="261" y="1355"/>
                    <a:pt x="266" y="1356"/>
                  </a:cubicBezTo>
                  <a:cubicBezTo>
                    <a:pt x="271" y="1356"/>
                    <a:pt x="276" y="1357"/>
                    <a:pt x="280" y="1359"/>
                  </a:cubicBezTo>
                  <a:cubicBezTo>
                    <a:pt x="289" y="1360"/>
                    <a:pt x="298" y="1365"/>
                    <a:pt x="307" y="1364"/>
                  </a:cubicBezTo>
                  <a:cubicBezTo>
                    <a:pt x="318" y="1372"/>
                    <a:pt x="331" y="1371"/>
                    <a:pt x="342" y="1379"/>
                  </a:cubicBezTo>
                  <a:cubicBezTo>
                    <a:pt x="345" y="1378"/>
                    <a:pt x="349" y="1379"/>
                    <a:pt x="351" y="1381"/>
                  </a:cubicBezTo>
                  <a:cubicBezTo>
                    <a:pt x="353" y="1388"/>
                    <a:pt x="358" y="1378"/>
                    <a:pt x="360" y="1385"/>
                  </a:cubicBezTo>
                  <a:cubicBezTo>
                    <a:pt x="366" y="1383"/>
                    <a:pt x="370" y="1393"/>
                    <a:pt x="376" y="1390"/>
                  </a:cubicBezTo>
                  <a:cubicBezTo>
                    <a:pt x="378" y="1392"/>
                    <a:pt x="380" y="1395"/>
                    <a:pt x="382" y="1394"/>
                  </a:cubicBezTo>
                  <a:cubicBezTo>
                    <a:pt x="382" y="1396"/>
                    <a:pt x="382" y="1398"/>
                    <a:pt x="385" y="1397"/>
                  </a:cubicBezTo>
                  <a:cubicBezTo>
                    <a:pt x="388" y="1398"/>
                    <a:pt x="391" y="1402"/>
                    <a:pt x="394" y="1407"/>
                  </a:cubicBezTo>
                  <a:cubicBezTo>
                    <a:pt x="387" y="1409"/>
                    <a:pt x="382" y="1402"/>
                    <a:pt x="376" y="1404"/>
                  </a:cubicBezTo>
                  <a:cubicBezTo>
                    <a:pt x="370" y="1398"/>
                    <a:pt x="364" y="1400"/>
                    <a:pt x="358" y="1394"/>
                  </a:cubicBezTo>
                  <a:cubicBezTo>
                    <a:pt x="354" y="1394"/>
                    <a:pt x="349" y="1394"/>
                    <a:pt x="345" y="1391"/>
                  </a:cubicBezTo>
                  <a:cubicBezTo>
                    <a:pt x="341" y="1390"/>
                    <a:pt x="337" y="1390"/>
                    <a:pt x="333" y="1389"/>
                  </a:cubicBezTo>
                  <a:cubicBezTo>
                    <a:pt x="325" y="1388"/>
                    <a:pt x="317" y="1383"/>
                    <a:pt x="309" y="1381"/>
                  </a:cubicBezTo>
                  <a:cubicBezTo>
                    <a:pt x="300" y="1380"/>
                    <a:pt x="292" y="1378"/>
                    <a:pt x="283" y="1376"/>
                  </a:cubicBezTo>
                  <a:cubicBezTo>
                    <a:pt x="275" y="1374"/>
                    <a:pt x="267" y="1373"/>
                    <a:pt x="260" y="1368"/>
                  </a:cubicBezTo>
                  <a:cubicBezTo>
                    <a:pt x="257" y="1367"/>
                    <a:pt x="254" y="1370"/>
                    <a:pt x="252" y="1366"/>
                  </a:cubicBezTo>
                  <a:cubicBezTo>
                    <a:pt x="250" y="1367"/>
                    <a:pt x="249" y="1363"/>
                    <a:pt x="246" y="1365"/>
                  </a:cubicBezTo>
                  <a:cubicBezTo>
                    <a:pt x="243" y="1361"/>
                    <a:pt x="238" y="1366"/>
                    <a:pt x="235" y="1360"/>
                  </a:cubicBezTo>
                  <a:cubicBezTo>
                    <a:pt x="226" y="1359"/>
                    <a:pt x="219" y="1355"/>
                    <a:pt x="211" y="1352"/>
                  </a:cubicBezTo>
                  <a:cubicBezTo>
                    <a:pt x="203" y="1348"/>
                    <a:pt x="195" y="1348"/>
                    <a:pt x="187" y="1342"/>
                  </a:cubicBezTo>
                  <a:close/>
                  <a:moveTo>
                    <a:pt x="458" y="1455"/>
                  </a:moveTo>
                  <a:cubicBezTo>
                    <a:pt x="455" y="1456"/>
                    <a:pt x="452" y="1455"/>
                    <a:pt x="450" y="1452"/>
                  </a:cubicBezTo>
                  <a:cubicBezTo>
                    <a:pt x="445" y="1452"/>
                    <a:pt x="439" y="1449"/>
                    <a:pt x="434" y="1448"/>
                  </a:cubicBezTo>
                  <a:cubicBezTo>
                    <a:pt x="424" y="1443"/>
                    <a:pt x="413" y="1443"/>
                    <a:pt x="403" y="1438"/>
                  </a:cubicBezTo>
                  <a:cubicBezTo>
                    <a:pt x="392" y="1436"/>
                    <a:pt x="382" y="1430"/>
                    <a:pt x="371" y="1431"/>
                  </a:cubicBezTo>
                  <a:cubicBezTo>
                    <a:pt x="367" y="1424"/>
                    <a:pt x="360" y="1431"/>
                    <a:pt x="355" y="1424"/>
                  </a:cubicBezTo>
                  <a:cubicBezTo>
                    <a:pt x="349" y="1426"/>
                    <a:pt x="345" y="1419"/>
                    <a:pt x="340" y="1421"/>
                  </a:cubicBezTo>
                  <a:cubicBezTo>
                    <a:pt x="330" y="1413"/>
                    <a:pt x="318" y="1415"/>
                    <a:pt x="307" y="1409"/>
                  </a:cubicBezTo>
                  <a:cubicBezTo>
                    <a:pt x="303" y="1404"/>
                    <a:pt x="296" y="1409"/>
                    <a:pt x="292" y="1402"/>
                  </a:cubicBezTo>
                  <a:cubicBezTo>
                    <a:pt x="286" y="1402"/>
                    <a:pt x="281" y="1400"/>
                    <a:pt x="277" y="1396"/>
                  </a:cubicBezTo>
                  <a:cubicBezTo>
                    <a:pt x="266" y="1394"/>
                    <a:pt x="256" y="1388"/>
                    <a:pt x="246" y="1383"/>
                  </a:cubicBezTo>
                  <a:cubicBezTo>
                    <a:pt x="242" y="1376"/>
                    <a:pt x="235" y="1381"/>
                    <a:pt x="231" y="1373"/>
                  </a:cubicBezTo>
                  <a:cubicBezTo>
                    <a:pt x="225" y="1374"/>
                    <a:pt x="221" y="1366"/>
                    <a:pt x="216" y="1367"/>
                  </a:cubicBezTo>
                  <a:cubicBezTo>
                    <a:pt x="215" y="1366"/>
                    <a:pt x="213" y="1364"/>
                    <a:pt x="212" y="1362"/>
                  </a:cubicBezTo>
                  <a:cubicBezTo>
                    <a:pt x="222" y="1362"/>
                    <a:pt x="231" y="1368"/>
                    <a:pt x="240" y="1371"/>
                  </a:cubicBezTo>
                  <a:cubicBezTo>
                    <a:pt x="250" y="1375"/>
                    <a:pt x="259" y="1378"/>
                    <a:pt x="268" y="1381"/>
                  </a:cubicBezTo>
                  <a:cubicBezTo>
                    <a:pt x="273" y="1385"/>
                    <a:pt x="278" y="1384"/>
                    <a:pt x="283" y="1386"/>
                  </a:cubicBezTo>
                  <a:cubicBezTo>
                    <a:pt x="286" y="1386"/>
                    <a:pt x="288" y="1386"/>
                    <a:pt x="291" y="1389"/>
                  </a:cubicBezTo>
                  <a:cubicBezTo>
                    <a:pt x="293" y="1386"/>
                    <a:pt x="295" y="1388"/>
                    <a:pt x="297" y="1390"/>
                  </a:cubicBezTo>
                  <a:cubicBezTo>
                    <a:pt x="302" y="1386"/>
                    <a:pt x="305" y="1394"/>
                    <a:pt x="311" y="1391"/>
                  </a:cubicBezTo>
                  <a:cubicBezTo>
                    <a:pt x="312" y="1396"/>
                    <a:pt x="316" y="1391"/>
                    <a:pt x="318" y="1394"/>
                  </a:cubicBezTo>
                  <a:cubicBezTo>
                    <a:pt x="320" y="1395"/>
                    <a:pt x="322" y="1395"/>
                    <a:pt x="323" y="1398"/>
                  </a:cubicBezTo>
                  <a:cubicBezTo>
                    <a:pt x="328" y="1399"/>
                    <a:pt x="334" y="1397"/>
                    <a:pt x="339" y="1400"/>
                  </a:cubicBezTo>
                  <a:cubicBezTo>
                    <a:pt x="343" y="1400"/>
                    <a:pt x="347" y="1406"/>
                    <a:pt x="353" y="1401"/>
                  </a:cubicBezTo>
                  <a:cubicBezTo>
                    <a:pt x="362" y="1410"/>
                    <a:pt x="372" y="1410"/>
                    <a:pt x="381" y="1415"/>
                  </a:cubicBezTo>
                  <a:cubicBezTo>
                    <a:pt x="391" y="1415"/>
                    <a:pt x="400" y="1424"/>
                    <a:pt x="410" y="1425"/>
                  </a:cubicBezTo>
                  <a:cubicBezTo>
                    <a:pt x="418" y="1433"/>
                    <a:pt x="428" y="1431"/>
                    <a:pt x="437" y="1437"/>
                  </a:cubicBezTo>
                  <a:cubicBezTo>
                    <a:pt x="446" y="1444"/>
                    <a:pt x="455" y="1450"/>
                    <a:pt x="464" y="1453"/>
                  </a:cubicBezTo>
                  <a:cubicBezTo>
                    <a:pt x="467" y="1457"/>
                    <a:pt x="459" y="1457"/>
                    <a:pt x="458" y="1455"/>
                  </a:cubicBezTo>
                  <a:close/>
                  <a:moveTo>
                    <a:pt x="436" y="1425"/>
                  </a:moveTo>
                  <a:cubicBezTo>
                    <a:pt x="438" y="1423"/>
                    <a:pt x="440" y="1422"/>
                    <a:pt x="442" y="1421"/>
                  </a:cubicBezTo>
                  <a:cubicBezTo>
                    <a:pt x="443" y="1423"/>
                    <a:pt x="445" y="1426"/>
                    <a:pt x="447" y="1428"/>
                  </a:cubicBezTo>
                  <a:cubicBezTo>
                    <a:pt x="442" y="1432"/>
                    <a:pt x="439" y="1427"/>
                    <a:pt x="436" y="1425"/>
                  </a:cubicBezTo>
                  <a:close/>
                  <a:moveTo>
                    <a:pt x="456" y="1429"/>
                  </a:moveTo>
                  <a:cubicBezTo>
                    <a:pt x="459" y="1426"/>
                    <a:pt x="451" y="1421"/>
                    <a:pt x="453" y="1418"/>
                  </a:cubicBezTo>
                  <a:cubicBezTo>
                    <a:pt x="432" y="1376"/>
                    <a:pt x="436" y="1373"/>
                    <a:pt x="430" y="1367"/>
                  </a:cubicBezTo>
                  <a:cubicBezTo>
                    <a:pt x="421" y="1337"/>
                    <a:pt x="418" y="1332"/>
                    <a:pt x="418" y="1328"/>
                  </a:cubicBezTo>
                  <a:cubicBezTo>
                    <a:pt x="412" y="1281"/>
                    <a:pt x="405" y="1271"/>
                    <a:pt x="404" y="1263"/>
                  </a:cubicBezTo>
                  <a:cubicBezTo>
                    <a:pt x="401" y="1231"/>
                    <a:pt x="398" y="1222"/>
                    <a:pt x="395" y="1213"/>
                  </a:cubicBezTo>
                  <a:cubicBezTo>
                    <a:pt x="384" y="1155"/>
                    <a:pt x="384" y="1147"/>
                    <a:pt x="379" y="1138"/>
                  </a:cubicBezTo>
                  <a:cubicBezTo>
                    <a:pt x="396" y="1169"/>
                    <a:pt x="398" y="1172"/>
                    <a:pt x="400" y="1175"/>
                  </a:cubicBezTo>
                  <a:cubicBezTo>
                    <a:pt x="413" y="1230"/>
                    <a:pt x="416" y="1236"/>
                    <a:pt x="415" y="1241"/>
                  </a:cubicBezTo>
                  <a:cubicBezTo>
                    <a:pt x="431" y="1298"/>
                    <a:pt x="427" y="1302"/>
                    <a:pt x="431" y="1308"/>
                  </a:cubicBezTo>
                  <a:cubicBezTo>
                    <a:pt x="442" y="1364"/>
                    <a:pt x="441" y="1369"/>
                    <a:pt x="443" y="1374"/>
                  </a:cubicBezTo>
                  <a:cubicBezTo>
                    <a:pt x="451" y="1403"/>
                    <a:pt x="452" y="1406"/>
                    <a:pt x="454" y="1409"/>
                  </a:cubicBezTo>
                  <a:close/>
                  <a:moveTo>
                    <a:pt x="462" y="1401"/>
                  </a:moveTo>
                  <a:cubicBezTo>
                    <a:pt x="462" y="1396"/>
                    <a:pt x="459" y="1390"/>
                    <a:pt x="459" y="1385"/>
                  </a:cubicBezTo>
                  <a:cubicBezTo>
                    <a:pt x="451" y="1378"/>
                    <a:pt x="458" y="1374"/>
                    <a:pt x="452" y="1368"/>
                  </a:cubicBezTo>
                  <a:cubicBezTo>
                    <a:pt x="452" y="1363"/>
                    <a:pt x="448" y="1357"/>
                    <a:pt x="451" y="1352"/>
                  </a:cubicBezTo>
                  <a:cubicBezTo>
                    <a:pt x="448" y="1351"/>
                    <a:pt x="449" y="1350"/>
                    <a:pt x="448" y="1347"/>
                  </a:cubicBezTo>
                  <a:cubicBezTo>
                    <a:pt x="450" y="1344"/>
                    <a:pt x="444" y="1345"/>
                    <a:pt x="447" y="1342"/>
                  </a:cubicBezTo>
                  <a:cubicBezTo>
                    <a:pt x="446" y="1337"/>
                    <a:pt x="444" y="1331"/>
                    <a:pt x="443" y="1326"/>
                  </a:cubicBezTo>
                  <a:cubicBezTo>
                    <a:pt x="441" y="1320"/>
                    <a:pt x="442" y="1315"/>
                    <a:pt x="440" y="1310"/>
                  </a:cubicBezTo>
                  <a:cubicBezTo>
                    <a:pt x="437" y="1304"/>
                    <a:pt x="442" y="1300"/>
                    <a:pt x="436" y="1293"/>
                  </a:cubicBezTo>
                  <a:cubicBezTo>
                    <a:pt x="441" y="1289"/>
                    <a:pt x="434" y="1282"/>
                    <a:pt x="433" y="1277"/>
                  </a:cubicBezTo>
                  <a:cubicBezTo>
                    <a:pt x="433" y="1272"/>
                    <a:pt x="430" y="1266"/>
                    <a:pt x="429" y="1261"/>
                  </a:cubicBezTo>
                  <a:cubicBezTo>
                    <a:pt x="429" y="1250"/>
                    <a:pt x="423" y="1239"/>
                    <a:pt x="425" y="1229"/>
                  </a:cubicBezTo>
                  <a:cubicBezTo>
                    <a:pt x="419" y="1207"/>
                    <a:pt x="414" y="1185"/>
                    <a:pt x="402" y="1163"/>
                  </a:cubicBezTo>
                  <a:cubicBezTo>
                    <a:pt x="406" y="1160"/>
                    <a:pt x="408" y="1170"/>
                    <a:pt x="411" y="1172"/>
                  </a:cubicBezTo>
                  <a:cubicBezTo>
                    <a:pt x="415" y="1171"/>
                    <a:pt x="412" y="1174"/>
                    <a:pt x="414" y="1175"/>
                  </a:cubicBezTo>
                  <a:cubicBezTo>
                    <a:pt x="415" y="1177"/>
                    <a:pt x="416" y="1179"/>
                    <a:pt x="418" y="1181"/>
                  </a:cubicBezTo>
                  <a:cubicBezTo>
                    <a:pt x="419" y="1186"/>
                    <a:pt x="424" y="1192"/>
                    <a:pt x="424" y="1198"/>
                  </a:cubicBezTo>
                  <a:cubicBezTo>
                    <a:pt x="424" y="1202"/>
                    <a:pt x="431" y="1208"/>
                    <a:pt x="430" y="1212"/>
                  </a:cubicBezTo>
                  <a:cubicBezTo>
                    <a:pt x="433" y="1218"/>
                    <a:pt x="432" y="1222"/>
                    <a:pt x="435" y="1227"/>
                  </a:cubicBezTo>
                  <a:cubicBezTo>
                    <a:pt x="442" y="1233"/>
                    <a:pt x="433" y="1237"/>
                    <a:pt x="440" y="1242"/>
                  </a:cubicBezTo>
                  <a:cubicBezTo>
                    <a:pt x="438" y="1245"/>
                    <a:pt x="443" y="1248"/>
                    <a:pt x="440" y="1250"/>
                  </a:cubicBezTo>
                  <a:cubicBezTo>
                    <a:pt x="441" y="1252"/>
                    <a:pt x="441" y="1254"/>
                    <a:pt x="442" y="1257"/>
                  </a:cubicBezTo>
                  <a:cubicBezTo>
                    <a:pt x="441" y="1261"/>
                    <a:pt x="445" y="1267"/>
                    <a:pt x="445" y="1271"/>
                  </a:cubicBezTo>
                  <a:cubicBezTo>
                    <a:pt x="447" y="1281"/>
                    <a:pt x="447" y="1290"/>
                    <a:pt x="452" y="1301"/>
                  </a:cubicBezTo>
                  <a:cubicBezTo>
                    <a:pt x="451" y="1321"/>
                    <a:pt x="459" y="1342"/>
                    <a:pt x="456" y="1362"/>
                  </a:cubicBezTo>
                  <a:cubicBezTo>
                    <a:pt x="461" y="1372"/>
                    <a:pt x="461" y="1380"/>
                    <a:pt x="464" y="1389"/>
                  </a:cubicBezTo>
                  <a:cubicBezTo>
                    <a:pt x="466" y="1397"/>
                    <a:pt x="470" y="1406"/>
                    <a:pt x="469" y="1415"/>
                  </a:cubicBezTo>
                  <a:cubicBezTo>
                    <a:pt x="463" y="1415"/>
                    <a:pt x="464" y="1404"/>
                    <a:pt x="462" y="1401"/>
                  </a:cubicBezTo>
                  <a:close/>
                  <a:moveTo>
                    <a:pt x="468" y="1421"/>
                  </a:moveTo>
                  <a:cubicBezTo>
                    <a:pt x="474" y="1420"/>
                    <a:pt x="475" y="1432"/>
                    <a:pt x="476" y="1436"/>
                  </a:cubicBezTo>
                  <a:cubicBezTo>
                    <a:pt x="469" y="1436"/>
                    <a:pt x="472" y="1425"/>
                    <a:pt x="468" y="1421"/>
                  </a:cubicBezTo>
                  <a:close/>
                  <a:moveTo>
                    <a:pt x="2876" y="41"/>
                  </a:moveTo>
                  <a:cubicBezTo>
                    <a:pt x="2868" y="44"/>
                    <a:pt x="2869" y="54"/>
                    <a:pt x="2862" y="57"/>
                  </a:cubicBezTo>
                  <a:cubicBezTo>
                    <a:pt x="2849" y="80"/>
                    <a:pt x="2850" y="85"/>
                    <a:pt x="2844" y="85"/>
                  </a:cubicBezTo>
                  <a:cubicBezTo>
                    <a:pt x="2823" y="114"/>
                    <a:pt x="2824" y="119"/>
                    <a:pt x="2818" y="119"/>
                  </a:cubicBezTo>
                  <a:cubicBezTo>
                    <a:pt x="2812" y="133"/>
                    <a:pt x="2806" y="133"/>
                    <a:pt x="2806" y="137"/>
                  </a:cubicBezTo>
                  <a:cubicBezTo>
                    <a:pt x="2793" y="159"/>
                    <a:pt x="2784" y="156"/>
                    <a:pt x="2786" y="163"/>
                  </a:cubicBezTo>
                  <a:cubicBezTo>
                    <a:pt x="2763" y="193"/>
                    <a:pt x="2762" y="197"/>
                    <a:pt x="2760" y="200"/>
                  </a:cubicBezTo>
                  <a:cubicBezTo>
                    <a:pt x="2735" y="239"/>
                    <a:pt x="2733" y="243"/>
                    <a:pt x="2731" y="246"/>
                  </a:cubicBezTo>
                  <a:cubicBezTo>
                    <a:pt x="2717" y="267"/>
                    <a:pt x="2717" y="272"/>
                    <a:pt x="2715" y="275"/>
                  </a:cubicBezTo>
                  <a:cubicBezTo>
                    <a:pt x="2705" y="299"/>
                    <a:pt x="2705" y="304"/>
                    <a:pt x="2702" y="307"/>
                  </a:cubicBezTo>
                  <a:cubicBezTo>
                    <a:pt x="2695" y="332"/>
                    <a:pt x="2690" y="341"/>
                    <a:pt x="2696" y="342"/>
                  </a:cubicBezTo>
                  <a:cubicBezTo>
                    <a:pt x="2720" y="271"/>
                    <a:pt x="2726" y="270"/>
                    <a:pt x="2725" y="263"/>
                  </a:cubicBezTo>
                  <a:cubicBezTo>
                    <a:pt x="2736" y="248"/>
                    <a:pt x="2739" y="245"/>
                    <a:pt x="2741" y="240"/>
                  </a:cubicBezTo>
                  <a:cubicBezTo>
                    <a:pt x="2782" y="182"/>
                    <a:pt x="2792" y="167"/>
                    <a:pt x="2803" y="153"/>
                  </a:cubicBezTo>
                  <a:cubicBezTo>
                    <a:pt x="2825" y="132"/>
                    <a:pt x="2824" y="126"/>
                    <a:pt x="2827" y="123"/>
                  </a:cubicBezTo>
                  <a:cubicBezTo>
                    <a:pt x="2848" y="99"/>
                    <a:pt x="2858" y="84"/>
                    <a:pt x="2867" y="68"/>
                  </a:cubicBezTo>
                  <a:cubicBezTo>
                    <a:pt x="2882" y="26"/>
                    <a:pt x="2882" y="26"/>
                    <a:pt x="2882" y="26"/>
                  </a:cubicBezTo>
                  <a:close/>
                  <a:moveTo>
                    <a:pt x="1429" y="143"/>
                  </a:moveTo>
                  <a:cubicBezTo>
                    <a:pt x="1430" y="148"/>
                    <a:pt x="1427" y="154"/>
                    <a:pt x="1430" y="157"/>
                  </a:cubicBezTo>
                  <a:cubicBezTo>
                    <a:pt x="1429" y="176"/>
                    <a:pt x="1432" y="192"/>
                    <a:pt x="1429" y="212"/>
                  </a:cubicBezTo>
                  <a:cubicBezTo>
                    <a:pt x="1431" y="219"/>
                    <a:pt x="1431" y="228"/>
                    <a:pt x="1431" y="237"/>
                  </a:cubicBezTo>
                  <a:cubicBezTo>
                    <a:pt x="1428" y="243"/>
                    <a:pt x="1434" y="245"/>
                    <a:pt x="1431" y="251"/>
                  </a:cubicBezTo>
                  <a:cubicBezTo>
                    <a:pt x="1437" y="252"/>
                    <a:pt x="1425" y="264"/>
                    <a:pt x="1434" y="263"/>
                  </a:cubicBezTo>
                  <a:cubicBezTo>
                    <a:pt x="1438" y="240"/>
                    <a:pt x="1437" y="220"/>
                    <a:pt x="1435" y="200"/>
                  </a:cubicBezTo>
                  <a:cubicBezTo>
                    <a:pt x="1439" y="192"/>
                    <a:pt x="1434" y="190"/>
                    <a:pt x="1438" y="182"/>
                  </a:cubicBezTo>
                  <a:cubicBezTo>
                    <a:pt x="1434" y="179"/>
                    <a:pt x="1439" y="171"/>
                    <a:pt x="1435" y="168"/>
                  </a:cubicBezTo>
                  <a:cubicBezTo>
                    <a:pt x="1438" y="156"/>
                    <a:pt x="1435" y="146"/>
                    <a:pt x="1436" y="134"/>
                  </a:cubicBezTo>
                  <a:cubicBezTo>
                    <a:pt x="1434" y="133"/>
                    <a:pt x="1436" y="131"/>
                    <a:pt x="1438" y="130"/>
                  </a:cubicBezTo>
                  <a:cubicBezTo>
                    <a:pt x="1437" y="127"/>
                    <a:pt x="1437" y="124"/>
                    <a:pt x="1435" y="122"/>
                  </a:cubicBezTo>
                  <a:cubicBezTo>
                    <a:pt x="1434" y="118"/>
                    <a:pt x="1439" y="110"/>
                    <a:pt x="1436" y="107"/>
                  </a:cubicBezTo>
                  <a:cubicBezTo>
                    <a:pt x="1437" y="95"/>
                    <a:pt x="1437" y="85"/>
                    <a:pt x="1436" y="75"/>
                  </a:cubicBezTo>
                  <a:cubicBezTo>
                    <a:pt x="1438" y="52"/>
                    <a:pt x="1443" y="28"/>
                    <a:pt x="1448" y="3"/>
                  </a:cubicBezTo>
                  <a:cubicBezTo>
                    <a:pt x="1448" y="2"/>
                    <a:pt x="1449" y="1"/>
                    <a:pt x="1449" y="0"/>
                  </a:cubicBezTo>
                  <a:cubicBezTo>
                    <a:pt x="1441" y="0"/>
                    <a:pt x="1441" y="0"/>
                    <a:pt x="1441" y="0"/>
                  </a:cubicBezTo>
                  <a:cubicBezTo>
                    <a:pt x="1438" y="18"/>
                    <a:pt x="1433" y="35"/>
                    <a:pt x="1430" y="50"/>
                  </a:cubicBezTo>
                  <a:cubicBezTo>
                    <a:pt x="1429" y="68"/>
                    <a:pt x="1428" y="86"/>
                    <a:pt x="1427" y="104"/>
                  </a:cubicBezTo>
                  <a:cubicBezTo>
                    <a:pt x="1429" y="112"/>
                    <a:pt x="1427" y="121"/>
                    <a:pt x="1429" y="129"/>
                  </a:cubicBezTo>
                  <a:cubicBezTo>
                    <a:pt x="1428" y="135"/>
                    <a:pt x="1429" y="139"/>
                    <a:pt x="1429" y="143"/>
                  </a:cubicBezTo>
                  <a:close/>
                  <a:moveTo>
                    <a:pt x="8" y="541"/>
                  </a:moveTo>
                  <a:cubicBezTo>
                    <a:pt x="11" y="539"/>
                    <a:pt x="9" y="536"/>
                    <a:pt x="10" y="534"/>
                  </a:cubicBezTo>
                  <a:cubicBezTo>
                    <a:pt x="10" y="529"/>
                    <a:pt x="11" y="524"/>
                    <a:pt x="13" y="519"/>
                  </a:cubicBezTo>
                  <a:cubicBezTo>
                    <a:pt x="16" y="508"/>
                    <a:pt x="9" y="496"/>
                    <a:pt x="17" y="487"/>
                  </a:cubicBezTo>
                  <a:cubicBezTo>
                    <a:pt x="10" y="476"/>
                    <a:pt x="16" y="468"/>
                    <a:pt x="12" y="458"/>
                  </a:cubicBezTo>
                  <a:cubicBezTo>
                    <a:pt x="14" y="453"/>
                    <a:pt x="8" y="448"/>
                    <a:pt x="13" y="444"/>
                  </a:cubicBezTo>
                  <a:cubicBezTo>
                    <a:pt x="12" y="442"/>
                    <a:pt x="9" y="439"/>
                    <a:pt x="11" y="437"/>
                  </a:cubicBezTo>
                  <a:cubicBezTo>
                    <a:pt x="8" y="435"/>
                    <a:pt x="10" y="431"/>
                    <a:pt x="7" y="432"/>
                  </a:cubicBezTo>
                  <a:cubicBezTo>
                    <a:pt x="8" y="441"/>
                    <a:pt x="7" y="450"/>
                    <a:pt x="7" y="458"/>
                  </a:cubicBezTo>
                  <a:cubicBezTo>
                    <a:pt x="10" y="468"/>
                    <a:pt x="5" y="476"/>
                    <a:pt x="11" y="486"/>
                  </a:cubicBezTo>
                  <a:cubicBezTo>
                    <a:pt x="8" y="490"/>
                    <a:pt x="5" y="494"/>
                    <a:pt x="7" y="499"/>
                  </a:cubicBezTo>
                  <a:cubicBezTo>
                    <a:pt x="6" y="504"/>
                    <a:pt x="9" y="510"/>
                    <a:pt x="4" y="514"/>
                  </a:cubicBezTo>
                  <a:cubicBezTo>
                    <a:pt x="6" y="517"/>
                    <a:pt x="7" y="519"/>
                    <a:pt x="3" y="520"/>
                  </a:cubicBezTo>
                  <a:cubicBezTo>
                    <a:pt x="4" y="523"/>
                    <a:pt x="4" y="526"/>
                    <a:pt x="3" y="528"/>
                  </a:cubicBezTo>
                  <a:cubicBezTo>
                    <a:pt x="3" y="530"/>
                    <a:pt x="3" y="532"/>
                    <a:pt x="2" y="534"/>
                  </a:cubicBezTo>
                  <a:cubicBezTo>
                    <a:pt x="2" y="577"/>
                    <a:pt x="2" y="577"/>
                    <a:pt x="2" y="577"/>
                  </a:cubicBezTo>
                  <a:cubicBezTo>
                    <a:pt x="4" y="567"/>
                    <a:pt x="7" y="559"/>
                    <a:pt x="8" y="549"/>
                  </a:cubicBezTo>
                  <a:cubicBezTo>
                    <a:pt x="9" y="547"/>
                    <a:pt x="10" y="544"/>
                    <a:pt x="8" y="541"/>
                  </a:cubicBezTo>
                  <a:close/>
                  <a:moveTo>
                    <a:pt x="2875" y="253"/>
                  </a:moveTo>
                  <a:cubicBezTo>
                    <a:pt x="2868" y="262"/>
                    <a:pt x="2862" y="273"/>
                    <a:pt x="2856" y="283"/>
                  </a:cubicBezTo>
                  <a:cubicBezTo>
                    <a:pt x="2853" y="283"/>
                    <a:pt x="2854" y="287"/>
                    <a:pt x="2852" y="287"/>
                  </a:cubicBezTo>
                  <a:cubicBezTo>
                    <a:pt x="2849" y="288"/>
                    <a:pt x="2848" y="290"/>
                    <a:pt x="2848" y="292"/>
                  </a:cubicBezTo>
                  <a:cubicBezTo>
                    <a:pt x="2843" y="294"/>
                    <a:pt x="2842" y="300"/>
                    <a:pt x="2837" y="301"/>
                  </a:cubicBezTo>
                  <a:cubicBezTo>
                    <a:pt x="2835" y="311"/>
                    <a:pt x="2827" y="315"/>
                    <a:pt x="2821" y="322"/>
                  </a:cubicBezTo>
                  <a:cubicBezTo>
                    <a:pt x="2811" y="337"/>
                    <a:pt x="2798" y="350"/>
                    <a:pt x="2785" y="362"/>
                  </a:cubicBezTo>
                  <a:cubicBezTo>
                    <a:pt x="2779" y="369"/>
                    <a:pt x="2771" y="373"/>
                    <a:pt x="2766" y="381"/>
                  </a:cubicBezTo>
                  <a:cubicBezTo>
                    <a:pt x="2763" y="381"/>
                    <a:pt x="2765" y="385"/>
                    <a:pt x="2762" y="385"/>
                  </a:cubicBezTo>
                  <a:cubicBezTo>
                    <a:pt x="2760" y="386"/>
                    <a:pt x="2759" y="388"/>
                    <a:pt x="2758" y="390"/>
                  </a:cubicBezTo>
                  <a:cubicBezTo>
                    <a:pt x="2753" y="392"/>
                    <a:pt x="2753" y="398"/>
                    <a:pt x="2748" y="399"/>
                  </a:cubicBezTo>
                  <a:cubicBezTo>
                    <a:pt x="2744" y="408"/>
                    <a:pt x="2736" y="412"/>
                    <a:pt x="2732" y="420"/>
                  </a:cubicBezTo>
                  <a:cubicBezTo>
                    <a:pt x="2727" y="422"/>
                    <a:pt x="2727" y="428"/>
                    <a:pt x="2724" y="432"/>
                  </a:cubicBezTo>
                  <a:cubicBezTo>
                    <a:pt x="2721" y="435"/>
                    <a:pt x="2716" y="437"/>
                    <a:pt x="2716" y="443"/>
                  </a:cubicBezTo>
                  <a:cubicBezTo>
                    <a:pt x="2722" y="443"/>
                    <a:pt x="2724" y="438"/>
                    <a:pt x="2726" y="434"/>
                  </a:cubicBezTo>
                  <a:cubicBezTo>
                    <a:pt x="2729" y="430"/>
                    <a:pt x="2735" y="428"/>
                    <a:pt x="2736" y="422"/>
                  </a:cubicBezTo>
                  <a:cubicBezTo>
                    <a:pt x="2740" y="419"/>
                    <a:pt x="2743" y="415"/>
                    <a:pt x="2744" y="411"/>
                  </a:cubicBezTo>
                  <a:cubicBezTo>
                    <a:pt x="2749" y="408"/>
                    <a:pt x="2752" y="404"/>
                    <a:pt x="2755" y="399"/>
                  </a:cubicBezTo>
                  <a:cubicBezTo>
                    <a:pt x="2757" y="399"/>
                    <a:pt x="2760" y="398"/>
                    <a:pt x="2759" y="394"/>
                  </a:cubicBezTo>
                  <a:cubicBezTo>
                    <a:pt x="2761" y="393"/>
                    <a:pt x="2763" y="392"/>
                    <a:pt x="2765" y="390"/>
                  </a:cubicBezTo>
                  <a:cubicBezTo>
                    <a:pt x="2769" y="387"/>
                    <a:pt x="2773" y="383"/>
                    <a:pt x="2775" y="378"/>
                  </a:cubicBezTo>
                  <a:cubicBezTo>
                    <a:pt x="2778" y="377"/>
                    <a:pt x="2780" y="377"/>
                    <a:pt x="2779" y="373"/>
                  </a:cubicBezTo>
                  <a:cubicBezTo>
                    <a:pt x="2783" y="373"/>
                    <a:pt x="2784" y="371"/>
                    <a:pt x="2785" y="368"/>
                  </a:cubicBezTo>
                  <a:cubicBezTo>
                    <a:pt x="2793" y="368"/>
                    <a:pt x="2792" y="361"/>
                    <a:pt x="2798" y="359"/>
                  </a:cubicBezTo>
                  <a:cubicBezTo>
                    <a:pt x="2812" y="345"/>
                    <a:pt x="2825" y="331"/>
                    <a:pt x="2838" y="317"/>
                  </a:cubicBezTo>
                  <a:cubicBezTo>
                    <a:pt x="2851" y="301"/>
                    <a:pt x="2863" y="285"/>
                    <a:pt x="2877" y="270"/>
                  </a:cubicBezTo>
                  <a:cubicBezTo>
                    <a:pt x="2878" y="267"/>
                    <a:pt x="2880" y="263"/>
                    <a:pt x="2882" y="260"/>
                  </a:cubicBezTo>
                  <a:cubicBezTo>
                    <a:pt x="2882" y="245"/>
                    <a:pt x="2882" y="245"/>
                    <a:pt x="2882" y="245"/>
                  </a:cubicBezTo>
                  <a:cubicBezTo>
                    <a:pt x="2880" y="248"/>
                    <a:pt x="2879" y="251"/>
                    <a:pt x="2875" y="253"/>
                  </a:cubicBezTo>
                  <a:close/>
                  <a:moveTo>
                    <a:pt x="1363" y="128"/>
                  </a:moveTo>
                  <a:cubicBezTo>
                    <a:pt x="1366" y="126"/>
                    <a:pt x="1368" y="123"/>
                    <a:pt x="1368" y="118"/>
                  </a:cubicBezTo>
                  <a:cubicBezTo>
                    <a:pt x="1368" y="117"/>
                    <a:pt x="1366" y="107"/>
                    <a:pt x="1371" y="108"/>
                  </a:cubicBezTo>
                  <a:cubicBezTo>
                    <a:pt x="1374" y="96"/>
                    <a:pt x="1374" y="97"/>
                    <a:pt x="1376" y="86"/>
                  </a:cubicBezTo>
                  <a:cubicBezTo>
                    <a:pt x="1382" y="80"/>
                    <a:pt x="1384" y="63"/>
                    <a:pt x="1388" y="51"/>
                  </a:cubicBezTo>
                  <a:cubicBezTo>
                    <a:pt x="1393" y="49"/>
                    <a:pt x="1391" y="45"/>
                    <a:pt x="1391" y="41"/>
                  </a:cubicBezTo>
                  <a:cubicBezTo>
                    <a:pt x="1397" y="40"/>
                    <a:pt x="1396" y="28"/>
                    <a:pt x="1399" y="23"/>
                  </a:cubicBezTo>
                  <a:cubicBezTo>
                    <a:pt x="1403" y="19"/>
                    <a:pt x="1404" y="8"/>
                    <a:pt x="1409" y="0"/>
                  </a:cubicBezTo>
                  <a:cubicBezTo>
                    <a:pt x="1403" y="0"/>
                    <a:pt x="1403" y="0"/>
                    <a:pt x="1403" y="0"/>
                  </a:cubicBezTo>
                  <a:cubicBezTo>
                    <a:pt x="1398" y="13"/>
                    <a:pt x="1393" y="27"/>
                    <a:pt x="1387" y="40"/>
                  </a:cubicBezTo>
                  <a:cubicBezTo>
                    <a:pt x="1383" y="55"/>
                    <a:pt x="1378" y="70"/>
                    <a:pt x="1374" y="86"/>
                  </a:cubicBezTo>
                  <a:cubicBezTo>
                    <a:pt x="1369" y="91"/>
                    <a:pt x="1372" y="95"/>
                    <a:pt x="1368" y="105"/>
                  </a:cubicBezTo>
                  <a:cubicBezTo>
                    <a:pt x="1367" y="109"/>
                    <a:pt x="1365" y="113"/>
                    <a:pt x="1364" y="117"/>
                  </a:cubicBezTo>
                  <a:cubicBezTo>
                    <a:pt x="1364" y="120"/>
                    <a:pt x="1359" y="127"/>
                    <a:pt x="1363" y="128"/>
                  </a:cubicBezTo>
                  <a:close/>
                  <a:moveTo>
                    <a:pt x="1367" y="0"/>
                  </a:moveTo>
                  <a:cubicBezTo>
                    <a:pt x="1362" y="0"/>
                    <a:pt x="1362" y="0"/>
                    <a:pt x="1362" y="0"/>
                  </a:cubicBezTo>
                  <a:cubicBezTo>
                    <a:pt x="1357" y="12"/>
                    <a:pt x="1352" y="24"/>
                    <a:pt x="1348" y="35"/>
                  </a:cubicBezTo>
                  <a:cubicBezTo>
                    <a:pt x="1346" y="40"/>
                    <a:pt x="1344" y="48"/>
                    <a:pt x="1342" y="54"/>
                  </a:cubicBezTo>
                  <a:cubicBezTo>
                    <a:pt x="1340" y="62"/>
                    <a:pt x="1336" y="68"/>
                    <a:pt x="1339" y="73"/>
                  </a:cubicBezTo>
                  <a:cubicBezTo>
                    <a:pt x="1347" y="51"/>
                    <a:pt x="1357" y="25"/>
                    <a:pt x="1367" y="0"/>
                  </a:cubicBezTo>
                  <a:close/>
                  <a:moveTo>
                    <a:pt x="2878" y="222"/>
                  </a:moveTo>
                  <a:cubicBezTo>
                    <a:pt x="2879" y="226"/>
                    <a:pt x="2875" y="227"/>
                    <a:pt x="2874" y="229"/>
                  </a:cubicBezTo>
                  <a:cubicBezTo>
                    <a:pt x="2855" y="259"/>
                    <a:pt x="2848" y="264"/>
                    <a:pt x="2842" y="270"/>
                  </a:cubicBezTo>
                  <a:cubicBezTo>
                    <a:pt x="2809" y="297"/>
                    <a:pt x="2813" y="307"/>
                    <a:pt x="2807" y="308"/>
                  </a:cubicBezTo>
                  <a:cubicBezTo>
                    <a:pt x="2752" y="370"/>
                    <a:pt x="2744" y="368"/>
                    <a:pt x="2744" y="374"/>
                  </a:cubicBezTo>
                  <a:cubicBezTo>
                    <a:pt x="2720" y="393"/>
                    <a:pt x="2724" y="403"/>
                    <a:pt x="2718" y="404"/>
                  </a:cubicBezTo>
                  <a:cubicBezTo>
                    <a:pt x="2708" y="422"/>
                    <a:pt x="2704" y="425"/>
                    <a:pt x="2708" y="426"/>
                  </a:cubicBezTo>
                  <a:cubicBezTo>
                    <a:pt x="2726" y="407"/>
                    <a:pt x="2723" y="401"/>
                    <a:pt x="2728" y="401"/>
                  </a:cubicBezTo>
                  <a:cubicBezTo>
                    <a:pt x="2760" y="371"/>
                    <a:pt x="2763" y="359"/>
                    <a:pt x="2773" y="354"/>
                  </a:cubicBezTo>
                  <a:cubicBezTo>
                    <a:pt x="2826" y="298"/>
                    <a:pt x="2836" y="292"/>
                    <a:pt x="2843" y="284"/>
                  </a:cubicBezTo>
                  <a:cubicBezTo>
                    <a:pt x="2866" y="246"/>
                    <a:pt x="2876" y="251"/>
                    <a:pt x="2873" y="244"/>
                  </a:cubicBezTo>
                  <a:cubicBezTo>
                    <a:pt x="2882" y="217"/>
                    <a:pt x="2882" y="217"/>
                    <a:pt x="2882" y="217"/>
                  </a:cubicBezTo>
                  <a:close/>
                  <a:moveTo>
                    <a:pt x="2859" y="171"/>
                  </a:moveTo>
                  <a:cubicBezTo>
                    <a:pt x="2852" y="175"/>
                    <a:pt x="2852" y="185"/>
                    <a:pt x="2842" y="187"/>
                  </a:cubicBezTo>
                  <a:cubicBezTo>
                    <a:pt x="2816" y="231"/>
                    <a:pt x="2810" y="233"/>
                    <a:pt x="2809" y="238"/>
                  </a:cubicBezTo>
                  <a:cubicBezTo>
                    <a:pt x="2789" y="263"/>
                    <a:pt x="2787" y="268"/>
                    <a:pt x="2783" y="270"/>
                  </a:cubicBezTo>
                  <a:cubicBezTo>
                    <a:pt x="2758" y="313"/>
                    <a:pt x="2743" y="325"/>
                    <a:pt x="2735" y="344"/>
                  </a:cubicBezTo>
                  <a:cubicBezTo>
                    <a:pt x="2713" y="374"/>
                    <a:pt x="2712" y="386"/>
                    <a:pt x="2706" y="394"/>
                  </a:cubicBezTo>
                  <a:cubicBezTo>
                    <a:pt x="2732" y="359"/>
                    <a:pt x="2737" y="349"/>
                    <a:pt x="2744" y="341"/>
                  </a:cubicBezTo>
                  <a:cubicBezTo>
                    <a:pt x="2784" y="285"/>
                    <a:pt x="2786" y="283"/>
                    <a:pt x="2785" y="279"/>
                  </a:cubicBezTo>
                  <a:cubicBezTo>
                    <a:pt x="2801" y="253"/>
                    <a:pt x="2811" y="255"/>
                    <a:pt x="2809" y="247"/>
                  </a:cubicBezTo>
                  <a:cubicBezTo>
                    <a:pt x="2835" y="218"/>
                    <a:pt x="2836" y="212"/>
                    <a:pt x="2842" y="209"/>
                  </a:cubicBezTo>
                  <a:cubicBezTo>
                    <a:pt x="2863" y="178"/>
                    <a:pt x="2869" y="178"/>
                    <a:pt x="2868" y="172"/>
                  </a:cubicBezTo>
                  <a:cubicBezTo>
                    <a:pt x="2882" y="135"/>
                    <a:pt x="2882" y="135"/>
                    <a:pt x="2882" y="135"/>
                  </a:cubicBezTo>
                  <a:close/>
                  <a:moveTo>
                    <a:pt x="2878" y="100"/>
                  </a:moveTo>
                  <a:cubicBezTo>
                    <a:pt x="2870" y="102"/>
                    <a:pt x="2872" y="113"/>
                    <a:pt x="2866" y="116"/>
                  </a:cubicBezTo>
                  <a:cubicBezTo>
                    <a:pt x="2855" y="140"/>
                    <a:pt x="2849" y="143"/>
                    <a:pt x="2849" y="152"/>
                  </a:cubicBezTo>
                  <a:cubicBezTo>
                    <a:pt x="2834" y="173"/>
                    <a:pt x="2830" y="178"/>
                    <a:pt x="2825" y="182"/>
                  </a:cubicBezTo>
                  <a:cubicBezTo>
                    <a:pt x="2812" y="207"/>
                    <a:pt x="2804" y="209"/>
                    <a:pt x="2803" y="216"/>
                  </a:cubicBezTo>
                  <a:cubicBezTo>
                    <a:pt x="2751" y="284"/>
                    <a:pt x="2752" y="292"/>
                    <a:pt x="2745" y="295"/>
                  </a:cubicBezTo>
                  <a:cubicBezTo>
                    <a:pt x="2721" y="335"/>
                    <a:pt x="2714" y="339"/>
                    <a:pt x="2714" y="347"/>
                  </a:cubicBezTo>
                  <a:cubicBezTo>
                    <a:pt x="2693" y="384"/>
                    <a:pt x="2696" y="391"/>
                    <a:pt x="2693" y="392"/>
                  </a:cubicBezTo>
                  <a:cubicBezTo>
                    <a:pt x="2687" y="416"/>
                    <a:pt x="2680" y="422"/>
                    <a:pt x="2686" y="423"/>
                  </a:cubicBezTo>
                  <a:cubicBezTo>
                    <a:pt x="2703" y="388"/>
                    <a:pt x="2701" y="378"/>
                    <a:pt x="2705" y="374"/>
                  </a:cubicBezTo>
                  <a:cubicBezTo>
                    <a:pt x="2733" y="326"/>
                    <a:pt x="2734" y="320"/>
                    <a:pt x="2740" y="317"/>
                  </a:cubicBezTo>
                  <a:cubicBezTo>
                    <a:pt x="2772" y="272"/>
                    <a:pt x="2774" y="266"/>
                    <a:pt x="2778" y="262"/>
                  </a:cubicBezTo>
                  <a:cubicBezTo>
                    <a:pt x="2815" y="214"/>
                    <a:pt x="2818" y="201"/>
                    <a:pt x="2828" y="195"/>
                  </a:cubicBezTo>
                  <a:cubicBezTo>
                    <a:pt x="2842" y="172"/>
                    <a:pt x="2843" y="169"/>
                    <a:pt x="2845" y="167"/>
                  </a:cubicBezTo>
                  <a:cubicBezTo>
                    <a:pt x="2881" y="109"/>
                    <a:pt x="2881" y="107"/>
                    <a:pt x="2882" y="10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sp>
        <p:sp>
          <p:nvSpPr>
            <p:cNvPr id="76" name="Freeform 49"/>
            <p:cNvSpPr>
              <a:spLocks noEditPoints="1"/>
            </p:cNvSpPr>
            <p:nvPr/>
          </p:nvSpPr>
          <p:spPr bwMode="auto">
            <a:xfrm>
              <a:off x="1930" y="0"/>
              <a:ext cx="8641213" cy="6867426"/>
            </a:xfrm>
            <a:custGeom>
              <a:avLst/>
              <a:gdLst/>
              <a:ahLst/>
              <a:cxnLst/>
              <a:rect l="0" t="0" r="r" b="b"/>
              <a:pathLst>
                <a:path w="2726" h="2162">
                  <a:moveTo>
                    <a:pt x="2608" y="2112"/>
                  </a:moveTo>
                  <a:cubicBezTo>
                    <a:pt x="2614" y="2110"/>
                    <a:pt x="2601" y="2106"/>
                    <a:pt x="2606" y="2103"/>
                  </a:cubicBezTo>
                  <a:cubicBezTo>
                    <a:pt x="2604" y="2100"/>
                    <a:pt x="2602" y="2096"/>
                    <a:pt x="2604" y="2093"/>
                  </a:cubicBezTo>
                  <a:cubicBezTo>
                    <a:pt x="2588" y="2074"/>
                    <a:pt x="2586" y="2062"/>
                    <a:pt x="2570" y="2045"/>
                  </a:cubicBezTo>
                  <a:cubicBezTo>
                    <a:pt x="2557" y="2035"/>
                    <a:pt x="2545" y="2023"/>
                    <a:pt x="2533" y="2016"/>
                  </a:cubicBezTo>
                  <a:cubicBezTo>
                    <a:pt x="2527" y="2009"/>
                    <a:pt x="2520" y="2009"/>
                    <a:pt x="2514" y="2001"/>
                  </a:cubicBezTo>
                  <a:cubicBezTo>
                    <a:pt x="2507" y="2000"/>
                    <a:pt x="2501" y="1990"/>
                    <a:pt x="2494" y="1992"/>
                  </a:cubicBezTo>
                  <a:cubicBezTo>
                    <a:pt x="2508" y="2005"/>
                    <a:pt x="2523" y="2014"/>
                    <a:pt x="2537" y="2024"/>
                  </a:cubicBezTo>
                  <a:cubicBezTo>
                    <a:pt x="2544" y="2032"/>
                    <a:pt x="2552" y="2038"/>
                    <a:pt x="2559" y="2043"/>
                  </a:cubicBezTo>
                  <a:cubicBezTo>
                    <a:pt x="2556" y="2046"/>
                    <a:pt x="2565" y="2051"/>
                    <a:pt x="2567" y="2055"/>
                  </a:cubicBezTo>
                  <a:cubicBezTo>
                    <a:pt x="2572" y="2060"/>
                    <a:pt x="2576" y="2065"/>
                    <a:pt x="2580" y="2070"/>
                  </a:cubicBezTo>
                  <a:cubicBezTo>
                    <a:pt x="2585" y="2078"/>
                    <a:pt x="2588" y="2092"/>
                    <a:pt x="2596" y="2094"/>
                  </a:cubicBezTo>
                  <a:cubicBezTo>
                    <a:pt x="2592" y="2100"/>
                    <a:pt x="2600" y="2106"/>
                    <a:pt x="2599" y="2112"/>
                  </a:cubicBezTo>
                  <a:cubicBezTo>
                    <a:pt x="2602" y="2117"/>
                    <a:pt x="2606" y="2123"/>
                    <a:pt x="2606" y="2129"/>
                  </a:cubicBezTo>
                  <a:cubicBezTo>
                    <a:pt x="2612" y="2139"/>
                    <a:pt x="2614" y="2149"/>
                    <a:pt x="2620" y="2160"/>
                  </a:cubicBezTo>
                  <a:cubicBezTo>
                    <a:pt x="2629" y="2160"/>
                    <a:pt x="2629" y="2160"/>
                    <a:pt x="2629" y="2160"/>
                  </a:cubicBezTo>
                  <a:cubicBezTo>
                    <a:pt x="2624" y="2150"/>
                    <a:pt x="2624" y="2141"/>
                    <a:pt x="2616" y="2131"/>
                  </a:cubicBezTo>
                  <a:cubicBezTo>
                    <a:pt x="2617" y="2125"/>
                    <a:pt x="2611" y="2119"/>
                    <a:pt x="2608" y="2112"/>
                  </a:cubicBezTo>
                  <a:close/>
                  <a:moveTo>
                    <a:pt x="1185" y="997"/>
                  </a:moveTo>
                  <a:cubicBezTo>
                    <a:pt x="1185" y="991"/>
                    <a:pt x="1188" y="987"/>
                    <a:pt x="1188" y="981"/>
                  </a:cubicBezTo>
                  <a:cubicBezTo>
                    <a:pt x="1204" y="933"/>
                    <a:pt x="1201" y="925"/>
                    <a:pt x="1207" y="922"/>
                  </a:cubicBezTo>
                  <a:cubicBezTo>
                    <a:pt x="1220" y="867"/>
                    <a:pt x="1221" y="859"/>
                    <a:pt x="1225" y="852"/>
                  </a:cubicBezTo>
                  <a:cubicBezTo>
                    <a:pt x="1238" y="801"/>
                    <a:pt x="1237" y="792"/>
                    <a:pt x="1242" y="787"/>
                  </a:cubicBezTo>
                  <a:cubicBezTo>
                    <a:pt x="1254" y="735"/>
                    <a:pt x="1261" y="729"/>
                    <a:pt x="1263" y="719"/>
                  </a:cubicBezTo>
                  <a:cubicBezTo>
                    <a:pt x="1276" y="705"/>
                    <a:pt x="1275" y="699"/>
                    <a:pt x="1276" y="695"/>
                  </a:cubicBezTo>
                  <a:cubicBezTo>
                    <a:pt x="1289" y="674"/>
                    <a:pt x="1291" y="671"/>
                    <a:pt x="1293" y="674"/>
                  </a:cubicBezTo>
                  <a:cubicBezTo>
                    <a:pt x="1266" y="737"/>
                    <a:pt x="1270" y="744"/>
                    <a:pt x="1266" y="745"/>
                  </a:cubicBezTo>
                  <a:cubicBezTo>
                    <a:pt x="1255" y="789"/>
                    <a:pt x="1257" y="793"/>
                    <a:pt x="1254" y="794"/>
                  </a:cubicBezTo>
                  <a:cubicBezTo>
                    <a:pt x="1251" y="821"/>
                    <a:pt x="1249" y="825"/>
                    <a:pt x="1248" y="830"/>
                  </a:cubicBezTo>
                  <a:cubicBezTo>
                    <a:pt x="1245" y="853"/>
                    <a:pt x="1242" y="856"/>
                    <a:pt x="1242" y="862"/>
                  </a:cubicBezTo>
                  <a:cubicBezTo>
                    <a:pt x="1231" y="926"/>
                    <a:pt x="1230" y="933"/>
                    <a:pt x="1230" y="940"/>
                  </a:cubicBezTo>
                  <a:cubicBezTo>
                    <a:pt x="1223" y="975"/>
                    <a:pt x="1217" y="974"/>
                    <a:pt x="1219" y="980"/>
                  </a:cubicBezTo>
                  <a:cubicBezTo>
                    <a:pt x="1208" y="1012"/>
                    <a:pt x="1200" y="1022"/>
                    <a:pt x="1196" y="1035"/>
                  </a:cubicBezTo>
                  <a:cubicBezTo>
                    <a:pt x="1215" y="1004"/>
                    <a:pt x="1219" y="1004"/>
                    <a:pt x="1219" y="1002"/>
                  </a:cubicBezTo>
                  <a:cubicBezTo>
                    <a:pt x="1230" y="971"/>
                    <a:pt x="1230" y="963"/>
                    <a:pt x="1235" y="959"/>
                  </a:cubicBezTo>
                  <a:cubicBezTo>
                    <a:pt x="1243" y="910"/>
                    <a:pt x="1241" y="901"/>
                    <a:pt x="1247" y="897"/>
                  </a:cubicBezTo>
                  <a:cubicBezTo>
                    <a:pt x="1252" y="860"/>
                    <a:pt x="1253" y="845"/>
                    <a:pt x="1257" y="831"/>
                  </a:cubicBezTo>
                  <a:cubicBezTo>
                    <a:pt x="1268" y="784"/>
                    <a:pt x="1267" y="775"/>
                    <a:pt x="1270" y="769"/>
                  </a:cubicBezTo>
                  <a:cubicBezTo>
                    <a:pt x="1292" y="709"/>
                    <a:pt x="1288" y="703"/>
                    <a:pt x="1291" y="701"/>
                  </a:cubicBezTo>
                  <a:cubicBezTo>
                    <a:pt x="1315" y="659"/>
                    <a:pt x="1322" y="644"/>
                    <a:pt x="1331" y="629"/>
                  </a:cubicBezTo>
                  <a:cubicBezTo>
                    <a:pt x="1351" y="606"/>
                    <a:pt x="1355" y="604"/>
                    <a:pt x="1360" y="602"/>
                  </a:cubicBezTo>
                  <a:cubicBezTo>
                    <a:pt x="1367" y="599"/>
                    <a:pt x="1362" y="599"/>
                    <a:pt x="1360" y="602"/>
                  </a:cubicBezTo>
                  <a:cubicBezTo>
                    <a:pt x="1343" y="626"/>
                    <a:pt x="1344" y="632"/>
                    <a:pt x="1341" y="634"/>
                  </a:cubicBezTo>
                  <a:cubicBezTo>
                    <a:pt x="1313" y="685"/>
                    <a:pt x="1309" y="692"/>
                    <a:pt x="1306" y="700"/>
                  </a:cubicBezTo>
                  <a:cubicBezTo>
                    <a:pt x="1286" y="756"/>
                    <a:pt x="1286" y="766"/>
                    <a:pt x="1279" y="772"/>
                  </a:cubicBezTo>
                  <a:cubicBezTo>
                    <a:pt x="1263" y="829"/>
                    <a:pt x="1267" y="838"/>
                    <a:pt x="1261" y="841"/>
                  </a:cubicBezTo>
                  <a:cubicBezTo>
                    <a:pt x="1259" y="864"/>
                    <a:pt x="1258" y="870"/>
                    <a:pt x="1256" y="876"/>
                  </a:cubicBezTo>
                  <a:cubicBezTo>
                    <a:pt x="1244" y="926"/>
                    <a:pt x="1247" y="944"/>
                    <a:pt x="1239" y="954"/>
                  </a:cubicBezTo>
                  <a:cubicBezTo>
                    <a:pt x="1215" y="1043"/>
                    <a:pt x="1207" y="1046"/>
                    <a:pt x="1208" y="1055"/>
                  </a:cubicBezTo>
                  <a:cubicBezTo>
                    <a:pt x="1208" y="1059"/>
                    <a:pt x="1216" y="1053"/>
                    <a:pt x="1217" y="1042"/>
                  </a:cubicBezTo>
                  <a:cubicBezTo>
                    <a:pt x="1233" y="1005"/>
                    <a:pt x="1235" y="995"/>
                    <a:pt x="1241" y="987"/>
                  </a:cubicBezTo>
                  <a:cubicBezTo>
                    <a:pt x="1256" y="913"/>
                    <a:pt x="1263" y="906"/>
                    <a:pt x="1264" y="894"/>
                  </a:cubicBezTo>
                  <a:cubicBezTo>
                    <a:pt x="1281" y="827"/>
                    <a:pt x="1277" y="817"/>
                    <a:pt x="1280" y="814"/>
                  </a:cubicBezTo>
                  <a:cubicBezTo>
                    <a:pt x="1287" y="774"/>
                    <a:pt x="1296" y="773"/>
                    <a:pt x="1294" y="765"/>
                  </a:cubicBezTo>
                  <a:cubicBezTo>
                    <a:pt x="1324" y="691"/>
                    <a:pt x="1328" y="679"/>
                    <a:pt x="1333" y="667"/>
                  </a:cubicBezTo>
                  <a:cubicBezTo>
                    <a:pt x="1358" y="633"/>
                    <a:pt x="1355" y="627"/>
                    <a:pt x="1357" y="625"/>
                  </a:cubicBezTo>
                  <a:cubicBezTo>
                    <a:pt x="1378" y="596"/>
                    <a:pt x="1385" y="592"/>
                    <a:pt x="1388" y="586"/>
                  </a:cubicBezTo>
                  <a:cubicBezTo>
                    <a:pt x="1402" y="577"/>
                    <a:pt x="1402" y="573"/>
                    <a:pt x="1404" y="576"/>
                  </a:cubicBezTo>
                  <a:cubicBezTo>
                    <a:pt x="1379" y="617"/>
                    <a:pt x="1373" y="621"/>
                    <a:pt x="1373" y="628"/>
                  </a:cubicBezTo>
                  <a:cubicBezTo>
                    <a:pt x="1351" y="666"/>
                    <a:pt x="1350" y="672"/>
                    <a:pt x="1347" y="678"/>
                  </a:cubicBezTo>
                  <a:cubicBezTo>
                    <a:pt x="1317" y="755"/>
                    <a:pt x="1313" y="767"/>
                    <a:pt x="1310" y="771"/>
                  </a:cubicBezTo>
                  <a:cubicBezTo>
                    <a:pt x="1307" y="783"/>
                    <a:pt x="1310" y="784"/>
                    <a:pt x="1310" y="784"/>
                  </a:cubicBezTo>
                  <a:cubicBezTo>
                    <a:pt x="1296" y="817"/>
                    <a:pt x="1299" y="829"/>
                    <a:pt x="1295" y="835"/>
                  </a:cubicBezTo>
                  <a:cubicBezTo>
                    <a:pt x="1266" y="933"/>
                    <a:pt x="1260" y="938"/>
                    <a:pt x="1260" y="948"/>
                  </a:cubicBezTo>
                  <a:cubicBezTo>
                    <a:pt x="1249" y="963"/>
                    <a:pt x="1250" y="966"/>
                    <a:pt x="1254" y="964"/>
                  </a:cubicBezTo>
                  <a:cubicBezTo>
                    <a:pt x="1275" y="932"/>
                    <a:pt x="1280" y="931"/>
                    <a:pt x="1283" y="928"/>
                  </a:cubicBezTo>
                  <a:cubicBezTo>
                    <a:pt x="1286" y="929"/>
                    <a:pt x="1291" y="929"/>
                    <a:pt x="1289" y="925"/>
                  </a:cubicBezTo>
                  <a:cubicBezTo>
                    <a:pt x="1319" y="891"/>
                    <a:pt x="1326" y="887"/>
                    <a:pt x="1330" y="880"/>
                  </a:cubicBezTo>
                  <a:cubicBezTo>
                    <a:pt x="1376" y="817"/>
                    <a:pt x="1385" y="813"/>
                    <a:pt x="1390" y="807"/>
                  </a:cubicBezTo>
                  <a:cubicBezTo>
                    <a:pt x="1433" y="757"/>
                    <a:pt x="1432" y="751"/>
                    <a:pt x="1435" y="748"/>
                  </a:cubicBezTo>
                  <a:cubicBezTo>
                    <a:pt x="1449" y="723"/>
                    <a:pt x="1452" y="720"/>
                    <a:pt x="1453" y="716"/>
                  </a:cubicBezTo>
                  <a:cubicBezTo>
                    <a:pt x="1462" y="702"/>
                    <a:pt x="1465" y="699"/>
                    <a:pt x="1465" y="694"/>
                  </a:cubicBezTo>
                  <a:cubicBezTo>
                    <a:pt x="1481" y="667"/>
                    <a:pt x="1483" y="664"/>
                    <a:pt x="1485" y="659"/>
                  </a:cubicBezTo>
                  <a:cubicBezTo>
                    <a:pt x="1501" y="625"/>
                    <a:pt x="1502" y="623"/>
                    <a:pt x="1502" y="621"/>
                  </a:cubicBezTo>
                  <a:cubicBezTo>
                    <a:pt x="1513" y="590"/>
                    <a:pt x="1521" y="590"/>
                    <a:pt x="1518" y="582"/>
                  </a:cubicBezTo>
                  <a:cubicBezTo>
                    <a:pt x="1537" y="564"/>
                    <a:pt x="1530" y="555"/>
                    <a:pt x="1537" y="557"/>
                  </a:cubicBezTo>
                  <a:cubicBezTo>
                    <a:pt x="1555" y="515"/>
                    <a:pt x="1557" y="512"/>
                    <a:pt x="1558" y="509"/>
                  </a:cubicBezTo>
                  <a:cubicBezTo>
                    <a:pt x="1568" y="495"/>
                    <a:pt x="1564" y="485"/>
                    <a:pt x="1573" y="484"/>
                  </a:cubicBezTo>
                  <a:cubicBezTo>
                    <a:pt x="1581" y="478"/>
                    <a:pt x="1577" y="487"/>
                    <a:pt x="1576" y="499"/>
                  </a:cubicBezTo>
                  <a:cubicBezTo>
                    <a:pt x="1578" y="525"/>
                    <a:pt x="1579" y="527"/>
                    <a:pt x="1579" y="531"/>
                  </a:cubicBezTo>
                  <a:cubicBezTo>
                    <a:pt x="1586" y="481"/>
                    <a:pt x="1592" y="479"/>
                    <a:pt x="1590" y="470"/>
                  </a:cubicBezTo>
                  <a:cubicBezTo>
                    <a:pt x="1610" y="475"/>
                    <a:pt x="1604" y="463"/>
                    <a:pt x="1608" y="458"/>
                  </a:cubicBezTo>
                  <a:cubicBezTo>
                    <a:pt x="1617" y="443"/>
                    <a:pt x="1611" y="446"/>
                    <a:pt x="1614" y="454"/>
                  </a:cubicBezTo>
                  <a:cubicBezTo>
                    <a:pt x="1622" y="470"/>
                    <a:pt x="1618" y="475"/>
                    <a:pt x="1623" y="477"/>
                  </a:cubicBezTo>
                  <a:cubicBezTo>
                    <a:pt x="1631" y="428"/>
                    <a:pt x="1635" y="424"/>
                    <a:pt x="1634" y="417"/>
                  </a:cubicBezTo>
                  <a:cubicBezTo>
                    <a:pt x="1646" y="391"/>
                    <a:pt x="1659" y="394"/>
                    <a:pt x="1655" y="387"/>
                  </a:cubicBezTo>
                  <a:cubicBezTo>
                    <a:pt x="1670" y="360"/>
                    <a:pt x="1666" y="362"/>
                    <a:pt x="1665" y="356"/>
                  </a:cubicBezTo>
                  <a:cubicBezTo>
                    <a:pt x="1613" y="367"/>
                    <a:pt x="1610" y="365"/>
                    <a:pt x="1607" y="365"/>
                  </a:cubicBezTo>
                  <a:cubicBezTo>
                    <a:pt x="1579" y="335"/>
                    <a:pt x="1568" y="339"/>
                    <a:pt x="1567" y="328"/>
                  </a:cubicBezTo>
                  <a:cubicBezTo>
                    <a:pt x="1572" y="346"/>
                    <a:pt x="1575" y="350"/>
                    <a:pt x="1579" y="354"/>
                  </a:cubicBezTo>
                  <a:cubicBezTo>
                    <a:pt x="1603" y="379"/>
                    <a:pt x="1607" y="382"/>
                    <a:pt x="1611" y="386"/>
                  </a:cubicBezTo>
                  <a:cubicBezTo>
                    <a:pt x="1577" y="403"/>
                    <a:pt x="1578" y="398"/>
                    <a:pt x="1573" y="400"/>
                  </a:cubicBezTo>
                  <a:cubicBezTo>
                    <a:pt x="1535" y="399"/>
                    <a:pt x="1537" y="391"/>
                    <a:pt x="1530" y="394"/>
                  </a:cubicBezTo>
                  <a:cubicBezTo>
                    <a:pt x="1504" y="388"/>
                    <a:pt x="1500" y="387"/>
                    <a:pt x="1498" y="384"/>
                  </a:cubicBezTo>
                  <a:cubicBezTo>
                    <a:pt x="1429" y="359"/>
                    <a:pt x="1422" y="357"/>
                    <a:pt x="1416" y="353"/>
                  </a:cubicBezTo>
                  <a:cubicBezTo>
                    <a:pt x="1368" y="331"/>
                    <a:pt x="1368" y="324"/>
                    <a:pt x="1363" y="325"/>
                  </a:cubicBezTo>
                  <a:cubicBezTo>
                    <a:pt x="1322" y="306"/>
                    <a:pt x="1316" y="307"/>
                    <a:pt x="1313" y="305"/>
                  </a:cubicBezTo>
                  <a:cubicBezTo>
                    <a:pt x="1278" y="286"/>
                    <a:pt x="1270" y="287"/>
                    <a:pt x="1264" y="282"/>
                  </a:cubicBezTo>
                  <a:cubicBezTo>
                    <a:pt x="1210" y="276"/>
                    <a:pt x="1198" y="277"/>
                    <a:pt x="1186" y="277"/>
                  </a:cubicBezTo>
                  <a:cubicBezTo>
                    <a:pt x="1188" y="279"/>
                    <a:pt x="1207" y="283"/>
                    <a:pt x="1229" y="282"/>
                  </a:cubicBezTo>
                  <a:cubicBezTo>
                    <a:pt x="1251" y="291"/>
                    <a:pt x="1257" y="287"/>
                    <a:pt x="1259" y="290"/>
                  </a:cubicBezTo>
                  <a:cubicBezTo>
                    <a:pt x="1335" y="317"/>
                    <a:pt x="1360" y="337"/>
                    <a:pt x="1391" y="348"/>
                  </a:cubicBezTo>
                  <a:cubicBezTo>
                    <a:pt x="1407" y="359"/>
                    <a:pt x="1408" y="361"/>
                    <a:pt x="1409" y="363"/>
                  </a:cubicBezTo>
                  <a:cubicBezTo>
                    <a:pt x="1481" y="388"/>
                    <a:pt x="1483" y="391"/>
                    <a:pt x="1486" y="393"/>
                  </a:cubicBezTo>
                  <a:cubicBezTo>
                    <a:pt x="1538" y="403"/>
                    <a:pt x="1548" y="410"/>
                    <a:pt x="1564" y="410"/>
                  </a:cubicBezTo>
                  <a:cubicBezTo>
                    <a:pt x="1598" y="413"/>
                    <a:pt x="1600" y="413"/>
                    <a:pt x="1602" y="412"/>
                  </a:cubicBezTo>
                  <a:cubicBezTo>
                    <a:pt x="1593" y="415"/>
                    <a:pt x="1592" y="417"/>
                    <a:pt x="1590" y="419"/>
                  </a:cubicBezTo>
                  <a:cubicBezTo>
                    <a:pt x="1529" y="416"/>
                    <a:pt x="1519" y="411"/>
                    <a:pt x="1508" y="407"/>
                  </a:cubicBezTo>
                  <a:cubicBezTo>
                    <a:pt x="1480" y="399"/>
                    <a:pt x="1462" y="398"/>
                    <a:pt x="1450" y="389"/>
                  </a:cubicBezTo>
                  <a:cubicBezTo>
                    <a:pt x="1425" y="377"/>
                    <a:pt x="1419" y="377"/>
                    <a:pt x="1416" y="375"/>
                  </a:cubicBezTo>
                  <a:cubicBezTo>
                    <a:pt x="1381" y="357"/>
                    <a:pt x="1376" y="358"/>
                    <a:pt x="1373" y="356"/>
                  </a:cubicBezTo>
                  <a:cubicBezTo>
                    <a:pt x="1356" y="352"/>
                    <a:pt x="1357" y="344"/>
                    <a:pt x="1351" y="347"/>
                  </a:cubicBezTo>
                  <a:cubicBezTo>
                    <a:pt x="1337" y="338"/>
                    <a:pt x="1332" y="338"/>
                    <a:pt x="1329" y="335"/>
                  </a:cubicBezTo>
                  <a:cubicBezTo>
                    <a:pt x="1302" y="325"/>
                    <a:pt x="1287" y="320"/>
                    <a:pt x="1272" y="314"/>
                  </a:cubicBezTo>
                  <a:cubicBezTo>
                    <a:pt x="1238" y="309"/>
                    <a:pt x="1231" y="305"/>
                    <a:pt x="1222" y="303"/>
                  </a:cubicBezTo>
                  <a:cubicBezTo>
                    <a:pt x="1181" y="292"/>
                    <a:pt x="1173" y="297"/>
                    <a:pt x="1171" y="293"/>
                  </a:cubicBezTo>
                  <a:cubicBezTo>
                    <a:pt x="1072" y="296"/>
                    <a:pt x="1063" y="298"/>
                    <a:pt x="1048" y="297"/>
                  </a:cubicBezTo>
                  <a:cubicBezTo>
                    <a:pt x="1014" y="304"/>
                    <a:pt x="1004" y="304"/>
                    <a:pt x="994" y="307"/>
                  </a:cubicBezTo>
                  <a:cubicBezTo>
                    <a:pt x="991" y="310"/>
                    <a:pt x="1014" y="310"/>
                    <a:pt x="1038" y="308"/>
                  </a:cubicBezTo>
                  <a:cubicBezTo>
                    <a:pt x="1072" y="309"/>
                    <a:pt x="1076" y="316"/>
                    <a:pt x="1088" y="312"/>
                  </a:cubicBezTo>
                  <a:cubicBezTo>
                    <a:pt x="1141" y="329"/>
                    <a:pt x="1144" y="333"/>
                    <a:pt x="1149" y="332"/>
                  </a:cubicBezTo>
                  <a:cubicBezTo>
                    <a:pt x="1176" y="344"/>
                    <a:pt x="1179" y="347"/>
                    <a:pt x="1183" y="348"/>
                  </a:cubicBezTo>
                  <a:cubicBezTo>
                    <a:pt x="1210" y="359"/>
                    <a:pt x="1210" y="366"/>
                    <a:pt x="1217" y="364"/>
                  </a:cubicBezTo>
                  <a:cubicBezTo>
                    <a:pt x="1241" y="380"/>
                    <a:pt x="1259" y="384"/>
                    <a:pt x="1271" y="396"/>
                  </a:cubicBezTo>
                  <a:cubicBezTo>
                    <a:pt x="1320" y="414"/>
                    <a:pt x="1322" y="417"/>
                    <a:pt x="1324" y="420"/>
                  </a:cubicBezTo>
                  <a:cubicBezTo>
                    <a:pt x="1349" y="429"/>
                    <a:pt x="1353" y="430"/>
                    <a:pt x="1355" y="432"/>
                  </a:cubicBezTo>
                  <a:cubicBezTo>
                    <a:pt x="1401" y="455"/>
                    <a:pt x="1410" y="455"/>
                    <a:pt x="1416" y="459"/>
                  </a:cubicBezTo>
                  <a:cubicBezTo>
                    <a:pt x="1446" y="467"/>
                    <a:pt x="1454" y="469"/>
                    <a:pt x="1460" y="473"/>
                  </a:cubicBezTo>
                  <a:cubicBezTo>
                    <a:pt x="1499" y="475"/>
                    <a:pt x="1504" y="475"/>
                    <a:pt x="1508" y="478"/>
                  </a:cubicBezTo>
                  <a:cubicBezTo>
                    <a:pt x="1507" y="491"/>
                    <a:pt x="1504" y="496"/>
                    <a:pt x="1498" y="497"/>
                  </a:cubicBezTo>
                  <a:cubicBezTo>
                    <a:pt x="1444" y="489"/>
                    <a:pt x="1435" y="491"/>
                    <a:pt x="1428" y="490"/>
                  </a:cubicBezTo>
                  <a:cubicBezTo>
                    <a:pt x="1388" y="478"/>
                    <a:pt x="1382" y="477"/>
                    <a:pt x="1378" y="472"/>
                  </a:cubicBezTo>
                  <a:cubicBezTo>
                    <a:pt x="1339" y="456"/>
                    <a:pt x="1321" y="441"/>
                    <a:pt x="1296" y="436"/>
                  </a:cubicBezTo>
                  <a:cubicBezTo>
                    <a:pt x="1250" y="408"/>
                    <a:pt x="1244" y="403"/>
                    <a:pt x="1237" y="400"/>
                  </a:cubicBezTo>
                  <a:cubicBezTo>
                    <a:pt x="1204" y="384"/>
                    <a:pt x="1205" y="380"/>
                    <a:pt x="1202" y="380"/>
                  </a:cubicBezTo>
                  <a:cubicBezTo>
                    <a:pt x="1192" y="372"/>
                    <a:pt x="1188" y="374"/>
                    <a:pt x="1187" y="372"/>
                  </a:cubicBezTo>
                  <a:cubicBezTo>
                    <a:pt x="1149" y="350"/>
                    <a:pt x="1137" y="353"/>
                    <a:pt x="1133" y="344"/>
                  </a:cubicBezTo>
                  <a:cubicBezTo>
                    <a:pt x="1100" y="338"/>
                    <a:pt x="1096" y="330"/>
                    <a:pt x="1087" y="330"/>
                  </a:cubicBezTo>
                  <a:cubicBezTo>
                    <a:pt x="1048" y="317"/>
                    <a:pt x="1039" y="322"/>
                    <a:pt x="1038" y="317"/>
                  </a:cubicBezTo>
                  <a:cubicBezTo>
                    <a:pt x="1005" y="317"/>
                    <a:pt x="999" y="311"/>
                    <a:pt x="998" y="317"/>
                  </a:cubicBezTo>
                  <a:cubicBezTo>
                    <a:pt x="1054" y="328"/>
                    <a:pt x="1060" y="329"/>
                    <a:pt x="1067" y="329"/>
                  </a:cubicBezTo>
                  <a:cubicBezTo>
                    <a:pt x="1107" y="344"/>
                    <a:pt x="1118" y="347"/>
                    <a:pt x="1126" y="354"/>
                  </a:cubicBezTo>
                  <a:cubicBezTo>
                    <a:pt x="1164" y="371"/>
                    <a:pt x="1168" y="371"/>
                    <a:pt x="1170" y="373"/>
                  </a:cubicBezTo>
                  <a:cubicBezTo>
                    <a:pt x="1219" y="404"/>
                    <a:pt x="1232" y="404"/>
                    <a:pt x="1239" y="413"/>
                  </a:cubicBezTo>
                  <a:cubicBezTo>
                    <a:pt x="1299" y="443"/>
                    <a:pt x="1300" y="446"/>
                    <a:pt x="1303" y="446"/>
                  </a:cubicBezTo>
                  <a:cubicBezTo>
                    <a:pt x="1327" y="460"/>
                    <a:pt x="1332" y="462"/>
                    <a:pt x="1339" y="462"/>
                  </a:cubicBezTo>
                  <a:cubicBezTo>
                    <a:pt x="1362" y="476"/>
                    <a:pt x="1364" y="477"/>
                    <a:pt x="1368" y="477"/>
                  </a:cubicBezTo>
                  <a:cubicBezTo>
                    <a:pt x="1400" y="494"/>
                    <a:pt x="1409" y="491"/>
                    <a:pt x="1413" y="495"/>
                  </a:cubicBezTo>
                  <a:cubicBezTo>
                    <a:pt x="1467" y="511"/>
                    <a:pt x="1478" y="505"/>
                    <a:pt x="1482" y="509"/>
                  </a:cubicBezTo>
                  <a:cubicBezTo>
                    <a:pt x="1463" y="516"/>
                    <a:pt x="1460" y="514"/>
                    <a:pt x="1457" y="514"/>
                  </a:cubicBezTo>
                  <a:cubicBezTo>
                    <a:pt x="1429" y="515"/>
                    <a:pt x="1425" y="512"/>
                    <a:pt x="1419" y="512"/>
                  </a:cubicBezTo>
                  <a:cubicBezTo>
                    <a:pt x="1375" y="494"/>
                    <a:pt x="1373" y="492"/>
                    <a:pt x="1369" y="494"/>
                  </a:cubicBezTo>
                  <a:cubicBezTo>
                    <a:pt x="1332" y="471"/>
                    <a:pt x="1324" y="475"/>
                    <a:pt x="1322" y="469"/>
                  </a:cubicBezTo>
                  <a:cubicBezTo>
                    <a:pt x="1299" y="457"/>
                    <a:pt x="1297" y="456"/>
                    <a:pt x="1293" y="457"/>
                  </a:cubicBezTo>
                  <a:cubicBezTo>
                    <a:pt x="1247" y="427"/>
                    <a:pt x="1236" y="426"/>
                    <a:pt x="1230" y="415"/>
                  </a:cubicBezTo>
                  <a:cubicBezTo>
                    <a:pt x="1212" y="408"/>
                    <a:pt x="1207" y="406"/>
                    <a:pt x="1202" y="404"/>
                  </a:cubicBezTo>
                  <a:cubicBezTo>
                    <a:pt x="1174" y="386"/>
                    <a:pt x="1166" y="388"/>
                    <a:pt x="1165" y="382"/>
                  </a:cubicBezTo>
                  <a:cubicBezTo>
                    <a:pt x="1140" y="373"/>
                    <a:pt x="1132" y="366"/>
                    <a:pt x="1122" y="364"/>
                  </a:cubicBezTo>
                  <a:cubicBezTo>
                    <a:pt x="1046" y="334"/>
                    <a:pt x="1038" y="336"/>
                    <a:pt x="1034" y="333"/>
                  </a:cubicBezTo>
                  <a:cubicBezTo>
                    <a:pt x="1006" y="329"/>
                    <a:pt x="1003" y="326"/>
                    <a:pt x="1002" y="330"/>
                  </a:cubicBezTo>
                  <a:cubicBezTo>
                    <a:pt x="1072" y="350"/>
                    <a:pt x="1083" y="351"/>
                    <a:pt x="1091" y="356"/>
                  </a:cubicBezTo>
                  <a:cubicBezTo>
                    <a:pt x="1134" y="378"/>
                    <a:pt x="1135" y="380"/>
                    <a:pt x="1140" y="378"/>
                  </a:cubicBezTo>
                  <a:cubicBezTo>
                    <a:pt x="1163" y="394"/>
                    <a:pt x="1168" y="396"/>
                    <a:pt x="1174" y="396"/>
                  </a:cubicBezTo>
                  <a:cubicBezTo>
                    <a:pt x="1217" y="421"/>
                    <a:pt x="1222" y="423"/>
                    <a:pt x="1228" y="424"/>
                  </a:cubicBezTo>
                  <a:cubicBezTo>
                    <a:pt x="1240" y="436"/>
                    <a:pt x="1246" y="436"/>
                    <a:pt x="1248" y="440"/>
                  </a:cubicBezTo>
                  <a:cubicBezTo>
                    <a:pt x="1277" y="456"/>
                    <a:pt x="1283" y="454"/>
                    <a:pt x="1283" y="461"/>
                  </a:cubicBezTo>
                  <a:cubicBezTo>
                    <a:pt x="1325" y="481"/>
                    <a:pt x="1330" y="481"/>
                    <a:pt x="1332" y="485"/>
                  </a:cubicBezTo>
                  <a:cubicBezTo>
                    <a:pt x="1360" y="502"/>
                    <a:pt x="1368" y="498"/>
                    <a:pt x="1370" y="503"/>
                  </a:cubicBezTo>
                  <a:cubicBezTo>
                    <a:pt x="1402" y="513"/>
                    <a:pt x="1407" y="515"/>
                    <a:pt x="1411" y="518"/>
                  </a:cubicBezTo>
                  <a:cubicBezTo>
                    <a:pt x="1429" y="523"/>
                    <a:pt x="1433" y="524"/>
                    <a:pt x="1437" y="526"/>
                  </a:cubicBezTo>
                  <a:cubicBezTo>
                    <a:pt x="1438" y="538"/>
                    <a:pt x="1427" y="532"/>
                    <a:pt x="1416" y="536"/>
                  </a:cubicBezTo>
                  <a:cubicBezTo>
                    <a:pt x="1356" y="518"/>
                    <a:pt x="1354" y="515"/>
                    <a:pt x="1350" y="513"/>
                  </a:cubicBezTo>
                  <a:cubicBezTo>
                    <a:pt x="1320" y="503"/>
                    <a:pt x="1313" y="499"/>
                    <a:pt x="1307" y="494"/>
                  </a:cubicBezTo>
                  <a:cubicBezTo>
                    <a:pt x="1274" y="475"/>
                    <a:pt x="1268" y="476"/>
                    <a:pt x="1265" y="473"/>
                  </a:cubicBezTo>
                  <a:cubicBezTo>
                    <a:pt x="1239" y="461"/>
                    <a:pt x="1237" y="454"/>
                    <a:pt x="1231" y="455"/>
                  </a:cubicBezTo>
                  <a:cubicBezTo>
                    <a:pt x="1195" y="433"/>
                    <a:pt x="1192" y="425"/>
                    <a:pt x="1184" y="426"/>
                  </a:cubicBezTo>
                  <a:cubicBezTo>
                    <a:pt x="1165" y="412"/>
                    <a:pt x="1162" y="411"/>
                    <a:pt x="1159" y="410"/>
                  </a:cubicBezTo>
                  <a:cubicBezTo>
                    <a:pt x="1141" y="395"/>
                    <a:pt x="1137" y="394"/>
                    <a:pt x="1133" y="392"/>
                  </a:cubicBezTo>
                  <a:cubicBezTo>
                    <a:pt x="1072" y="361"/>
                    <a:pt x="1067" y="356"/>
                    <a:pt x="1058" y="357"/>
                  </a:cubicBezTo>
                  <a:cubicBezTo>
                    <a:pt x="1027" y="345"/>
                    <a:pt x="1023" y="344"/>
                    <a:pt x="1020" y="342"/>
                  </a:cubicBezTo>
                  <a:cubicBezTo>
                    <a:pt x="968" y="333"/>
                    <a:pt x="960" y="332"/>
                    <a:pt x="954" y="330"/>
                  </a:cubicBezTo>
                  <a:cubicBezTo>
                    <a:pt x="923" y="330"/>
                    <a:pt x="926" y="334"/>
                    <a:pt x="934" y="331"/>
                  </a:cubicBezTo>
                  <a:cubicBezTo>
                    <a:pt x="973" y="339"/>
                    <a:pt x="984" y="338"/>
                    <a:pt x="991" y="343"/>
                  </a:cubicBezTo>
                  <a:cubicBezTo>
                    <a:pt x="1029" y="353"/>
                    <a:pt x="1039" y="354"/>
                    <a:pt x="1046" y="360"/>
                  </a:cubicBezTo>
                  <a:cubicBezTo>
                    <a:pt x="1079" y="376"/>
                    <a:pt x="1089" y="377"/>
                    <a:pt x="1096" y="384"/>
                  </a:cubicBezTo>
                  <a:cubicBezTo>
                    <a:pt x="1135" y="399"/>
                    <a:pt x="1136" y="407"/>
                    <a:pt x="1143" y="408"/>
                  </a:cubicBezTo>
                  <a:cubicBezTo>
                    <a:pt x="1165" y="417"/>
                    <a:pt x="1161" y="428"/>
                    <a:pt x="1168" y="424"/>
                  </a:cubicBezTo>
                  <a:cubicBezTo>
                    <a:pt x="1186" y="440"/>
                    <a:pt x="1194" y="434"/>
                    <a:pt x="1193" y="442"/>
                  </a:cubicBezTo>
                  <a:cubicBezTo>
                    <a:pt x="1235" y="464"/>
                    <a:pt x="1238" y="470"/>
                    <a:pt x="1245" y="472"/>
                  </a:cubicBezTo>
                  <a:cubicBezTo>
                    <a:pt x="1267" y="488"/>
                    <a:pt x="1274" y="489"/>
                    <a:pt x="1280" y="492"/>
                  </a:cubicBezTo>
                  <a:cubicBezTo>
                    <a:pt x="1323" y="512"/>
                    <a:pt x="1330" y="514"/>
                    <a:pt x="1335" y="518"/>
                  </a:cubicBezTo>
                  <a:cubicBezTo>
                    <a:pt x="1382" y="533"/>
                    <a:pt x="1386" y="539"/>
                    <a:pt x="1395" y="538"/>
                  </a:cubicBezTo>
                  <a:cubicBezTo>
                    <a:pt x="1384" y="543"/>
                    <a:pt x="1377" y="547"/>
                    <a:pt x="1373" y="544"/>
                  </a:cubicBezTo>
                  <a:cubicBezTo>
                    <a:pt x="1332" y="527"/>
                    <a:pt x="1315" y="530"/>
                    <a:pt x="1307" y="519"/>
                  </a:cubicBezTo>
                  <a:cubicBezTo>
                    <a:pt x="1284" y="507"/>
                    <a:pt x="1277" y="506"/>
                    <a:pt x="1272" y="500"/>
                  </a:cubicBezTo>
                  <a:cubicBezTo>
                    <a:pt x="1230" y="471"/>
                    <a:pt x="1226" y="471"/>
                    <a:pt x="1223" y="469"/>
                  </a:cubicBezTo>
                  <a:cubicBezTo>
                    <a:pt x="1199" y="458"/>
                    <a:pt x="1197" y="451"/>
                    <a:pt x="1190" y="451"/>
                  </a:cubicBezTo>
                  <a:cubicBezTo>
                    <a:pt x="1157" y="429"/>
                    <a:pt x="1153" y="426"/>
                    <a:pt x="1148" y="423"/>
                  </a:cubicBezTo>
                  <a:cubicBezTo>
                    <a:pt x="1113" y="404"/>
                    <a:pt x="1109" y="399"/>
                    <a:pt x="1105" y="395"/>
                  </a:cubicBezTo>
                  <a:cubicBezTo>
                    <a:pt x="1070" y="377"/>
                    <a:pt x="1061" y="380"/>
                    <a:pt x="1059" y="373"/>
                  </a:cubicBezTo>
                  <a:cubicBezTo>
                    <a:pt x="1020" y="359"/>
                    <a:pt x="1014" y="358"/>
                    <a:pt x="1009" y="355"/>
                  </a:cubicBezTo>
                  <a:cubicBezTo>
                    <a:pt x="969" y="348"/>
                    <a:pt x="969" y="343"/>
                    <a:pt x="963" y="346"/>
                  </a:cubicBezTo>
                  <a:cubicBezTo>
                    <a:pt x="976" y="354"/>
                    <a:pt x="983" y="350"/>
                    <a:pt x="984" y="353"/>
                  </a:cubicBezTo>
                  <a:cubicBezTo>
                    <a:pt x="1039" y="376"/>
                    <a:pt x="1053" y="378"/>
                    <a:pt x="1063" y="385"/>
                  </a:cubicBezTo>
                  <a:cubicBezTo>
                    <a:pt x="1102" y="407"/>
                    <a:pt x="1109" y="409"/>
                    <a:pt x="1115" y="411"/>
                  </a:cubicBezTo>
                  <a:cubicBezTo>
                    <a:pt x="1169" y="450"/>
                    <a:pt x="1177" y="451"/>
                    <a:pt x="1182" y="455"/>
                  </a:cubicBezTo>
                  <a:cubicBezTo>
                    <a:pt x="1209" y="474"/>
                    <a:pt x="1216" y="470"/>
                    <a:pt x="1215" y="477"/>
                  </a:cubicBezTo>
                  <a:cubicBezTo>
                    <a:pt x="1243" y="495"/>
                    <a:pt x="1245" y="496"/>
                    <a:pt x="1248" y="498"/>
                  </a:cubicBezTo>
                  <a:cubicBezTo>
                    <a:pt x="1305" y="526"/>
                    <a:pt x="1305" y="532"/>
                    <a:pt x="1309" y="531"/>
                  </a:cubicBezTo>
                  <a:cubicBezTo>
                    <a:pt x="1346" y="544"/>
                    <a:pt x="1352" y="548"/>
                    <a:pt x="1359" y="549"/>
                  </a:cubicBezTo>
                  <a:cubicBezTo>
                    <a:pt x="1373" y="556"/>
                    <a:pt x="1377" y="556"/>
                    <a:pt x="1374" y="557"/>
                  </a:cubicBezTo>
                  <a:cubicBezTo>
                    <a:pt x="1296" y="546"/>
                    <a:pt x="1288" y="539"/>
                    <a:pt x="1279" y="535"/>
                  </a:cubicBezTo>
                  <a:cubicBezTo>
                    <a:pt x="1242" y="517"/>
                    <a:pt x="1240" y="516"/>
                    <a:pt x="1238" y="515"/>
                  </a:cubicBezTo>
                  <a:cubicBezTo>
                    <a:pt x="1208" y="501"/>
                    <a:pt x="1209" y="498"/>
                    <a:pt x="1208" y="497"/>
                  </a:cubicBezTo>
                  <a:cubicBezTo>
                    <a:pt x="1189" y="486"/>
                    <a:pt x="1179" y="483"/>
                    <a:pt x="1172" y="474"/>
                  </a:cubicBezTo>
                  <a:cubicBezTo>
                    <a:pt x="1131" y="447"/>
                    <a:pt x="1127" y="443"/>
                    <a:pt x="1122" y="441"/>
                  </a:cubicBezTo>
                  <a:cubicBezTo>
                    <a:pt x="1087" y="420"/>
                    <a:pt x="1078" y="414"/>
                    <a:pt x="1070" y="408"/>
                  </a:cubicBezTo>
                  <a:cubicBezTo>
                    <a:pt x="1025" y="387"/>
                    <a:pt x="1023" y="386"/>
                    <a:pt x="1019" y="386"/>
                  </a:cubicBezTo>
                  <a:cubicBezTo>
                    <a:pt x="997" y="379"/>
                    <a:pt x="990" y="374"/>
                    <a:pt x="982" y="373"/>
                  </a:cubicBezTo>
                  <a:cubicBezTo>
                    <a:pt x="961" y="367"/>
                    <a:pt x="956" y="364"/>
                    <a:pt x="949" y="366"/>
                  </a:cubicBezTo>
                  <a:cubicBezTo>
                    <a:pt x="912" y="360"/>
                    <a:pt x="904" y="352"/>
                    <a:pt x="901" y="359"/>
                  </a:cubicBezTo>
                  <a:cubicBezTo>
                    <a:pt x="939" y="366"/>
                    <a:pt x="943" y="366"/>
                    <a:pt x="945" y="369"/>
                  </a:cubicBezTo>
                  <a:cubicBezTo>
                    <a:pt x="980" y="379"/>
                    <a:pt x="984" y="379"/>
                    <a:pt x="987" y="381"/>
                  </a:cubicBezTo>
                  <a:cubicBezTo>
                    <a:pt x="1017" y="398"/>
                    <a:pt x="1025" y="393"/>
                    <a:pt x="1028" y="396"/>
                  </a:cubicBezTo>
                  <a:cubicBezTo>
                    <a:pt x="1048" y="412"/>
                    <a:pt x="1056" y="406"/>
                    <a:pt x="1055" y="413"/>
                  </a:cubicBezTo>
                  <a:cubicBezTo>
                    <a:pt x="1103" y="441"/>
                    <a:pt x="1106" y="443"/>
                    <a:pt x="1109" y="443"/>
                  </a:cubicBezTo>
                  <a:cubicBezTo>
                    <a:pt x="1137" y="466"/>
                    <a:pt x="1143" y="462"/>
                    <a:pt x="1144" y="466"/>
                  </a:cubicBezTo>
                  <a:cubicBezTo>
                    <a:pt x="1165" y="481"/>
                    <a:pt x="1166" y="486"/>
                    <a:pt x="1170" y="486"/>
                  </a:cubicBezTo>
                  <a:cubicBezTo>
                    <a:pt x="1202" y="503"/>
                    <a:pt x="1203" y="508"/>
                    <a:pt x="1206" y="510"/>
                  </a:cubicBezTo>
                  <a:cubicBezTo>
                    <a:pt x="1241" y="523"/>
                    <a:pt x="1241" y="530"/>
                    <a:pt x="1245" y="532"/>
                  </a:cubicBezTo>
                  <a:cubicBezTo>
                    <a:pt x="1275" y="539"/>
                    <a:pt x="1275" y="546"/>
                    <a:pt x="1281" y="545"/>
                  </a:cubicBezTo>
                  <a:cubicBezTo>
                    <a:pt x="1316" y="556"/>
                    <a:pt x="1321" y="560"/>
                    <a:pt x="1328" y="561"/>
                  </a:cubicBezTo>
                  <a:cubicBezTo>
                    <a:pt x="1352" y="568"/>
                    <a:pt x="1346" y="572"/>
                    <a:pt x="1331" y="569"/>
                  </a:cubicBezTo>
                  <a:cubicBezTo>
                    <a:pt x="1259" y="552"/>
                    <a:pt x="1252" y="552"/>
                    <a:pt x="1246" y="552"/>
                  </a:cubicBezTo>
                  <a:cubicBezTo>
                    <a:pt x="1206" y="536"/>
                    <a:pt x="1208" y="526"/>
                    <a:pt x="1200" y="531"/>
                  </a:cubicBezTo>
                  <a:cubicBezTo>
                    <a:pt x="1177" y="520"/>
                    <a:pt x="1175" y="517"/>
                    <a:pt x="1173" y="514"/>
                  </a:cubicBezTo>
                  <a:cubicBezTo>
                    <a:pt x="1144" y="496"/>
                    <a:pt x="1141" y="497"/>
                    <a:pt x="1141" y="495"/>
                  </a:cubicBezTo>
                  <a:cubicBezTo>
                    <a:pt x="1126" y="481"/>
                    <a:pt x="1117" y="487"/>
                    <a:pt x="1118" y="479"/>
                  </a:cubicBezTo>
                  <a:cubicBezTo>
                    <a:pt x="1093" y="464"/>
                    <a:pt x="1085" y="462"/>
                    <a:pt x="1079" y="458"/>
                  </a:cubicBezTo>
                  <a:cubicBezTo>
                    <a:pt x="1053" y="444"/>
                    <a:pt x="1047" y="441"/>
                    <a:pt x="1040" y="438"/>
                  </a:cubicBezTo>
                  <a:cubicBezTo>
                    <a:pt x="1009" y="419"/>
                    <a:pt x="1002" y="423"/>
                    <a:pt x="1001" y="419"/>
                  </a:cubicBezTo>
                  <a:cubicBezTo>
                    <a:pt x="977" y="408"/>
                    <a:pt x="972" y="409"/>
                    <a:pt x="968" y="409"/>
                  </a:cubicBezTo>
                  <a:cubicBezTo>
                    <a:pt x="945" y="398"/>
                    <a:pt x="937" y="404"/>
                    <a:pt x="935" y="399"/>
                  </a:cubicBezTo>
                  <a:cubicBezTo>
                    <a:pt x="931" y="401"/>
                    <a:pt x="947" y="408"/>
                    <a:pt x="966" y="412"/>
                  </a:cubicBezTo>
                  <a:cubicBezTo>
                    <a:pt x="993" y="422"/>
                    <a:pt x="995" y="423"/>
                    <a:pt x="997" y="424"/>
                  </a:cubicBezTo>
                  <a:cubicBezTo>
                    <a:pt x="1023" y="440"/>
                    <a:pt x="1032" y="443"/>
                    <a:pt x="1041" y="445"/>
                  </a:cubicBezTo>
                  <a:cubicBezTo>
                    <a:pt x="1112" y="490"/>
                    <a:pt x="1118" y="489"/>
                    <a:pt x="1120" y="492"/>
                  </a:cubicBezTo>
                  <a:cubicBezTo>
                    <a:pt x="1144" y="508"/>
                    <a:pt x="1146" y="509"/>
                    <a:pt x="1148" y="509"/>
                  </a:cubicBezTo>
                  <a:cubicBezTo>
                    <a:pt x="1210" y="544"/>
                    <a:pt x="1217" y="548"/>
                    <a:pt x="1226" y="551"/>
                  </a:cubicBezTo>
                  <a:cubicBezTo>
                    <a:pt x="1268" y="566"/>
                    <a:pt x="1273" y="568"/>
                    <a:pt x="1276" y="571"/>
                  </a:cubicBezTo>
                  <a:cubicBezTo>
                    <a:pt x="1317" y="575"/>
                    <a:pt x="1323" y="582"/>
                    <a:pt x="1336" y="580"/>
                  </a:cubicBezTo>
                  <a:cubicBezTo>
                    <a:pt x="1352" y="590"/>
                    <a:pt x="1349" y="591"/>
                    <a:pt x="1348" y="589"/>
                  </a:cubicBezTo>
                  <a:cubicBezTo>
                    <a:pt x="1307" y="591"/>
                    <a:pt x="1302" y="585"/>
                    <a:pt x="1292" y="585"/>
                  </a:cubicBezTo>
                  <a:cubicBezTo>
                    <a:pt x="1248" y="574"/>
                    <a:pt x="1241" y="578"/>
                    <a:pt x="1239" y="575"/>
                  </a:cubicBezTo>
                  <a:cubicBezTo>
                    <a:pt x="1185" y="557"/>
                    <a:pt x="1180" y="552"/>
                    <a:pt x="1171" y="554"/>
                  </a:cubicBezTo>
                  <a:cubicBezTo>
                    <a:pt x="1145" y="536"/>
                    <a:pt x="1135" y="544"/>
                    <a:pt x="1137" y="536"/>
                  </a:cubicBezTo>
                  <a:cubicBezTo>
                    <a:pt x="1107" y="523"/>
                    <a:pt x="1104" y="521"/>
                    <a:pt x="1101" y="520"/>
                  </a:cubicBezTo>
                  <a:cubicBezTo>
                    <a:pt x="1071" y="506"/>
                    <a:pt x="1067" y="506"/>
                    <a:pt x="1066" y="500"/>
                  </a:cubicBezTo>
                  <a:cubicBezTo>
                    <a:pt x="1002" y="467"/>
                    <a:pt x="991" y="459"/>
                    <a:pt x="978" y="454"/>
                  </a:cubicBezTo>
                  <a:cubicBezTo>
                    <a:pt x="937" y="434"/>
                    <a:pt x="935" y="425"/>
                    <a:pt x="927" y="425"/>
                  </a:cubicBezTo>
                  <a:cubicBezTo>
                    <a:pt x="883" y="410"/>
                    <a:pt x="878" y="404"/>
                    <a:pt x="870" y="405"/>
                  </a:cubicBezTo>
                  <a:cubicBezTo>
                    <a:pt x="847" y="397"/>
                    <a:pt x="841" y="401"/>
                    <a:pt x="840" y="397"/>
                  </a:cubicBezTo>
                  <a:cubicBezTo>
                    <a:pt x="851" y="403"/>
                    <a:pt x="855" y="408"/>
                    <a:pt x="863" y="406"/>
                  </a:cubicBezTo>
                  <a:cubicBezTo>
                    <a:pt x="906" y="423"/>
                    <a:pt x="917" y="426"/>
                    <a:pt x="926" y="432"/>
                  </a:cubicBezTo>
                  <a:cubicBezTo>
                    <a:pt x="967" y="451"/>
                    <a:pt x="974" y="460"/>
                    <a:pt x="985" y="464"/>
                  </a:cubicBezTo>
                  <a:cubicBezTo>
                    <a:pt x="1023" y="486"/>
                    <a:pt x="1032" y="492"/>
                    <a:pt x="1042" y="498"/>
                  </a:cubicBezTo>
                  <a:cubicBezTo>
                    <a:pt x="1088" y="521"/>
                    <a:pt x="1091" y="523"/>
                    <a:pt x="1091" y="526"/>
                  </a:cubicBezTo>
                  <a:cubicBezTo>
                    <a:pt x="1140" y="550"/>
                    <a:pt x="1153" y="551"/>
                    <a:pt x="1161" y="558"/>
                  </a:cubicBezTo>
                  <a:cubicBezTo>
                    <a:pt x="1216" y="576"/>
                    <a:pt x="1220" y="579"/>
                    <a:pt x="1225" y="582"/>
                  </a:cubicBezTo>
                  <a:cubicBezTo>
                    <a:pt x="1256" y="587"/>
                    <a:pt x="1256" y="592"/>
                    <a:pt x="1262" y="589"/>
                  </a:cubicBezTo>
                  <a:cubicBezTo>
                    <a:pt x="1302" y="600"/>
                    <a:pt x="1312" y="596"/>
                    <a:pt x="1317" y="599"/>
                  </a:cubicBezTo>
                  <a:cubicBezTo>
                    <a:pt x="1318" y="607"/>
                    <a:pt x="1317" y="607"/>
                    <a:pt x="1316" y="606"/>
                  </a:cubicBezTo>
                  <a:cubicBezTo>
                    <a:pt x="1275" y="602"/>
                    <a:pt x="1264" y="603"/>
                    <a:pt x="1253" y="603"/>
                  </a:cubicBezTo>
                  <a:cubicBezTo>
                    <a:pt x="1199" y="587"/>
                    <a:pt x="1192" y="584"/>
                    <a:pt x="1185" y="580"/>
                  </a:cubicBezTo>
                  <a:cubicBezTo>
                    <a:pt x="1112" y="551"/>
                    <a:pt x="1105" y="546"/>
                    <a:pt x="1098" y="543"/>
                  </a:cubicBezTo>
                  <a:cubicBezTo>
                    <a:pt x="1055" y="516"/>
                    <a:pt x="1047" y="511"/>
                    <a:pt x="1039" y="507"/>
                  </a:cubicBezTo>
                  <a:cubicBezTo>
                    <a:pt x="1010" y="492"/>
                    <a:pt x="1007" y="488"/>
                    <a:pt x="1004" y="485"/>
                  </a:cubicBezTo>
                  <a:cubicBezTo>
                    <a:pt x="974" y="470"/>
                    <a:pt x="968" y="470"/>
                    <a:pt x="965" y="465"/>
                  </a:cubicBezTo>
                  <a:cubicBezTo>
                    <a:pt x="896" y="432"/>
                    <a:pt x="895" y="425"/>
                    <a:pt x="887" y="428"/>
                  </a:cubicBezTo>
                  <a:cubicBezTo>
                    <a:pt x="876" y="429"/>
                    <a:pt x="884" y="428"/>
                    <a:pt x="888" y="432"/>
                  </a:cubicBezTo>
                  <a:cubicBezTo>
                    <a:pt x="956" y="467"/>
                    <a:pt x="964" y="476"/>
                    <a:pt x="976" y="478"/>
                  </a:cubicBezTo>
                  <a:cubicBezTo>
                    <a:pt x="994" y="490"/>
                    <a:pt x="1000" y="490"/>
                    <a:pt x="1004" y="496"/>
                  </a:cubicBezTo>
                  <a:cubicBezTo>
                    <a:pt x="1037" y="513"/>
                    <a:pt x="1039" y="519"/>
                    <a:pt x="1045" y="519"/>
                  </a:cubicBezTo>
                  <a:cubicBezTo>
                    <a:pt x="1082" y="536"/>
                    <a:pt x="1082" y="546"/>
                    <a:pt x="1090" y="544"/>
                  </a:cubicBezTo>
                  <a:cubicBezTo>
                    <a:pt x="1127" y="568"/>
                    <a:pt x="1136" y="570"/>
                    <a:pt x="1142" y="577"/>
                  </a:cubicBezTo>
                  <a:cubicBezTo>
                    <a:pt x="1174" y="583"/>
                    <a:pt x="1176" y="593"/>
                    <a:pt x="1187" y="591"/>
                  </a:cubicBezTo>
                  <a:cubicBezTo>
                    <a:pt x="1214" y="602"/>
                    <a:pt x="1214" y="605"/>
                    <a:pt x="1218" y="603"/>
                  </a:cubicBezTo>
                  <a:cubicBezTo>
                    <a:pt x="1251" y="613"/>
                    <a:pt x="1256" y="612"/>
                    <a:pt x="1261" y="611"/>
                  </a:cubicBezTo>
                  <a:cubicBezTo>
                    <a:pt x="1286" y="625"/>
                    <a:pt x="1279" y="617"/>
                    <a:pt x="1274" y="622"/>
                  </a:cubicBezTo>
                  <a:cubicBezTo>
                    <a:pt x="1187" y="614"/>
                    <a:pt x="1177" y="614"/>
                    <a:pt x="1169" y="612"/>
                  </a:cubicBezTo>
                  <a:cubicBezTo>
                    <a:pt x="1140" y="601"/>
                    <a:pt x="1132" y="604"/>
                    <a:pt x="1129" y="602"/>
                  </a:cubicBezTo>
                  <a:cubicBezTo>
                    <a:pt x="1099" y="590"/>
                    <a:pt x="1094" y="589"/>
                    <a:pt x="1091" y="586"/>
                  </a:cubicBezTo>
                  <a:cubicBezTo>
                    <a:pt x="1058" y="573"/>
                    <a:pt x="1056" y="572"/>
                    <a:pt x="1055" y="571"/>
                  </a:cubicBezTo>
                  <a:cubicBezTo>
                    <a:pt x="1038" y="563"/>
                    <a:pt x="1035" y="561"/>
                    <a:pt x="1031" y="559"/>
                  </a:cubicBezTo>
                  <a:cubicBezTo>
                    <a:pt x="990" y="533"/>
                    <a:pt x="983" y="528"/>
                    <a:pt x="977" y="522"/>
                  </a:cubicBezTo>
                  <a:cubicBezTo>
                    <a:pt x="942" y="497"/>
                    <a:pt x="928" y="486"/>
                    <a:pt x="915" y="474"/>
                  </a:cubicBezTo>
                  <a:cubicBezTo>
                    <a:pt x="882" y="446"/>
                    <a:pt x="876" y="447"/>
                    <a:pt x="874" y="441"/>
                  </a:cubicBezTo>
                  <a:cubicBezTo>
                    <a:pt x="848" y="426"/>
                    <a:pt x="845" y="424"/>
                    <a:pt x="840" y="423"/>
                  </a:cubicBezTo>
                  <a:cubicBezTo>
                    <a:pt x="833" y="423"/>
                    <a:pt x="838" y="426"/>
                    <a:pt x="841" y="430"/>
                  </a:cubicBezTo>
                  <a:cubicBezTo>
                    <a:pt x="861" y="440"/>
                    <a:pt x="865" y="443"/>
                    <a:pt x="868" y="447"/>
                  </a:cubicBezTo>
                  <a:cubicBezTo>
                    <a:pt x="917" y="483"/>
                    <a:pt x="925" y="492"/>
                    <a:pt x="933" y="499"/>
                  </a:cubicBezTo>
                  <a:cubicBezTo>
                    <a:pt x="995" y="543"/>
                    <a:pt x="1002" y="552"/>
                    <a:pt x="1012" y="556"/>
                  </a:cubicBezTo>
                  <a:cubicBezTo>
                    <a:pt x="1030" y="570"/>
                    <a:pt x="1038" y="569"/>
                    <a:pt x="1040" y="575"/>
                  </a:cubicBezTo>
                  <a:cubicBezTo>
                    <a:pt x="1097" y="600"/>
                    <a:pt x="1109" y="599"/>
                    <a:pt x="1114" y="606"/>
                  </a:cubicBezTo>
                  <a:cubicBezTo>
                    <a:pt x="1162" y="618"/>
                    <a:pt x="1179" y="625"/>
                    <a:pt x="1200" y="626"/>
                  </a:cubicBezTo>
                  <a:cubicBezTo>
                    <a:pt x="1234" y="631"/>
                    <a:pt x="1239" y="633"/>
                    <a:pt x="1245" y="632"/>
                  </a:cubicBezTo>
                  <a:cubicBezTo>
                    <a:pt x="1212" y="636"/>
                    <a:pt x="1210" y="636"/>
                    <a:pt x="1201" y="635"/>
                  </a:cubicBezTo>
                  <a:cubicBezTo>
                    <a:pt x="1161" y="627"/>
                    <a:pt x="1155" y="625"/>
                    <a:pt x="1149" y="625"/>
                  </a:cubicBezTo>
                  <a:cubicBezTo>
                    <a:pt x="1128" y="619"/>
                    <a:pt x="1125" y="619"/>
                    <a:pt x="1123" y="616"/>
                  </a:cubicBezTo>
                  <a:cubicBezTo>
                    <a:pt x="1093" y="609"/>
                    <a:pt x="1092" y="605"/>
                    <a:pt x="1090" y="604"/>
                  </a:cubicBezTo>
                  <a:cubicBezTo>
                    <a:pt x="1047" y="582"/>
                    <a:pt x="1045" y="581"/>
                    <a:pt x="1041" y="582"/>
                  </a:cubicBezTo>
                  <a:cubicBezTo>
                    <a:pt x="1009" y="562"/>
                    <a:pt x="998" y="557"/>
                    <a:pt x="987" y="552"/>
                  </a:cubicBezTo>
                  <a:cubicBezTo>
                    <a:pt x="975" y="540"/>
                    <a:pt x="969" y="540"/>
                    <a:pt x="966" y="536"/>
                  </a:cubicBezTo>
                  <a:cubicBezTo>
                    <a:pt x="893" y="485"/>
                    <a:pt x="888" y="477"/>
                    <a:pt x="880" y="474"/>
                  </a:cubicBezTo>
                  <a:cubicBezTo>
                    <a:pt x="867" y="462"/>
                    <a:pt x="862" y="462"/>
                    <a:pt x="859" y="457"/>
                  </a:cubicBezTo>
                  <a:cubicBezTo>
                    <a:pt x="821" y="434"/>
                    <a:pt x="819" y="429"/>
                    <a:pt x="812" y="430"/>
                  </a:cubicBezTo>
                  <a:cubicBezTo>
                    <a:pt x="839" y="451"/>
                    <a:pt x="843" y="454"/>
                    <a:pt x="848" y="455"/>
                  </a:cubicBezTo>
                  <a:cubicBezTo>
                    <a:pt x="867" y="470"/>
                    <a:pt x="869" y="472"/>
                    <a:pt x="871" y="473"/>
                  </a:cubicBezTo>
                  <a:cubicBezTo>
                    <a:pt x="889" y="489"/>
                    <a:pt x="891" y="491"/>
                    <a:pt x="894" y="491"/>
                  </a:cubicBezTo>
                  <a:cubicBezTo>
                    <a:pt x="968" y="549"/>
                    <a:pt x="985" y="560"/>
                    <a:pt x="1002" y="571"/>
                  </a:cubicBezTo>
                  <a:cubicBezTo>
                    <a:pt x="1086" y="612"/>
                    <a:pt x="1090" y="614"/>
                    <a:pt x="1094" y="617"/>
                  </a:cubicBezTo>
                  <a:cubicBezTo>
                    <a:pt x="1123" y="631"/>
                    <a:pt x="1129" y="627"/>
                    <a:pt x="1130" y="630"/>
                  </a:cubicBezTo>
                  <a:cubicBezTo>
                    <a:pt x="1158" y="636"/>
                    <a:pt x="1164" y="637"/>
                    <a:pt x="1169" y="639"/>
                  </a:cubicBezTo>
                  <a:cubicBezTo>
                    <a:pt x="1224" y="647"/>
                    <a:pt x="1233" y="642"/>
                    <a:pt x="1235" y="649"/>
                  </a:cubicBezTo>
                  <a:cubicBezTo>
                    <a:pt x="1210" y="650"/>
                    <a:pt x="1203" y="654"/>
                    <a:pt x="1202" y="650"/>
                  </a:cubicBezTo>
                  <a:cubicBezTo>
                    <a:pt x="1105" y="635"/>
                    <a:pt x="1098" y="633"/>
                    <a:pt x="1090" y="633"/>
                  </a:cubicBezTo>
                  <a:cubicBezTo>
                    <a:pt x="1015" y="596"/>
                    <a:pt x="1008" y="600"/>
                    <a:pt x="1006" y="597"/>
                  </a:cubicBezTo>
                  <a:cubicBezTo>
                    <a:pt x="972" y="578"/>
                    <a:pt x="967" y="573"/>
                    <a:pt x="962" y="570"/>
                  </a:cubicBezTo>
                  <a:cubicBezTo>
                    <a:pt x="933" y="548"/>
                    <a:pt x="923" y="537"/>
                    <a:pt x="910" y="530"/>
                  </a:cubicBezTo>
                  <a:cubicBezTo>
                    <a:pt x="874" y="494"/>
                    <a:pt x="865" y="495"/>
                    <a:pt x="862" y="486"/>
                  </a:cubicBezTo>
                  <a:cubicBezTo>
                    <a:pt x="852" y="473"/>
                    <a:pt x="848" y="485"/>
                    <a:pt x="853" y="483"/>
                  </a:cubicBezTo>
                  <a:cubicBezTo>
                    <a:pt x="875" y="508"/>
                    <a:pt x="881" y="505"/>
                    <a:pt x="880" y="511"/>
                  </a:cubicBezTo>
                  <a:cubicBezTo>
                    <a:pt x="914" y="539"/>
                    <a:pt x="923" y="549"/>
                    <a:pt x="934" y="555"/>
                  </a:cubicBezTo>
                  <a:cubicBezTo>
                    <a:pt x="973" y="583"/>
                    <a:pt x="977" y="593"/>
                    <a:pt x="988" y="592"/>
                  </a:cubicBezTo>
                  <a:cubicBezTo>
                    <a:pt x="1018" y="609"/>
                    <a:pt x="1024" y="614"/>
                    <a:pt x="1032" y="617"/>
                  </a:cubicBezTo>
                  <a:cubicBezTo>
                    <a:pt x="1060" y="632"/>
                    <a:pt x="1067" y="631"/>
                    <a:pt x="1072" y="632"/>
                  </a:cubicBezTo>
                  <a:cubicBezTo>
                    <a:pt x="1136" y="650"/>
                    <a:pt x="1145" y="658"/>
                    <a:pt x="1161" y="656"/>
                  </a:cubicBezTo>
                  <a:cubicBezTo>
                    <a:pt x="1183" y="662"/>
                    <a:pt x="1186" y="663"/>
                    <a:pt x="1189" y="664"/>
                  </a:cubicBezTo>
                  <a:cubicBezTo>
                    <a:pt x="1149" y="665"/>
                    <a:pt x="1142" y="669"/>
                    <a:pt x="1141" y="666"/>
                  </a:cubicBezTo>
                  <a:cubicBezTo>
                    <a:pt x="1080" y="658"/>
                    <a:pt x="1078" y="656"/>
                    <a:pt x="1075" y="656"/>
                  </a:cubicBezTo>
                  <a:cubicBezTo>
                    <a:pt x="1027" y="642"/>
                    <a:pt x="1015" y="636"/>
                    <a:pt x="1001" y="631"/>
                  </a:cubicBezTo>
                  <a:cubicBezTo>
                    <a:pt x="948" y="600"/>
                    <a:pt x="944" y="598"/>
                    <a:pt x="940" y="596"/>
                  </a:cubicBezTo>
                  <a:cubicBezTo>
                    <a:pt x="926" y="588"/>
                    <a:pt x="928" y="584"/>
                    <a:pt x="926" y="583"/>
                  </a:cubicBezTo>
                  <a:cubicBezTo>
                    <a:pt x="900" y="567"/>
                    <a:pt x="886" y="553"/>
                    <a:pt x="868" y="544"/>
                  </a:cubicBezTo>
                  <a:cubicBezTo>
                    <a:pt x="815" y="514"/>
                    <a:pt x="807" y="517"/>
                    <a:pt x="805" y="512"/>
                  </a:cubicBezTo>
                  <a:cubicBezTo>
                    <a:pt x="772" y="504"/>
                    <a:pt x="770" y="501"/>
                    <a:pt x="766" y="503"/>
                  </a:cubicBezTo>
                  <a:cubicBezTo>
                    <a:pt x="786" y="513"/>
                    <a:pt x="794" y="513"/>
                    <a:pt x="799" y="517"/>
                  </a:cubicBezTo>
                  <a:cubicBezTo>
                    <a:pt x="872" y="557"/>
                    <a:pt x="883" y="560"/>
                    <a:pt x="888" y="570"/>
                  </a:cubicBezTo>
                  <a:cubicBezTo>
                    <a:pt x="930" y="596"/>
                    <a:pt x="931" y="599"/>
                    <a:pt x="934" y="599"/>
                  </a:cubicBezTo>
                  <a:cubicBezTo>
                    <a:pt x="974" y="626"/>
                    <a:pt x="981" y="634"/>
                    <a:pt x="993" y="635"/>
                  </a:cubicBezTo>
                  <a:cubicBezTo>
                    <a:pt x="1030" y="654"/>
                    <a:pt x="1041" y="658"/>
                    <a:pt x="1055" y="657"/>
                  </a:cubicBezTo>
                  <a:cubicBezTo>
                    <a:pt x="1081" y="664"/>
                    <a:pt x="1082" y="669"/>
                    <a:pt x="1086" y="669"/>
                  </a:cubicBezTo>
                  <a:cubicBezTo>
                    <a:pt x="1132" y="679"/>
                    <a:pt x="1144" y="674"/>
                    <a:pt x="1150" y="680"/>
                  </a:cubicBezTo>
                  <a:cubicBezTo>
                    <a:pt x="1113" y="682"/>
                    <a:pt x="1114" y="674"/>
                    <a:pt x="1107" y="676"/>
                  </a:cubicBezTo>
                  <a:cubicBezTo>
                    <a:pt x="1093" y="674"/>
                    <a:pt x="1086" y="677"/>
                    <a:pt x="1082" y="674"/>
                  </a:cubicBezTo>
                  <a:cubicBezTo>
                    <a:pt x="1026" y="662"/>
                    <a:pt x="1023" y="659"/>
                    <a:pt x="1022" y="659"/>
                  </a:cubicBezTo>
                  <a:cubicBezTo>
                    <a:pt x="1001" y="653"/>
                    <a:pt x="992" y="651"/>
                    <a:pt x="984" y="648"/>
                  </a:cubicBezTo>
                  <a:cubicBezTo>
                    <a:pt x="948" y="631"/>
                    <a:pt x="942" y="632"/>
                    <a:pt x="939" y="629"/>
                  </a:cubicBezTo>
                  <a:cubicBezTo>
                    <a:pt x="916" y="615"/>
                    <a:pt x="910" y="616"/>
                    <a:pt x="907" y="613"/>
                  </a:cubicBezTo>
                  <a:cubicBezTo>
                    <a:pt x="873" y="593"/>
                    <a:pt x="869" y="590"/>
                    <a:pt x="865" y="589"/>
                  </a:cubicBezTo>
                  <a:cubicBezTo>
                    <a:pt x="832" y="568"/>
                    <a:pt x="826" y="569"/>
                    <a:pt x="823" y="566"/>
                  </a:cubicBezTo>
                  <a:cubicBezTo>
                    <a:pt x="784" y="554"/>
                    <a:pt x="782" y="548"/>
                    <a:pt x="776" y="550"/>
                  </a:cubicBezTo>
                  <a:cubicBezTo>
                    <a:pt x="733" y="548"/>
                    <a:pt x="728" y="546"/>
                    <a:pt x="720" y="547"/>
                  </a:cubicBezTo>
                  <a:cubicBezTo>
                    <a:pt x="750" y="554"/>
                    <a:pt x="764" y="549"/>
                    <a:pt x="771" y="555"/>
                  </a:cubicBezTo>
                  <a:cubicBezTo>
                    <a:pt x="824" y="572"/>
                    <a:pt x="825" y="575"/>
                    <a:pt x="828" y="578"/>
                  </a:cubicBezTo>
                  <a:cubicBezTo>
                    <a:pt x="880" y="604"/>
                    <a:pt x="882" y="607"/>
                    <a:pt x="885" y="610"/>
                  </a:cubicBezTo>
                  <a:cubicBezTo>
                    <a:pt x="920" y="629"/>
                    <a:pt x="926" y="632"/>
                    <a:pt x="933" y="635"/>
                  </a:cubicBezTo>
                  <a:cubicBezTo>
                    <a:pt x="948" y="643"/>
                    <a:pt x="952" y="643"/>
                    <a:pt x="949" y="645"/>
                  </a:cubicBezTo>
                  <a:cubicBezTo>
                    <a:pt x="926" y="635"/>
                    <a:pt x="924" y="634"/>
                    <a:pt x="920" y="635"/>
                  </a:cubicBezTo>
                  <a:cubicBezTo>
                    <a:pt x="888" y="619"/>
                    <a:pt x="883" y="618"/>
                    <a:pt x="877" y="618"/>
                  </a:cubicBezTo>
                  <a:cubicBezTo>
                    <a:pt x="825" y="595"/>
                    <a:pt x="816" y="591"/>
                    <a:pt x="805" y="589"/>
                  </a:cubicBezTo>
                  <a:cubicBezTo>
                    <a:pt x="728" y="577"/>
                    <a:pt x="714" y="579"/>
                    <a:pt x="702" y="579"/>
                  </a:cubicBezTo>
                  <a:cubicBezTo>
                    <a:pt x="656" y="593"/>
                    <a:pt x="661" y="588"/>
                    <a:pt x="670" y="589"/>
                  </a:cubicBezTo>
                  <a:cubicBezTo>
                    <a:pt x="751" y="586"/>
                    <a:pt x="760" y="585"/>
                    <a:pt x="767" y="585"/>
                  </a:cubicBezTo>
                  <a:cubicBezTo>
                    <a:pt x="799" y="597"/>
                    <a:pt x="806" y="593"/>
                    <a:pt x="807" y="598"/>
                  </a:cubicBezTo>
                  <a:cubicBezTo>
                    <a:pt x="839" y="611"/>
                    <a:pt x="853" y="614"/>
                    <a:pt x="864" y="620"/>
                  </a:cubicBezTo>
                  <a:cubicBezTo>
                    <a:pt x="910" y="635"/>
                    <a:pt x="915" y="639"/>
                    <a:pt x="919" y="644"/>
                  </a:cubicBezTo>
                  <a:cubicBezTo>
                    <a:pt x="964" y="661"/>
                    <a:pt x="971" y="663"/>
                    <a:pt x="977" y="667"/>
                  </a:cubicBezTo>
                  <a:cubicBezTo>
                    <a:pt x="1030" y="682"/>
                    <a:pt x="1031" y="688"/>
                    <a:pt x="1038" y="684"/>
                  </a:cubicBezTo>
                  <a:cubicBezTo>
                    <a:pt x="1098" y="697"/>
                    <a:pt x="1102" y="695"/>
                    <a:pt x="1106" y="694"/>
                  </a:cubicBezTo>
                  <a:cubicBezTo>
                    <a:pt x="1130" y="698"/>
                    <a:pt x="1137" y="693"/>
                    <a:pt x="1137" y="697"/>
                  </a:cubicBezTo>
                  <a:cubicBezTo>
                    <a:pt x="1080" y="702"/>
                    <a:pt x="1065" y="702"/>
                    <a:pt x="1050" y="702"/>
                  </a:cubicBezTo>
                  <a:cubicBezTo>
                    <a:pt x="1023" y="698"/>
                    <a:pt x="1017" y="695"/>
                    <a:pt x="1009" y="696"/>
                  </a:cubicBezTo>
                  <a:cubicBezTo>
                    <a:pt x="947" y="677"/>
                    <a:pt x="942" y="673"/>
                    <a:pt x="934" y="674"/>
                  </a:cubicBezTo>
                  <a:cubicBezTo>
                    <a:pt x="905" y="660"/>
                    <a:pt x="898" y="657"/>
                    <a:pt x="888" y="656"/>
                  </a:cubicBezTo>
                  <a:cubicBezTo>
                    <a:pt x="852" y="636"/>
                    <a:pt x="846" y="637"/>
                    <a:pt x="841" y="638"/>
                  </a:cubicBezTo>
                  <a:cubicBezTo>
                    <a:pt x="789" y="618"/>
                    <a:pt x="781" y="623"/>
                    <a:pt x="780" y="618"/>
                  </a:cubicBezTo>
                  <a:cubicBezTo>
                    <a:pt x="751" y="609"/>
                    <a:pt x="743" y="614"/>
                    <a:pt x="741" y="609"/>
                  </a:cubicBezTo>
                  <a:cubicBezTo>
                    <a:pt x="676" y="616"/>
                    <a:pt x="678" y="620"/>
                    <a:pt x="671" y="620"/>
                  </a:cubicBezTo>
                  <a:cubicBezTo>
                    <a:pt x="744" y="619"/>
                    <a:pt x="751" y="618"/>
                    <a:pt x="754" y="623"/>
                  </a:cubicBezTo>
                  <a:cubicBezTo>
                    <a:pt x="793" y="629"/>
                    <a:pt x="797" y="632"/>
                    <a:pt x="802" y="634"/>
                  </a:cubicBezTo>
                  <a:cubicBezTo>
                    <a:pt x="822" y="641"/>
                    <a:pt x="832" y="637"/>
                    <a:pt x="833" y="644"/>
                  </a:cubicBezTo>
                  <a:cubicBezTo>
                    <a:pt x="906" y="668"/>
                    <a:pt x="914" y="676"/>
                    <a:pt x="926" y="678"/>
                  </a:cubicBezTo>
                  <a:cubicBezTo>
                    <a:pt x="975" y="698"/>
                    <a:pt x="984" y="694"/>
                    <a:pt x="987" y="700"/>
                  </a:cubicBezTo>
                  <a:cubicBezTo>
                    <a:pt x="898" y="678"/>
                    <a:pt x="894" y="673"/>
                    <a:pt x="887" y="674"/>
                  </a:cubicBezTo>
                  <a:cubicBezTo>
                    <a:pt x="847" y="666"/>
                    <a:pt x="846" y="659"/>
                    <a:pt x="838" y="661"/>
                  </a:cubicBezTo>
                  <a:cubicBezTo>
                    <a:pt x="783" y="644"/>
                    <a:pt x="776" y="646"/>
                    <a:pt x="771" y="644"/>
                  </a:cubicBezTo>
                  <a:cubicBezTo>
                    <a:pt x="696" y="645"/>
                    <a:pt x="694" y="643"/>
                    <a:pt x="678" y="645"/>
                  </a:cubicBezTo>
                  <a:cubicBezTo>
                    <a:pt x="632" y="654"/>
                    <a:pt x="621" y="657"/>
                    <a:pt x="610" y="660"/>
                  </a:cubicBezTo>
                  <a:cubicBezTo>
                    <a:pt x="603" y="670"/>
                    <a:pt x="617" y="662"/>
                    <a:pt x="634" y="657"/>
                  </a:cubicBezTo>
                  <a:cubicBezTo>
                    <a:pt x="721" y="644"/>
                    <a:pt x="727" y="653"/>
                    <a:pt x="736" y="648"/>
                  </a:cubicBezTo>
                  <a:cubicBezTo>
                    <a:pt x="762" y="649"/>
                    <a:pt x="765" y="650"/>
                    <a:pt x="768" y="651"/>
                  </a:cubicBezTo>
                  <a:cubicBezTo>
                    <a:pt x="809" y="662"/>
                    <a:pt x="824" y="664"/>
                    <a:pt x="837" y="667"/>
                  </a:cubicBezTo>
                  <a:cubicBezTo>
                    <a:pt x="880" y="682"/>
                    <a:pt x="887" y="682"/>
                    <a:pt x="893" y="684"/>
                  </a:cubicBezTo>
                  <a:cubicBezTo>
                    <a:pt x="935" y="697"/>
                    <a:pt x="939" y="697"/>
                    <a:pt x="941" y="700"/>
                  </a:cubicBezTo>
                  <a:cubicBezTo>
                    <a:pt x="1001" y="712"/>
                    <a:pt x="1009" y="716"/>
                    <a:pt x="1019" y="717"/>
                  </a:cubicBezTo>
                  <a:cubicBezTo>
                    <a:pt x="1062" y="726"/>
                    <a:pt x="1073" y="716"/>
                    <a:pt x="1073" y="722"/>
                  </a:cubicBezTo>
                  <a:cubicBezTo>
                    <a:pt x="1019" y="731"/>
                    <a:pt x="1005" y="730"/>
                    <a:pt x="991" y="731"/>
                  </a:cubicBezTo>
                  <a:cubicBezTo>
                    <a:pt x="961" y="724"/>
                    <a:pt x="955" y="728"/>
                    <a:pt x="954" y="724"/>
                  </a:cubicBezTo>
                  <a:cubicBezTo>
                    <a:pt x="897" y="710"/>
                    <a:pt x="893" y="708"/>
                    <a:pt x="887" y="707"/>
                  </a:cubicBezTo>
                  <a:cubicBezTo>
                    <a:pt x="834" y="695"/>
                    <a:pt x="833" y="688"/>
                    <a:pt x="826" y="689"/>
                  </a:cubicBezTo>
                  <a:cubicBezTo>
                    <a:pt x="742" y="668"/>
                    <a:pt x="733" y="668"/>
                    <a:pt x="726" y="665"/>
                  </a:cubicBezTo>
                  <a:cubicBezTo>
                    <a:pt x="702" y="662"/>
                    <a:pt x="695" y="667"/>
                    <a:pt x="695" y="662"/>
                  </a:cubicBezTo>
                  <a:cubicBezTo>
                    <a:pt x="668" y="661"/>
                    <a:pt x="660" y="667"/>
                    <a:pt x="659" y="662"/>
                  </a:cubicBezTo>
                  <a:cubicBezTo>
                    <a:pt x="649" y="666"/>
                    <a:pt x="680" y="667"/>
                    <a:pt x="709" y="670"/>
                  </a:cubicBezTo>
                  <a:cubicBezTo>
                    <a:pt x="800" y="689"/>
                    <a:pt x="805" y="689"/>
                    <a:pt x="809" y="692"/>
                  </a:cubicBezTo>
                  <a:cubicBezTo>
                    <a:pt x="834" y="697"/>
                    <a:pt x="839" y="703"/>
                    <a:pt x="848" y="703"/>
                  </a:cubicBezTo>
                  <a:cubicBezTo>
                    <a:pt x="904" y="721"/>
                    <a:pt x="912" y="724"/>
                    <a:pt x="919" y="728"/>
                  </a:cubicBezTo>
                  <a:cubicBezTo>
                    <a:pt x="958" y="739"/>
                    <a:pt x="967" y="732"/>
                    <a:pt x="968" y="739"/>
                  </a:cubicBezTo>
                  <a:cubicBezTo>
                    <a:pt x="1005" y="741"/>
                    <a:pt x="1005" y="737"/>
                    <a:pt x="1008" y="743"/>
                  </a:cubicBezTo>
                  <a:cubicBezTo>
                    <a:pt x="897" y="732"/>
                    <a:pt x="889" y="732"/>
                    <a:pt x="884" y="728"/>
                  </a:cubicBezTo>
                  <a:cubicBezTo>
                    <a:pt x="849" y="719"/>
                    <a:pt x="834" y="716"/>
                    <a:pt x="819" y="713"/>
                  </a:cubicBezTo>
                  <a:cubicBezTo>
                    <a:pt x="752" y="692"/>
                    <a:pt x="741" y="696"/>
                    <a:pt x="735" y="692"/>
                  </a:cubicBezTo>
                  <a:cubicBezTo>
                    <a:pt x="661" y="682"/>
                    <a:pt x="653" y="680"/>
                    <a:pt x="645" y="680"/>
                  </a:cubicBezTo>
                  <a:cubicBezTo>
                    <a:pt x="612" y="688"/>
                    <a:pt x="628" y="691"/>
                    <a:pt x="648" y="686"/>
                  </a:cubicBezTo>
                  <a:cubicBezTo>
                    <a:pt x="712" y="690"/>
                    <a:pt x="713" y="700"/>
                    <a:pt x="723" y="697"/>
                  </a:cubicBezTo>
                  <a:cubicBezTo>
                    <a:pt x="771" y="710"/>
                    <a:pt x="786" y="709"/>
                    <a:pt x="797" y="715"/>
                  </a:cubicBezTo>
                  <a:cubicBezTo>
                    <a:pt x="838" y="727"/>
                    <a:pt x="845" y="727"/>
                    <a:pt x="851" y="729"/>
                  </a:cubicBezTo>
                  <a:cubicBezTo>
                    <a:pt x="876" y="735"/>
                    <a:pt x="880" y="740"/>
                    <a:pt x="888" y="738"/>
                  </a:cubicBezTo>
                  <a:cubicBezTo>
                    <a:pt x="945" y="756"/>
                    <a:pt x="955" y="746"/>
                    <a:pt x="955" y="753"/>
                  </a:cubicBezTo>
                  <a:cubicBezTo>
                    <a:pt x="974" y="755"/>
                    <a:pt x="970" y="759"/>
                    <a:pt x="956" y="761"/>
                  </a:cubicBezTo>
                  <a:cubicBezTo>
                    <a:pt x="909" y="757"/>
                    <a:pt x="908" y="754"/>
                    <a:pt x="904" y="755"/>
                  </a:cubicBezTo>
                  <a:cubicBezTo>
                    <a:pt x="885" y="748"/>
                    <a:pt x="880" y="752"/>
                    <a:pt x="879" y="749"/>
                  </a:cubicBezTo>
                  <a:cubicBezTo>
                    <a:pt x="859" y="745"/>
                    <a:pt x="858" y="743"/>
                    <a:pt x="853" y="744"/>
                  </a:cubicBezTo>
                  <a:cubicBezTo>
                    <a:pt x="800" y="729"/>
                    <a:pt x="793" y="730"/>
                    <a:pt x="790" y="725"/>
                  </a:cubicBezTo>
                  <a:cubicBezTo>
                    <a:pt x="720" y="706"/>
                    <a:pt x="714" y="706"/>
                    <a:pt x="707" y="706"/>
                  </a:cubicBezTo>
                  <a:cubicBezTo>
                    <a:pt x="736" y="712"/>
                    <a:pt x="742" y="721"/>
                    <a:pt x="756" y="720"/>
                  </a:cubicBezTo>
                  <a:cubicBezTo>
                    <a:pt x="822" y="744"/>
                    <a:pt x="826" y="747"/>
                    <a:pt x="832" y="748"/>
                  </a:cubicBezTo>
                  <a:cubicBezTo>
                    <a:pt x="860" y="754"/>
                    <a:pt x="872" y="756"/>
                    <a:pt x="881" y="761"/>
                  </a:cubicBezTo>
                  <a:cubicBezTo>
                    <a:pt x="921" y="767"/>
                    <a:pt x="925" y="770"/>
                    <a:pt x="933" y="768"/>
                  </a:cubicBezTo>
                  <a:cubicBezTo>
                    <a:pt x="905" y="774"/>
                    <a:pt x="897" y="771"/>
                    <a:pt x="885" y="774"/>
                  </a:cubicBezTo>
                  <a:cubicBezTo>
                    <a:pt x="841" y="759"/>
                    <a:pt x="836" y="760"/>
                    <a:pt x="832" y="759"/>
                  </a:cubicBezTo>
                  <a:cubicBezTo>
                    <a:pt x="803" y="756"/>
                    <a:pt x="801" y="752"/>
                    <a:pt x="797" y="752"/>
                  </a:cubicBezTo>
                  <a:cubicBezTo>
                    <a:pt x="747" y="739"/>
                    <a:pt x="735" y="743"/>
                    <a:pt x="730" y="738"/>
                  </a:cubicBezTo>
                  <a:cubicBezTo>
                    <a:pt x="659" y="735"/>
                    <a:pt x="646" y="737"/>
                    <a:pt x="633" y="740"/>
                  </a:cubicBezTo>
                  <a:cubicBezTo>
                    <a:pt x="595" y="753"/>
                    <a:pt x="594" y="757"/>
                    <a:pt x="585" y="757"/>
                  </a:cubicBezTo>
                  <a:cubicBezTo>
                    <a:pt x="592" y="764"/>
                    <a:pt x="594" y="760"/>
                    <a:pt x="599" y="757"/>
                  </a:cubicBezTo>
                  <a:cubicBezTo>
                    <a:pt x="676" y="741"/>
                    <a:pt x="681" y="740"/>
                    <a:pt x="686" y="739"/>
                  </a:cubicBezTo>
                  <a:cubicBezTo>
                    <a:pt x="717" y="743"/>
                    <a:pt x="723" y="747"/>
                    <a:pt x="732" y="746"/>
                  </a:cubicBezTo>
                  <a:cubicBezTo>
                    <a:pt x="805" y="765"/>
                    <a:pt x="814" y="764"/>
                    <a:pt x="822" y="765"/>
                  </a:cubicBezTo>
                  <a:cubicBezTo>
                    <a:pt x="873" y="775"/>
                    <a:pt x="873" y="782"/>
                    <a:pt x="880" y="779"/>
                  </a:cubicBezTo>
                  <a:cubicBezTo>
                    <a:pt x="911" y="788"/>
                    <a:pt x="921" y="782"/>
                    <a:pt x="921" y="790"/>
                  </a:cubicBezTo>
                  <a:cubicBezTo>
                    <a:pt x="835" y="786"/>
                    <a:pt x="826" y="783"/>
                    <a:pt x="816" y="782"/>
                  </a:cubicBezTo>
                  <a:cubicBezTo>
                    <a:pt x="785" y="775"/>
                    <a:pt x="780" y="775"/>
                    <a:pt x="775" y="776"/>
                  </a:cubicBezTo>
                  <a:cubicBezTo>
                    <a:pt x="743" y="770"/>
                    <a:pt x="740" y="766"/>
                    <a:pt x="734" y="768"/>
                  </a:cubicBezTo>
                  <a:cubicBezTo>
                    <a:pt x="682" y="767"/>
                    <a:pt x="662" y="763"/>
                    <a:pt x="640" y="765"/>
                  </a:cubicBezTo>
                  <a:cubicBezTo>
                    <a:pt x="565" y="784"/>
                    <a:pt x="556" y="782"/>
                    <a:pt x="557" y="786"/>
                  </a:cubicBezTo>
                  <a:cubicBezTo>
                    <a:pt x="577" y="785"/>
                    <a:pt x="588" y="780"/>
                    <a:pt x="600" y="777"/>
                  </a:cubicBezTo>
                  <a:cubicBezTo>
                    <a:pt x="661" y="772"/>
                    <a:pt x="665" y="773"/>
                    <a:pt x="670" y="773"/>
                  </a:cubicBezTo>
                  <a:cubicBezTo>
                    <a:pt x="700" y="775"/>
                    <a:pt x="709" y="770"/>
                    <a:pt x="710" y="774"/>
                  </a:cubicBezTo>
                  <a:cubicBezTo>
                    <a:pt x="785" y="785"/>
                    <a:pt x="805" y="787"/>
                    <a:pt x="822" y="792"/>
                  </a:cubicBezTo>
                  <a:cubicBezTo>
                    <a:pt x="875" y="802"/>
                    <a:pt x="871" y="803"/>
                    <a:pt x="870" y="801"/>
                  </a:cubicBezTo>
                  <a:cubicBezTo>
                    <a:pt x="835" y="799"/>
                    <a:pt x="823" y="799"/>
                    <a:pt x="812" y="798"/>
                  </a:cubicBezTo>
                  <a:cubicBezTo>
                    <a:pt x="723" y="795"/>
                    <a:pt x="722" y="790"/>
                    <a:pt x="716" y="791"/>
                  </a:cubicBezTo>
                  <a:cubicBezTo>
                    <a:pt x="565" y="816"/>
                    <a:pt x="556" y="818"/>
                    <a:pt x="550" y="821"/>
                  </a:cubicBezTo>
                  <a:cubicBezTo>
                    <a:pt x="525" y="836"/>
                    <a:pt x="519" y="840"/>
                    <a:pt x="512" y="843"/>
                  </a:cubicBezTo>
                  <a:cubicBezTo>
                    <a:pt x="509" y="851"/>
                    <a:pt x="521" y="844"/>
                    <a:pt x="531" y="836"/>
                  </a:cubicBezTo>
                  <a:cubicBezTo>
                    <a:pt x="561" y="823"/>
                    <a:pt x="562" y="823"/>
                    <a:pt x="564" y="821"/>
                  </a:cubicBezTo>
                  <a:cubicBezTo>
                    <a:pt x="582" y="818"/>
                    <a:pt x="590" y="814"/>
                    <a:pt x="604" y="811"/>
                  </a:cubicBezTo>
                  <a:cubicBezTo>
                    <a:pt x="711" y="803"/>
                    <a:pt x="718" y="799"/>
                    <a:pt x="720" y="802"/>
                  </a:cubicBezTo>
                  <a:cubicBezTo>
                    <a:pt x="744" y="804"/>
                    <a:pt x="749" y="803"/>
                    <a:pt x="753" y="802"/>
                  </a:cubicBezTo>
                  <a:cubicBezTo>
                    <a:pt x="782" y="805"/>
                    <a:pt x="791" y="803"/>
                    <a:pt x="796" y="808"/>
                  </a:cubicBezTo>
                  <a:cubicBezTo>
                    <a:pt x="731" y="806"/>
                    <a:pt x="726" y="807"/>
                    <a:pt x="723" y="805"/>
                  </a:cubicBezTo>
                  <a:cubicBezTo>
                    <a:pt x="601" y="827"/>
                    <a:pt x="581" y="835"/>
                    <a:pt x="552" y="843"/>
                  </a:cubicBezTo>
                  <a:cubicBezTo>
                    <a:pt x="527" y="859"/>
                    <a:pt x="517" y="860"/>
                    <a:pt x="512" y="866"/>
                  </a:cubicBezTo>
                  <a:cubicBezTo>
                    <a:pt x="492" y="890"/>
                    <a:pt x="495" y="878"/>
                    <a:pt x="509" y="873"/>
                  </a:cubicBezTo>
                  <a:cubicBezTo>
                    <a:pt x="538" y="857"/>
                    <a:pt x="541" y="856"/>
                    <a:pt x="543" y="853"/>
                  </a:cubicBezTo>
                  <a:cubicBezTo>
                    <a:pt x="585" y="838"/>
                    <a:pt x="594" y="840"/>
                    <a:pt x="593" y="835"/>
                  </a:cubicBezTo>
                  <a:cubicBezTo>
                    <a:pt x="643" y="824"/>
                    <a:pt x="645" y="820"/>
                    <a:pt x="652" y="820"/>
                  </a:cubicBezTo>
                  <a:cubicBezTo>
                    <a:pt x="735" y="816"/>
                    <a:pt x="734" y="814"/>
                    <a:pt x="740" y="816"/>
                  </a:cubicBezTo>
                  <a:cubicBezTo>
                    <a:pt x="772" y="814"/>
                    <a:pt x="780" y="819"/>
                    <a:pt x="793" y="817"/>
                  </a:cubicBezTo>
                  <a:cubicBezTo>
                    <a:pt x="806" y="832"/>
                    <a:pt x="790" y="824"/>
                    <a:pt x="771" y="826"/>
                  </a:cubicBezTo>
                  <a:cubicBezTo>
                    <a:pt x="622" y="843"/>
                    <a:pt x="616" y="845"/>
                    <a:pt x="608" y="846"/>
                  </a:cubicBezTo>
                  <a:cubicBezTo>
                    <a:pt x="586" y="855"/>
                    <a:pt x="571" y="858"/>
                    <a:pt x="560" y="864"/>
                  </a:cubicBezTo>
                  <a:cubicBezTo>
                    <a:pt x="510" y="894"/>
                    <a:pt x="499" y="893"/>
                    <a:pt x="498" y="899"/>
                  </a:cubicBezTo>
                  <a:cubicBezTo>
                    <a:pt x="574" y="863"/>
                    <a:pt x="584" y="863"/>
                    <a:pt x="588" y="858"/>
                  </a:cubicBezTo>
                  <a:cubicBezTo>
                    <a:pt x="618" y="851"/>
                    <a:pt x="633" y="846"/>
                    <a:pt x="650" y="843"/>
                  </a:cubicBezTo>
                  <a:cubicBezTo>
                    <a:pt x="740" y="832"/>
                    <a:pt x="743" y="835"/>
                    <a:pt x="750" y="834"/>
                  </a:cubicBezTo>
                  <a:cubicBezTo>
                    <a:pt x="697" y="845"/>
                    <a:pt x="697" y="848"/>
                    <a:pt x="693" y="849"/>
                  </a:cubicBezTo>
                  <a:cubicBezTo>
                    <a:pt x="668" y="855"/>
                    <a:pt x="669" y="851"/>
                    <a:pt x="665" y="856"/>
                  </a:cubicBezTo>
                  <a:cubicBezTo>
                    <a:pt x="608" y="876"/>
                    <a:pt x="598" y="884"/>
                    <a:pt x="582" y="888"/>
                  </a:cubicBezTo>
                  <a:cubicBezTo>
                    <a:pt x="531" y="919"/>
                    <a:pt x="517" y="917"/>
                    <a:pt x="521" y="926"/>
                  </a:cubicBezTo>
                  <a:cubicBezTo>
                    <a:pt x="537" y="913"/>
                    <a:pt x="547" y="912"/>
                    <a:pt x="550" y="907"/>
                  </a:cubicBezTo>
                  <a:cubicBezTo>
                    <a:pt x="673" y="868"/>
                    <a:pt x="675" y="858"/>
                    <a:pt x="679" y="860"/>
                  </a:cubicBezTo>
                  <a:cubicBezTo>
                    <a:pt x="709" y="856"/>
                    <a:pt x="717" y="850"/>
                    <a:pt x="718" y="855"/>
                  </a:cubicBezTo>
                  <a:cubicBezTo>
                    <a:pt x="642" y="891"/>
                    <a:pt x="630" y="890"/>
                    <a:pt x="628" y="896"/>
                  </a:cubicBezTo>
                  <a:cubicBezTo>
                    <a:pt x="589" y="916"/>
                    <a:pt x="579" y="917"/>
                    <a:pt x="580" y="924"/>
                  </a:cubicBezTo>
                  <a:cubicBezTo>
                    <a:pt x="653" y="887"/>
                    <a:pt x="676" y="880"/>
                    <a:pt x="694" y="870"/>
                  </a:cubicBezTo>
                  <a:cubicBezTo>
                    <a:pt x="784" y="845"/>
                    <a:pt x="785" y="839"/>
                    <a:pt x="795" y="839"/>
                  </a:cubicBezTo>
                  <a:cubicBezTo>
                    <a:pt x="808" y="838"/>
                    <a:pt x="802" y="843"/>
                    <a:pt x="789" y="844"/>
                  </a:cubicBezTo>
                  <a:cubicBezTo>
                    <a:pt x="718" y="886"/>
                    <a:pt x="706" y="885"/>
                    <a:pt x="705" y="891"/>
                  </a:cubicBezTo>
                  <a:cubicBezTo>
                    <a:pt x="634" y="921"/>
                    <a:pt x="626" y="929"/>
                    <a:pt x="613" y="934"/>
                  </a:cubicBezTo>
                  <a:cubicBezTo>
                    <a:pt x="588" y="952"/>
                    <a:pt x="581" y="951"/>
                    <a:pt x="581" y="955"/>
                  </a:cubicBezTo>
                  <a:cubicBezTo>
                    <a:pt x="530" y="987"/>
                    <a:pt x="527" y="988"/>
                    <a:pt x="526" y="992"/>
                  </a:cubicBezTo>
                  <a:cubicBezTo>
                    <a:pt x="539" y="987"/>
                    <a:pt x="552" y="979"/>
                    <a:pt x="564" y="971"/>
                  </a:cubicBezTo>
                  <a:cubicBezTo>
                    <a:pt x="592" y="956"/>
                    <a:pt x="598" y="951"/>
                    <a:pt x="604" y="946"/>
                  </a:cubicBezTo>
                  <a:cubicBezTo>
                    <a:pt x="687" y="910"/>
                    <a:pt x="696" y="903"/>
                    <a:pt x="708" y="899"/>
                  </a:cubicBezTo>
                  <a:cubicBezTo>
                    <a:pt x="733" y="884"/>
                    <a:pt x="745" y="882"/>
                    <a:pt x="744" y="886"/>
                  </a:cubicBezTo>
                  <a:cubicBezTo>
                    <a:pt x="722" y="905"/>
                    <a:pt x="719" y="906"/>
                    <a:pt x="714" y="907"/>
                  </a:cubicBezTo>
                  <a:cubicBezTo>
                    <a:pt x="684" y="934"/>
                    <a:pt x="678" y="937"/>
                    <a:pt x="676" y="942"/>
                  </a:cubicBezTo>
                  <a:cubicBezTo>
                    <a:pt x="614" y="990"/>
                    <a:pt x="592" y="1003"/>
                    <a:pt x="572" y="1016"/>
                  </a:cubicBezTo>
                  <a:cubicBezTo>
                    <a:pt x="535" y="1045"/>
                    <a:pt x="522" y="1039"/>
                    <a:pt x="524" y="1045"/>
                  </a:cubicBezTo>
                  <a:cubicBezTo>
                    <a:pt x="515" y="1047"/>
                    <a:pt x="532" y="1049"/>
                    <a:pt x="535" y="1041"/>
                  </a:cubicBezTo>
                  <a:cubicBezTo>
                    <a:pt x="570" y="1023"/>
                    <a:pt x="572" y="1024"/>
                    <a:pt x="574" y="1023"/>
                  </a:cubicBezTo>
                  <a:cubicBezTo>
                    <a:pt x="599" y="1005"/>
                    <a:pt x="603" y="1002"/>
                    <a:pt x="607" y="999"/>
                  </a:cubicBezTo>
                  <a:cubicBezTo>
                    <a:pt x="687" y="947"/>
                    <a:pt x="688" y="940"/>
                    <a:pt x="696" y="939"/>
                  </a:cubicBezTo>
                  <a:cubicBezTo>
                    <a:pt x="718" y="923"/>
                    <a:pt x="719" y="913"/>
                    <a:pt x="721" y="919"/>
                  </a:cubicBezTo>
                  <a:cubicBezTo>
                    <a:pt x="696" y="949"/>
                    <a:pt x="682" y="951"/>
                    <a:pt x="680" y="962"/>
                  </a:cubicBezTo>
                  <a:cubicBezTo>
                    <a:pt x="620" y="1003"/>
                    <a:pt x="616" y="1012"/>
                    <a:pt x="603" y="1015"/>
                  </a:cubicBezTo>
                  <a:cubicBezTo>
                    <a:pt x="568" y="1039"/>
                    <a:pt x="559" y="1044"/>
                    <a:pt x="549" y="1049"/>
                  </a:cubicBezTo>
                  <a:cubicBezTo>
                    <a:pt x="538" y="1063"/>
                    <a:pt x="550" y="1055"/>
                    <a:pt x="565" y="1049"/>
                  </a:cubicBezTo>
                  <a:cubicBezTo>
                    <a:pt x="590" y="1034"/>
                    <a:pt x="595" y="1029"/>
                    <a:pt x="603" y="1026"/>
                  </a:cubicBezTo>
                  <a:cubicBezTo>
                    <a:pt x="660" y="985"/>
                    <a:pt x="670" y="984"/>
                    <a:pt x="671" y="976"/>
                  </a:cubicBezTo>
                  <a:cubicBezTo>
                    <a:pt x="721" y="934"/>
                    <a:pt x="724" y="932"/>
                    <a:pt x="728" y="931"/>
                  </a:cubicBezTo>
                  <a:cubicBezTo>
                    <a:pt x="753" y="903"/>
                    <a:pt x="759" y="899"/>
                    <a:pt x="765" y="895"/>
                  </a:cubicBezTo>
                  <a:cubicBezTo>
                    <a:pt x="803" y="865"/>
                    <a:pt x="806" y="861"/>
                    <a:pt x="810" y="858"/>
                  </a:cubicBezTo>
                  <a:cubicBezTo>
                    <a:pt x="833" y="845"/>
                    <a:pt x="838" y="840"/>
                    <a:pt x="846" y="839"/>
                  </a:cubicBezTo>
                  <a:cubicBezTo>
                    <a:pt x="816" y="870"/>
                    <a:pt x="806" y="871"/>
                    <a:pt x="804" y="877"/>
                  </a:cubicBezTo>
                  <a:cubicBezTo>
                    <a:pt x="761" y="922"/>
                    <a:pt x="758" y="927"/>
                    <a:pt x="752" y="931"/>
                  </a:cubicBezTo>
                  <a:cubicBezTo>
                    <a:pt x="698" y="979"/>
                    <a:pt x="690" y="988"/>
                    <a:pt x="677" y="995"/>
                  </a:cubicBezTo>
                  <a:cubicBezTo>
                    <a:pt x="654" y="1010"/>
                    <a:pt x="653" y="1016"/>
                    <a:pt x="643" y="1017"/>
                  </a:cubicBezTo>
                  <a:cubicBezTo>
                    <a:pt x="603" y="1041"/>
                    <a:pt x="602" y="1046"/>
                    <a:pt x="593" y="1046"/>
                  </a:cubicBezTo>
                  <a:cubicBezTo>
                    <a:pt x="604" y="1044"/>
                    <a:pt x="612" y="1046"/>
                    <a:pt x="612" y="1042"/>
                  </a:cubicBezTo>
                  <a:cubicBezTo>
                    <a:pt x="636" y="1032"/>
                    <a:pt x="635" y="1028"/>
                    <a:pt x="641" y="1028"/>
                  </a:cubicBezTo>
                  <a:cubicBezTo>
                    <a:pt x="677" y="1001"/>
                    <a:pt x="688" y="1001"/>
                    <a:pt x="690" y="995"/>
                  </a:cubicBezTo>
                  <a:cubicBezTo>
                    <a:pt x="719" y="977"/>
                    <a:pt x="726" y="966"/>
                    <a:pt x="737" y="958"/>
                  </a:cubicBezTo>
                  <a:cubicBezTo>
                    <a:pt x="755" y="940"/>
                    <a:pt x="761" y="937"/>
                    <a:pt x="766" y="933"/>
                  </a:cubicBezTo>
                  <a:cubicBezTo>
                    <a:pt x="776" y="914"/>
                    <a:pt x="782" y="914"/>
                    <a:pt x="784" y="912"/>
                  </a:cubicBezTo>
                  <a:cubicBezTo>
                    <a:pt x="844" y="864"/>
                    <a:pt x="829" y="869"/>
                    <a:pt x="825" y="882"/>
                  </a:cubicBezTo>
                  <a:cubicBezTo>
                    <a:pt x="800" y="903"/>
                    <a:pt x="804" y="910"/>
                    <a:pt x="797" y="909"/>
                  </a:cubicBezTo>
                  <a:cubicBezTo>
                    <a:pt x="763" y="949"/>
                    <a:pt x="758" y="950"/>
                    <a:pt x="758" y="954"/>
                  </a:cubicBezTo>
                  <a:cubicBezTo>
                    <a:pt x="726" y="987"/>
                    <a:pt x="718" y="990"/>
                    <a:pt x="715" y="995"/>
                  </a:cubicBezTo>
                  <a:cubicBezTo>
                    <a:pt x="647" y="1048"/>
                    <a:pt x="644" y="1049"/>
                    <a:pt x="643" y="1052"/>
                  </a:cubicBezTo>
                  <a:cubicBezTo>
                    <a:pt x="622" y="1066"/>
                    <a:pt x="617" y="1067"/>
                    <a:pt x="615" y="1071"/>
                  </a:cubicBezTo>
                  <a:cubicBezTo>
                    <a:pt x="668" y="1047"/>
                    <a:pt x="671" y="1033"/>
                    <a:pt x="688" y="1029"/>
                  </a:cubicBezTo>
                  <a:cubicBezTo>
                    <a:pt x="721" y="1000"/>
                    <a:pt x="725" y="994"/>
                    <a:pt x="732" y="992"/>
                  </a:cubicBezTo>
                  <a:cubicBezTo>
                    <a:pt x="764" y="960"/>
                    <a:pt x="769" y="956"/>
                    <a:pt x="773" y="951"/>
                  </a:cubicBezTo>
                  <a:cubicBezTo>
                    <a:pt x="860" y="860"/>
                    <a:pt x="862" y="851"/>
                    <a:pt x="872" y="847"/>
                  </a:cubicBezTo>
                  <a:cubicBezTo>
                    <a:pt x="904" y="817"/>
                    <a:pt x="905" y="812"/>
                    <a:pt x="912" y="811"/>
                  </a:cubicBezTo>
                  <a:cubicBezTo>
                    <a:pt x="931" y="798"/>
                    <a:pt x="932" y="793"/>
                    <a:pt x="934" y="796"/>
                  </a:cubicBezTo>
                  <a:cubicBezTo>
                    <a:pt x="913" y="818"/>
                    <a:pt x="904" y="821"/>
                    <a:pt x="899" y="827"/>
                  </a:cubicBezTo>
                  <a:cubicBezTo>
                    <a:pt x="866" y="862"/>
                    <a:pt x="863" y="864"/>
                    <a:pt x="860" y="867"/>
                  </a:cubicBezTo>
                  <a:cubicBezTo>
                    <a:pt x="833" y="899"/>
                    <a:pt x="826" y="904"/>
                    <a:pt x="824" y="911"/>
                  </a:cubicBezTo>
                  <a:cubicBezTo>
                    <a:pt x="798" y="940"/>
                    <a:pt x="789" y="952"/>
                    <a:pt x="777" y="962"/>
                  </a:cubicBezTo>
                  <a:cubicBezTo>
                    <a:pt x="730" y="1003"/>
                    <a:pt x="724" y="1018"/>
                    <a:pt x="709" y="1025"/>
                  </a:cubicBezTo>
                  <a:cubicBezTo>
                    <a:pt x="680" y="1051"/>
                    <a:pt x="672" y="1050"/>
                    <a:pt x="673" y="1056"/>
                  </a:cubicBezTo>
                  <a:cubicBezTo>
                    <a:pt x="707" y="1032"/>
                    <a:pt x="718" y="1028"/>
                    <a:pt x="724" y="1020"/>
                  </a:cubicBezTo>
                  <a:cubicBezTo>
                    <a:pt x="781" y="965"/>
                    <a:pt x="790" y="965"/>
                    <a:pt x="790" y="959"/>
                  </a:cubicBezTo>
                  <a:cubicBezTo>
                    <a:pt x="833" y="912"/>
                    <a:pt x="834" y="907"/>
                    <a:pt x="840" y="906"/>
                  </a:cubicBezTo>
                  <a:cubicBezTo>
                    <a:pt x="852" y="891"/>
                    <a:pt x="857" y="890"/>
                    <a:pt x="857" y="885"/>
                  </a:cubicBezTo>
                  <a:cubicBezTo>
                    <a:pt x="890" y="856"/>
                    <a:pt x="890" y="847"/>
                    <a:pt x="898" y="843"/>
                  </a:cubicBezTo>
                  <a:cubicBezTo>
                    <a:pt x="913" y="829"/>
                    <a:pt x="914" y="825"/>
                    <a:pt x="915" y="828"/>
                  </a:cubicBezTo>
                  <a:cubicBezTo>
                    <a:pt x="899" y="848"/>
                    <a:pt x="895" y="850"/>
                    <a:pt x="893" y="852"/>
                  </a:cubicBezTo>
                  <a:cubicBezTo>
                    <a:pt x="874" y="873"/>
                    <a:pt x="868" y="888"/>
                    <a:pt x="854" y="897"/>
                  </a:cubicBezTo>
                  <a:cubicBezTo>
                    <a:pt x="844" y="921"/>
                    <a:pt x="833" y="921"/>
                    <a:pt x="834" y="929"/>
                  </a:cubicBezTo>
                  <a:cubicBezTo>
                    <a:pt x="813" y="953"/>
                    <a:pt x="808" y="954"/>
                    <a:pt x="808" y="958"/>
                  </a:cubicBezTo>
                  <a:cubicBezTo>
                    <a:pt x="747" y="1019"/>
                    <a:pt x="741" y="1023"/>
                    <a:pt x="738" y="1029"/>
                  </a:cubicBezTo>
                  <a:cubicBezTo>
                    <a:pt x="686" y="1073"/>
                    <a:pt x="678" y="1075"/>
                    <a:pt x="672" y="1078"/>
                  </a:cubicBezTo>
                  <a:cubicBezTo>
                    <a:pt x="643" y="1098"/>
                    <a:pt x="634" y="1096"/>
                    <a:pt x="634" y="1101"/>
                  </a:cubicBezTo>
                  <a:cubicBezTo>
                    <a:pt x="626" y="1110"/>
                    <a:pt x="641" y="1101"/>
                    <a:pt x="654" y="1099"/>
                  </a:cubicBezTo>
                  <a:cubicBezTo>
                    <a:pt x="703" y="1066"/>
                    <a:pt x="716" y="1058"/>
                    <a:pt x="727" y="1048"/>
                  </a:cubicBezTo>
                  <a:cubicBezTo>
                    <a:pt x="768" y="1009"/>
                    <a:pt x="781" y="1000"/>
                    <a:pt x="789" y="988"/>
                  </a:cubicBezTo>
                  <a:cubicBezTo>
                    <a:pt x="809" y="969"/>
                    <a:pt x="815" y="964"/>
                    <a:pt x="819" y="959"/>
                  </a:cubicBezTo>
                  <a:cubicBezTo>
                    <a:pt x="853" y="916"/>
                    <a:pt x="854" y="912"/>
                    <a:pt x="859" y="912"/>
                  </a:cubicBezTo>
                  <a:cubicBezTo>
                    <a:pt x="891" y="872"/>
                    <a:pt x="894" y="865"/>
                    <a:pt x="899" y="860"/>
                  </a:cubicBezTo>
                  <a:cubicBezTo>
                    <a:pt x="977" y="782"/>
                    <a:pt x="978" y="780"/>
                    <a:pt x="979" y="777"/>
                  </a:cubicBezTo>
                  <a:cubicBezTo>
                    <a:pt x="1002" y="772"/>
                    <a:pt x="996" y="775"/>
                    <a:pt x="993" y="779"/>
                  </a:cubicBezTo>
                  <a:cubicBezTo>
                    <a:pt x="966" y="808"/>
                    <a:pt x="964" y="814"/>
                    <a:pt x="957" y="816"/>
                  </a:cubicBezTo>
                  <a:cubicBezTo>
                    <a:pt x="927" y="858"/>
                    <a:pt x="930" y="866"/>
                    <a:pt x="922" y="867"/>
                  </a:cubicBezTo>
                  <a:cubicBezTo>
                    <a:pt x="911" y="890"/>
                    <a:pt x="905" y="890"/>
                    <a:pt x="907" y="894"/>
                  </a:cubicBezTo>
                  <a:cubicBezTo>
                    <a:pt x="875" y="937"/>
                    <a:pt x="869" y="939"/>
                    <a:pt x="868" y="946"/>
                  </a:cubicBezTo>
                  <a:cubicBezTo>
                    <a:pt x="839" y="976"/>
                    <a:pt x="839" y="983"/>
                    <a:pt x="833" y="985"/>
                  </a:cubicBezTo>
                  <a:cubicBezTo>
                    <a:pt x="794" y="1031"/>
                    <a:pt x="787" y="1033"/>
                    <a:pt x="784" y="1038"/>
                  </a:cubicBezTo>
                  <a:cubicBezTo>
                    <a:pt x="739" y="1079"/>
                    <a:pt x="732" y="1081"/>
                    <a:pt x="729" y="1086"/>
                  </a:cubicBezTo>
                  <a:cubicBezTo>
                    <a:pt x="678" y="1120"/>
                    <a:pt x="674" y="1119"/>
                    <a:pt x="673" y="1122"/>
                  </a:cubicBezTo>
                  <a:cubicBezTo>
                    <a:pt x="712" y="1106"/>
                    <a:pt x="716" y="1102"/>
                    <a:pt x="720" y="1098"/>
                  </a:cubicBezTo>
                  <a:cubicBezTo>
                    <a:pt x="753" y="1075"/>
                    <a:pt x="759" y="1072"/>
                    <a:pt x="761" y="1067"/>
                  </a:cubicBezTo>
                  <a:cubicBezTo>
                    <a:pt x="794" y="1044"/>
                    <a:pt x="790" y="1035"/>
                    <a:pt x="800" y="1035"/>
                  </a:cubicBezTo>
                  <a:cubicBezTo>
                    <a:pt x="840" y="991"/>
                    <a:pt x="849" y="984"/>
                    <a:pt x="855" y="974"/>
                  </a:cubicBezTo>
                  <a:cubicBezTo>
                    <a:pt x="869" y="952"/>
                    <a:pt x="876" y="953"/>
                    <a:pt x="875" y="949"/>
                  </a:cubicBezTo>
                  <a:cubicBezTo>
                    <a:pt x="901" y="921"/>
                    <a:pt x="899" y="914"/>
                    <a:pt x="906" y="912"/>
                  </a:cubicBezTo>
                  <a:cubicBezTo>
                    <a:pt x="920" y="888"/>
                    <a:pt x="926" y="879"/>
                    <a:pt x="931" y="870"/>
                  </a:cubicBezTo>
                  <a:cubicBezTo>
                    <a:pt x="960" y="824"/>
                    <a:pt x="979" y="811"/>
                    <a:pt x="993" y="794"/>
                  </a:cubicBezTo>
                  <a:cubicBezTo>
                    <a:pt x="1033" y="757"/>
                    <a:pt x="1033" y="750"/>
                    <a:pt x="1043" y="750"/>
                  </a:cubicBezTo>
                  <a:cubicBezTo>
                    <a:pt x="969" y="857"/>
                    <a:pt x="957" y="865"/>
                    <a:pt x="955" y="879"/>
                  </a:cubicBezTo>
                  <a:cubicBezTo>
                    <a:pt x="940" y="896"/>
                    <a:pt x="939" y="900"/>
                    <a:pt x="940" y="904"/>
                  </a:cubicBezTo>
                  <a:cubicBezTo>
                    <a:pt x="920" y="929"/>
                    <a:pt x="921" y="937"/>
                    <a:pt x="913" y="937"/>
                  </a:cubicBezTo>
                  <a:cubicBezTo>
                    <a:pt x="896" y="970"/>
                    <a:pt x="891" y="970"/>
                    <a:pt x="890" y="972"/>
                  </a:cubicBezTo>
                  <a:cubicBezTo>
                    <a:pt x="873" y="997"/>
                    <a:pt x="870" y="1002"/>
                    <a:pt x="865" y="1006"/>
                  </a:cubicBezTo>
                  <a:cubicBezTo>
                    <a:pt x="826" y="1052"/>
                    <a:pt x="816" y="1059"/>
                    <a:pt x="810" y="1069"/>
                  </a:cubicBezTo>
                  <a:cubicBezTo>
                    <a:pt x="791" y="1083"/>
                    <a:pt x="787" y="1087"/>
                    <a:pt x="783" y="1091"/>
                  </a:cubicBezTo>
                  <a:cubicBezTo>
                    <a:pt x="752" y="1117"/>
                    <a:pt x="746" y="1120"/>
                    <a:pt x="742" y="1123"/>
                  </a:cubicBezTo>
                  <a:cubicBezTo>
                    <a:pt x="734" y="1133"/>
                    <a:pt x="740" y="1131"/>
                    <a:pt x="743" y="1127"/>
                  </a:cubicBezTo>
                  <a:cubicBezTo>
                    <a:pt x="792" y="1095"/>
                    <a:pt x="795" y="1085"/>
                    <a:pt x="805" y="1081"/>
                  </a:cubicBezTo>
                  <a:cubicBezTo>
                    <a:pt x="852" y="1033"/>
                    <a:pt x="856" y="1030"/>
                    <a:pt x="860" y="1027"/>
                  </a:cubicBezTo>
                  <a:cubicBezTo>
                    <a:pt x="879" y="1009"/>
                    <a:pt x="881" y="999"/>
                    <a:pt x="889" y="993"/>
                  </a:cubicBezTo>
                  <a:cubicBezTo>
                    <a:pt x="903" y="971"/>
                    <a:pt x="904" y="969"/>
                    <a:pt x="907" y="967"/>
                  </a:cubicBezTo>
                  <a:cubicBezTo>
                    <a:pt x="925" y="938"/>
                    <a:pt x="930" y="935"/>
                    <a:pt x="934" y="931"/>
                  </a:cubicBezTo>
                  <a:cubicBezTo>
                    <a:pt x="943" y="908"/>
                    <a:pt x="949" y="909"/>
                    <a:pt x="947" y="905"/>
                  </a:cubicBezTo>
                  <a:cubicBezTo>
                    <a:pt x="957" y="887"/>
                    <a:pt x="960" y="887"/>
                    <a:pt x="961" y="887"/>
                  </a:cubicBezTo>
                  <a:cubicBezTo>
                    <a:pt x="972" y="860"/>
                    <a:pt x="975" y="857"/>
                    <a:pt x="980" y="854"/>
                  </a:cubicBezTo>
                  <a:cubicBezTo>
                    <a:pt x="998" y="823"/>
                    <a:pt x="997" y="817"/>
                    <a:pt x="1003" y="815"/>
                  </a:cubicBezTo>
                  <a:cubicBezTo>
                    <a:pt x="1025" y="782"/>
                    <a:pt x="1032" y="774"/>
                    <a:pt x="1039" y="766"/>
                  </a:cubicBezTo>
                  <a:cubicBezTo>
                    <a:pt x="1077" y="742"/>
                    <a:pt x="1068" y="742"/>
                    <a:pt x="1069" y="747"/>
                  </a:cubicBezTo>
                  <a:cubicBezTo>
                    <a:pt x="1047" y="774"/>
                    <a:pt x="1045" y="779"/>
                    <a:pt x="1040" y="782"/>
                  </a:cubicBezTo>
                  <a:cubicBezTo>
                    <a:pt x="1028" y="806"/>
                    <a:pt x="1026" y="807"/>
                    <a:pt x="1025" y="809"/>
                  </a:cubicBezTo>
                  <a:cubicBezTo>
                    <a:pt x="1015" y="834"/>
                    <a:pt x="1007" y="838"/>
                    <a:pt x="1007" y="847"/>
                  </a:cubicBezTo>
                  <a:cubicBezTo>
                    <a:pt x="993" y="869"/>
                    <a:pt x="994" y="871"/>
                    <a:pt x="994" y="872"/>
                  </a:cubicBezTo>
                  <a:cubicBezTo>
                    <a:pt x="989" y="885"/>
                    <a:pt x="986" y="887"/>
                    <a:pt x="984" y="891"/>
                  </a:cubicBezTo>
                  <a:cubicBezTo>
                    <a:pt x="971" y="922"/>
                    <a:pt x="966" y="929"/>
                    <a:pt x="966" y="939"/>
                  </a:cubicBezTo>
                  <a:cubicBezTo>
                    <a:pt x="956" y="957"/>
                    <a:pt x="957" y="960"/>
                    <a:pt x="954" y="961"/>
                  </a:cubicBezTo>
                  <a:cubicBezTo>
                    <a:pt x="920" y="1037"/>
                    <a:pt x="921" y="1048"/>
                    <a:pt x="913" y="1052"/>
                  </a:cubicBezTo>
                  <a:cubicBezTo>
                    <a:pt x="882" y="1101"/>
                    <a:pt x="877" y="1107"/>
                    <a:pt x="874" y="1115"/>
                  </a:cubicBezTo>
                  <a:cubicBezTo>
                    <a:pt x="855" y="1137"/>
                    <a:pt x="852" y="1140"/>
                    <a:pt x="850" y="1144"/>
                  </a:cubicBezTo>
                  <a:cubicBezTo>
                    <a:pt x="834" y="1167"/>
                    <a:pt x="824" y="1166"/>
                    <a:pt x="824" y="1170"/>
                  </a:cubicBezTo>
                  <a:cubicBezTo>
                    <a:pt x="858" y="1143"/>
                    <a:pt x="863" y="1134"/>
                    <a:pt x="871" y="1126"/>
                  </a:cubicBezTo>
                  <a:cubicBezTo>
                    <a:pt x="891" y="1097"/>
                    <a:pt x="896" y="1098"/>
                    <a:pt x="894" y="1094"/>
                  </a:cubicBezTo>
                  <a:cubicBezTo>
                    <a:pt x="911" y="1072"/>
                    <a:pt x="913" y="1070"/>
                    <a:pt x="916" y="1070"/>
                  </a:cubicBezTo>
                  <a:cubicBezTo>
                    <a:pt x="929" y="1042"/>
                    <a:pt x="932" y="1038"/>
                    <a:pt x="934" y="1033"/>
                  </a:cubicBezTo>
                  <a:cubicBezTo>
                    <a:pt x="958" y="976"/>
                    <a:pt x="965" y="968"/>
                    <a:pt x="964" y="955"/>
                  </a:cubicBezTo>
                  <a:cubicBezTo>
                    <a:pt x="985" y="915"/>
                    <a:pt x="989" y="909"/>
                    <a:pt x="991" y="903"/>
                  </a:cubicBezTo>
                  <a:cubicBezTo>
                    <a:pt x="1000" y="878"/>
                    <a:pt x="1004" y="873"/>
                    <a:pt x="1006" y="867"/>
                  </a:cubicBezTo>
                  <a:cubicBezTo>
                    <a:pt x="1015" y="842"/>
                    <a:pt x="1024" y="840"/>
                    <a:pt x="1024" y="833"/>
                  </a:cubicBezTo>
                  <a:cubicBezTo>
                    <a:pt x="1042" y="806"/>
                    <a:pt x="1046" y="795"/>
                    <a:pt x="1051" y="784"/>
                  </a:cubicBezTo>
                  <a:cubicBezTo>
                    <a:pt x="1073" y="764"/>
                    <a:pt x="1071" y="758"/>
                    <a:pt x="1073" y="756"/>
                  </a:cubicBezTo>
                  <a:cubicBezTo>
                    <a:pt x="1093" y="740"/>
                    <a:pt x="1094" y="733"/>
                    <a:pt x="1101" y="731"/>
                  </a:cubicBezTo>
                  <a:cubicBezTo>
                    <a:pt x="1090" y="749"/>
                    <a:pt x="1092" y="751"/>
                    <a:pt x="1092" y="752"/>
                  </a:cubicBezTo>
                  <a:cubicBezTo>
                    <a:pt x="1069" y="793"/>
                    <a:pt x="1066" y="799"/>
                    <a:pt x="1061" y="804"/>
                  </a:cubicBezTo>
                  <a:cubicBezTo>
                    <a:pt x="1050" y="836"/>
                    <a:pt x="1049" y="839"/>
                    <a:pt x="1046" y="842"/>
                  </a:cubicBezTo>
                  <a:cubicBezTo>
                    <a:pt x="1029" y="888"/>
                    <a:pt x="1026" y="895"/>
                    <a:pt x="1021" y="900"/>
                  </a:cubicBezTo>
                  <a:cubicBezTo>
                    <a:pt x="996" y="970"/>
                    <a:pt x="1001" y="978"/>
                    <a:pt x="995" y="978"/>
                  </a:cubicBezTo>
                  <a:cubicBezTo>
                    <a:pt x="981" y="1020"/>
                    <a:pt x="975" y="1026"/>
                    <a:pt x="972" y="1033"/>
                  </a:cubicBezTo>
                  <a:cubicBezTo>
                    <a:pt x="954" y="1067"/>
                    <a:pt x="951" y="1070"/>
                    <a:pt x="951" y="1075"/>
                  </a:cubicBezTo>
                  <a:cubicBezTo>
                    <a:pt x="916" y="1125"/>
                    <a:pt x="909" y="1125"/>
                    <a:pt x="907" y="1129"/>
                  </a:cubicBezTo>
                  <a:cubicBezTo>
                    <a:pt x="919" y="1122"/>
                    <a:pt x="920" y="1117"/>
                    <a:pt x="925" y="1115"/>
                  </a:cubicBezTo>
                  <a:cubicBezTo>
                    <a:pt x="935" y="1099"/>
                    <a:pt x="943" y="1099"/>
                    <a:pt x="940" y="1092"/>
                  </a:cubicBezTo>
                  <a:cubicBezTo>
                    <a:pt x="963" y="1066"/>
                    <a:pt x="962" y="1060"/>
                    <a:pt x="968" y="1058"/>
                  </a:cubicBezTo>
                  <a:cubicBezTo>
                    <a:pt x="976" y="1041"/>
                    <a:pt x="979" y="1037"/>
                    <a:pt x="983" y="1033"/>
                  </a:cubicBezTo>
                  <a:cubicBezTo>
                    <a:pt x="1007" y="981"/>
                    <a:pt x="1003" y="971"/>
                    <a:pt x="1009" y="969"/>
                  </a:cubicBezTo>
                  <a:cubicBezTo>
                    <a:pt x="1016" y="940"/>
                    <a:pt x="1022" y="940"/>
                    <a:pt x="1018" y="934"/>
                  </a:cubicBezTo>
                  <a:cubicBezTo>
                    <a:pt x="1059" y="844"/>
                    <a:pt x="1057" y="833"/>
                    <a:pt x="1066" y="830"/>
                  </a:cubicBezTo>
                  <a:cubicBezTo>
                    <a:pt x="1083" y="786"/>
                    <a:pt x="1082" y="782"/>
                    <a:pt x="1084" y="780"/>
                  </a:cubicBezTo>
                  <a:cubicBezTo>
                    <a:pt x="1108" y="739"/>
                    <a:pt x="1112" y="730"/>
                    <a:pt x="1120" y="723"/>
                  </a:cubicBezTo>
                  <a:cubicBezTo>
                    <a:pt x="1119" y="735"/>
                    <a:pt x="1117" y="738"/>
                    <a:pt x="1114" y="742"/>
                  </a:cubicBezTo>
                  <a:cubicBezTo>
                    <a:pt x="1099" y="768"/>
                    <a:pt x="1096" y="772"/>
                    <a:pt x="1094" y="776"/>
                  </a:cubicBezTo>
                  <a:cubicBezTo>
                    <a:pt x="1068" y="830"/>
                    <a:pt x="1067" y="841"/>
                    <a:pt x="1060" y="847"/>
                  </a:cubicBezTo>
                  <a:cubicBezTo>
                    <a:pt x="1046" y="905"/>
                    <a:pt x="1042" y="907"/>
                    <a:pt x="1043" y="912"/>
                  </a:cubicBezTo>
                  <a:cubicBezTo>
                    <a:pt x="1031" y="937"/>
                    <a:pt x="1035" y="944"/>
                    <a:pt x="1031" y="945"/>
                  </a:cubicBezTo>
                  <a:cubicBezTo>
                    <a:pt x="1019" y="1007"/>
                    <a:pt x="1016" y="1012"/>
                    <a:pt x="1013" y="1017"/>
                  </a:cubicBezTo>
                  <a:cubicBezTo>
                    <a:pt x="987" y="1086"/>
                    <a:pt x="985" y="1088"/>
                    <a:pt x="987" y="1092"/>
                  </a:cubicBezTo>
                  <a:cubicBezTo>
                    <a:pt x="975" y="1110"/>
                    <a:pt x="973" y="1113"/>
                    <a:pt x="971" y="1115"/>
                  </a:cubicBezTo>
                  <a:cubicBezTo>
                    <a:pt x="952" y="1150"/>
                    <a:pt x="944" y="1151"/>
                    <a:pt x="943" y="1158"/>
                  </a:cubicBezTo>
                  <a:cubicBezTo>
                    <a:pt x="967" y="1126"/>
                    <a:pt x="978" y="1125"/>
                    <a:pt x="978" y="1114"/>
                  </a:cubicBezTo>
                  <a:cubicBezTo>
                    <a:pt x="999" y="1084"/>
                    <a:pt x="996" y="1078"/>
                    <a:pt x="1002" y="1079"/>
                  </a:cubicBezTo>
                  <a:cubicBezTo>
                    <a:pt x="1010" y="1051"/>
                    <a:pt x="1016" y="1046"/>
                    <a:pt x="1017" y="1036"/>
                  </a:cubicBezTo>
                  <a:cubicBezTo>
                    <a:pt x="1038" y="980"/>
                    <a:pt x="1035" y="968"/>
                    <a:pt x="1041" y="961"/>
                  </a:cubicBezTo>
                  <a:cubicBezTo>
                    <a:pt x="1053" y="887"/>
                    <a:pt x="1065" y="874"/>
                    <a:pt x="1066" y="854"/>
                  </a:cubicBezTo>
                  <a:cubicBezTo>
                    <a:pt x="1085" y="822"/>
                    <a:pt x="1082" y="817"/>
                    <a:pt x="1088" y="817"/>
                  </a:cubicBezTo>
                  <a:cubicBezTo>
                    <a:pt x="1101" y="773"/>
                    <a:pt x="1111" y="775"/>
                    <a:pt x="1110" y="769"/>
                  </a:cubicBezTo>
                  <a:cubicBezTo>
                    <a:pt x="1139" y="732"/>
                    <a:pt x="1135" y="724"/>
                    <a:pt x="1142" y="723"/>
                  </a:cubicBezTo>
                  <a:cubicBezTo>
                    <a:pt x="1161" y="699"/>
                    <a:pt x="1162" y="697"/>
                    <a:pt x="1166" y="697"/>
                  </a:cubicBezTo>
                  <a:cubicBezTo>
                    <a:pt x="1159" y="709"/>
                    <a:pt x="1160" y="711"/>
                    <a:pt x="1158" y="712"/>
                  </a:cubicBezTo>
                  <a:cubicBezTo>
                    <a:pt x="1141" y="738"/>
                    <a:pt x="1136" y="751"/>
                    <a:pt x="1127" y="761"/>
                  </a:cubicBezTo>
                  <a:cubicBezTo>
                    <a:pt x="1121" y="793"/>
                    <a:pt x="1110" y="795"/>
                    <a:pt x="1113" y="806"/>
                  </a:cubicBezTo>
                  <a:cubicBezTo>
                    <a:pt x="1103" y="835"/>
                    <a:pt x="1100" y="842"/>
                    <a:pt x="1096" y="849"/>
                  </a:cubicBezTo>
                  <a:cubicBezTo>
                    <a:pt x="1080" y="911"/>
                    <a:pt x="1073" y="923"/>
                    <a:pt x="1073" y="942"/>
                  </a:cubicBezTo>
                  <a:cubicBezTo>
                    <a:pt x="1060" y="978"/>
                    <a:pt x="1052" y="985"/>
                    <a:pt x="1052" y="997"/>
                  </a:cubicBezTo>
                  <a:cubicBezTo>
                    <a:pt x="1033" y="1040"/>
                    <a:pt x="1031" y="1045"/>
                    <a:pt x="1031" y="1051"/>
                  </a:cubicBezTo>
                  <a:cubicBezTo>
                    <a:pt x="1015" y="1085"/>
                    <a:pt x="1013" y="1087"/>
                    <a:pt x="1011" y="1088"/>
                  </a:cubicBezTo>
                  <a:cubicBezTo>
                    <a:pt x="1000" y="1110"/>
                    <a:pt x="995" y="1119"/>
                    <a:pt x="989" y="1125"/>
                  </a:cubicBezTo>
                  <a:cubicBezTo>
                    <a:pt x="967" y="1154"/>
                    <a:pt x="967" y="1162"/>
                    <a:pt x="958" y="1164"/>
                  </a:cubicBezTo>
                  <a:cubicBezTo>
                    <a:pt x="952" y="1177"/>
                    <a:pt x="959" y="1178"/>
                    <a:pt x="960" y="1175"/>
                  </a:cubicBezTo>
                  <a:cubicBezTo>
                    <a:pt x="980" y="1143"/>
                    <a:pt x="988" y="1142"/>
                    <a:pt x="988" y="1136"/>
                  </a:cubicBezTo>
                  <a:cubicBezTo>
                    <a:pt x="1025" y="1081"/>
                    <a:pt x="1033" y="1061"/>
                    <a:pt x="1042" y="1043"/>
                  </a:cubicBezTo>
                  <a:cubicBezTo>
                    <a:pt x="1058" y="1003"/>
                    <a:pt x="1060" y="992"/>
                    <a:pt x="1065" y="983"/>
                  </a:cubicBezTo>
                  <a:cubicBezTo>
                    <a:pt x="1090" y="912"/>
                    <a:pt x="1093" y="902"/>
                    <a:pt x="1095" y="891"/>
                  </a:cubicBezTo>
                  <a:cubicBezTo>
                    <a:pt x="1106" y="849"/>
                    <a:pt x="1113" y="841"/>
                    <a:pt x="1115" y="830"/>
                  </a:cubicBezTo>
                  <a:cubicBezTo>
                    <a:pt x="1133" y="782"/>
                    <a:pt x="1135" y="777"/>
                    <a:pt x="1135" y="771"/>
                  </a:cubicBezTo>
                  <a:cubicBezTo>
                    <a:pt x="1158" y="727"/>
                    <a:pt x="1161" y="726"/>
                    <a:pt x="1162" y="724"/>
                  </a:cubicBezTo>
                  <a:cubicBezTo>
                    <a:pt x="1180" y="705"/>
                    <a:pt x="1180" y="702"/>
                    <a:pt x="1182" y="700"/>
                  </a:cubicBezTo>
                  <a:cubicBezTo>
                    <a:pt x="1181" y="710"/>
                    <a:pt x="1176" y="710"/>
                    <a:pt x="1176" y="715"/>
                  </a:cubicBezTo>
                  <a:cubicBezTo>
                    <a:pt x="1159" y="758"/>
                    <a:pt x="1151" y="757"/>
                    <a:pt x="1154" y="763"/>
                  </a:cubicBezTo>
                  <a:cubicBezTo>
                    <a:pt x="1138" y="798"/>
                    <a:pt x="1138" y="808"/>
                    <a:pt x="1134" y="813"/>
                  </a:cubicBezTo>
                  <a:cubicBezTo>
                    <a:pt x="1116" y="867"/>
                    <a:pt x="1120" y="884"/>
                    <a:pt x="1111" y="893"/>
                  </a:cubicBezTo>
                  <a:cubicBezTo>
                    <a:pt x="1105" y="951"/>
                    <a:pt x="1098" y="960"/>
                    <a:pt x="1096" y="973"/>
                  </a:cubicBezTo>
                  <a:cubicBezTo>
                    <a:pt x="1082" y="1032"/>
                    <a:pt x="1081" y="1036"/>
                    <a:pt x="1082" y="1040"/>
                  </a:cubicBezTo>
                  <a:cubicBezTo>
                    <a:pt x="1066" y="1090"/>
                    <a:pt x="1059" y="1092"/>
                    <a:pt x="1059" y="1099"/>
                  </a:cubicBezTo>
                  <a:cubicBezTo>
                    <a:pt x="1043" y="1137"/>
                    <a:pt x="1041" y="1139"/>
                    <a:pt x="1040" y="1143"/>
                  </a:cubicBezTo>
                  <a:cubicBezTo>
                    <a:pt x="1048" y="1132"/>
                    <a:pt x="1053" y="1128"/>
                    <a:pt x="1054" y="1122"/>
                  </a:cubicBezTo>
                  <a:cubicBezTo>
                    <a:pt x="1081" y="1072"/>
                    <a:pt x="1077" y="1062"/>
                    <a:pt x="1083" y="1060"/>
                  </a:cubicBezTo>
                  <a:cubicBezTo>
                    <a:pt x="1094" y="1013"/>
                    <a:pt x="1105" y="1016"/>
                    <a:pt x="1101" y="1010"/>
                  </a:cubicBezTo>
                  <a:cubicBezTo>
                    <a:pt x="1105" y="959"/>
                    <a:pt x="1115" y="958"/>
                    <a:pt x="1111" y="946"/>
                  </a:cubicBezTo>
                  <a:cubicBezTo>
                    <a:pt x="1121" y="896"/>
                    <a:pt x="1124" y="893"/>
                    <a:pt x="1123" y="886"/>
                  </a:cubicBezTo>
                  <a:cubicBezTo>
                    <a:pt x="1141" y="821"/>
                    <a:pt x="1145" y="814"/>
                    <a:pt x="1148" y="806"/>
                  </a:cubicBezTo>
                  <a:cubicBezTo>
                    <a:pt x="1167" y="741"/>
                    <a:pt x="1179" y="744"/>
                    <a:pt x="1176" y="737"/>
                  </a:cubicBezTo>
                  <a:cubicBezTo>
                    <a:pt x="1187" y="722"/>
                    <a:pt x="1185" y="718"/>
                    <a:pt x="1188" y="717"/>
                  </a:cubicBezTo>
                  <a:cubicBezTo>
                    <a:pt x="1213" y="683"/>
                    <a:pt x="1210" y="686"/>
                    <a:pt x="1209" y="691"/>
                  </a:cubicBezTo>
                  <a:cubicBezTo>
                    <a:pt x="1193" y="714"/>
                    <a:pt x="1194" y="718"/>
                    <a:pt x="1192" y="719"/>
                  </a:cubicBezTo>
                  <a:cubicBezTo>
                    <a:pt x="1178" y="739"/>
                    <a:pt x="1179" y="745"/>
                    <a:pt x="1175" y="748"/>
                  </a:cubicBezTo>
                  <a:cubicBezTo>
                    <a:pt x="1162" y="793"/>
                    <a:pt x="1155" y="794"/>
                    <a:pt x="1156" y="800"/>
                  </a:cubicBezTo>
                  <a:cubicBezTo>
                    <a:pt x="1139" y="843"/>
                    <a:pt x="1142" y="851"/>
                    <a:pt x="1139" y="854"/>
                  </a:cubicBezTo>
                  <a:cubicBezTo>
                    <a:pt x="1131" y="894"/>
                    <a:pt x="1131" y="904"/>
                    <a:pt x="1130" y="914"/>
                  </a:cubicBezTo>
                  <a:cubicBezTo>
                    <a:pt x="1123" y="960"/>
                    <a:pt x="1123" y="965"/>
                    <a:pt x="1120" y="969"/>
                  </a:cubicBezTo>
                  <a:cubicBezTo>
                    <a:pt x="1106" y="1031"/>
                    <a:pt x="1109" y="1038"/>
                    <a:pt x="1106" y="1042"/>
                  </a:cubicBezTo>
                  <a:cubicBezTo>
                    <a:pt x="1094" y="1088"/>
                    <a:pt x="1085" y="1087"/>
                    <a:pt x="1087" y="1094"/>
                  </a:cubicBezTo>
                  <a:cubicBezTo>
                    <a:pt x="1090" y="1098"/>
                    <a:pt x="1092" y="1092"/>
                    <a:pt x="1094" y="1086"/>
                  </a:cubicBezTo>
                  <a:cubicBezTo>
                    <a:pt x="1114" y="1043"/>
                    <a:pt x="1117" y="1037"/>
                    <a:pt x="1117" y="1029"/>
                  </a:cubicBezTo>
                  <a:cubicBezTo>
                    <a:pt x="1129" y="1007"/>
                    <a:pt x="1124" y="995"/>
                    <a:pt x="1128" y="989"/>
                  </a:cubicBezTo>
                  <a:cubicBezTo>
                    <a:pt x="1141" y="920"/>
                    <a:pt x="1137" y="911"/>
                    <a:pt x="1140" y="908"/>
                  </a:cubicBezTo>
                  <a:cubicBezTo>
                    <a:pt x="1152" y="848"/>
                    <a:pt x="1154" y="836"/>
                    <a:pt x="1158" y="824"/>
                  </a:cubicBezTo>
                  <a:cubicBezTo>
                    <a:pt x="1190" y="748"/>
                    <a:pt x="1191" y="736"/>
                    <a:pt x="1198" y="726"/>
                  </a:cubicBezTo>
                  <a:cubicBezTo>
                    <a:pt x="1211" y="708"/>
                    <a:pt x="1212" y="702"/>
                    <a:pt x="1215" y="697"/>
                  </a:cubicBezTo>
                  <a:cubicBezTo>
                    <a:pt x="1239" y="665"/>
                    <a:pt x="1240" y="659"/>
                    <a:pt x="1243" y="654"/>
                  </a:cubicBezTo>
                  <a:cubicBezTo>
                    <a:pt x="1258" y="655"/>
                    <a:pt x="1254" y="659"/>
                    <a:pt x="1248" y="662"/>
                  </a:cubicBezTo>
                  <a:cubicBezTo>
                    <a:pt x="1240" y="680"/>
                    <a:pt x="1238" y="682"/>
                    <a:pt x="1234" y="682"/>
                  </a:cubicBezTo>
                  <a:cubicBezTo>
                    <a:pt x="1221" y="708"/>
                    <a:pt x="1220" y="710"/>
                    <a:pt x="1218" y="712"/>
                  </a:cubicBezTo>
                  <a:cubicBezTo>
                    <a:pt x="1202" y="738"/>
                    <a:pt x="1207" y="748"/>
                    <a:pt x="1200" y="750"/>
                  </a:cubicBezTo>
                  <a:cubicBezTo>
                    <a:pt x="1185" y="789"/>
                    <a:pt x="1183" y="795"/>
                    <a:pt x="1180" y="801"/>
                  </a:cubicBezTo>
                  <a:cubicBezTo>
                    <a:pt x="1167" y="863"/>
                    <a:pt x="1160" y="866"/>
                    <a:pt x="1165" y="876"/>
                  </a:cubicBezTo>
                  <a:cubicBezTo>
                    <a:pt x="1163" y="1011"/>
                    <a:pt x="1159" y="1003"/>
                    <a:pt x="1161" y="999"/>
                  </a:cubicBezTo>
                  <a:cubicBezTo>
                    <a:pt x="1178" y="946"/>
                    <a:pt x="1180" y="935"/>
                    <a:pt x="1185" y="926"/>
                  </a:cubicBezTo>
                  <a:cubicBezTo>
                    <a:pt x="1211" y="816"/>
                    <a:pt x="1215" y="806"/>
                    <a:pt x="1217" y="794"/>
                  </a:cubicBezTo>
                  <a:cubicBezTo>
                    <a:pt x="1232" y="751"/>
                    <a:pt x="1236" y="740"/>
                    <a:pt x="1241" y="730"/>
                  </a:cubicBezTo>
                  <a:cubicBezTo>
                    <a:pt x="1259" y="690"/>
                    <a:pt x="1261" y="688"/>
                    <a:pt x="1264" y="686"/>
                  </a:cubicBezTo>
                  <a:cubicBezTo>
                    <a:pt x="1274" y="666"/>
                    <a:pt x="1277" y="662"/>
                    <a:pt x="1278" y="657"/>
                  </a:cubicBezTo>
                  <a:cubicBezTo>
                    <a:pt x="1292" y="642"/>
                    <a:pt x="1292" y="639"/>
                    <a:pt x="1295" y="638"/>
                  </a:cubicBezTo>
                  <a:cubicBezTo>
                    <a:pt x="1309" y="633"/>
                    <a:pt x="1300" y="643"/>
                    <a:pt x="1291" y="654"/>
                  </a:cubicBezTo>
                  <a:cubicBezTo>
                    <a:pt x="1256" y="708"/>
                    <a:pt x="1257" y="716"/>
                    <a:pt x="1252" y="719"/>
                  </a:cubicBezTo>
                  <a:cubicBezTo>
                    <a:pt x="1238" y="762"/>
                    <a:pt x="1233" y="771"/>
                    <a:pt x="1233" y="784"/>
                  </a:cubicBezTo>
                  <a:cubicBezTo>
                    <a:pt x="1213" y="855"/>
                    <a:pt x="1210" y="860"/>
                    <a:pt x="1210" y="866"/>
                  </a:cubicBezTo>
                  <a:cubicBezTo>
                    <a:pt x="1198" y="895"/>
                    <a:pt x="1199" y="911"/>
                    <a:pt x="1193" y="922"/>
                  </a:cubicBezTo>
                  <a:cubicBezTo>
                    <a:pt x="1183" y="968"/>
                    <a:pt x="1179" y="972"/>
                    <a:pt x="1179" y="980"/>
                  </a:cubicBezTo>
                  <a:cubicBezTo>
                    <a:pt x="1167" y="1022"/>
                    <a:pt x="1159" y="1024"/>
                    <a:pt x="1160" y="1032"/>
                  </a:cubicBezTo>
                  <a:cubicBezTo>
                    <a:pt x="1147" y="1053"/>
                    <a:pt x="1144" y="1058"/>
                    <a:pt x="1139" y="1063"/>
                  </a:cubicBezTo>
                  <a:cubicBezTo>
                    <a:pt x="1103" y="1109"/>
                    <a:pt x="1097" y="1109"/>
                    <a:pt x="1100" y="1114"/>
                  </a:cubicBezTo>
                  <a:cubicBezTo>
                    <a:pt x="1117" y="1102"/>
                    <a:pt x="1120" y="1098"/>
                    <a:pt x="1123" y="1095"/>
                  </a:cubicBezTo>
                  <a:cubicBezTo>
                    <a:pt x="1134" y="1078"/>
                    <a:pt x="1140" y="1077"/>
                    <a:pt x="1141" y="1071"/>
                  </a:cubicBezTo>
                  <a:cubicBezTo>
                    <a:pt x="1160" y="1043"/>
                    <a:pt x="1163" y="1039"/>
                    <a:pt x="1167" y="1035"/>
                  </a:cubicBezTo>
                  <a:close/>
                  <a:moveTo>
                    <a:pt x="1298" y="888"/>
                  </a:moveTo>
                  <a:cubicBezTo>
                    <a:pt x="1303" y="888"/>
                    <a:pt x="1297" y="894"/>
                    <a:pt x="1297" y="897"/>
                  </a:cubicBezTo>
                  <a:cubicBezTo>
                    <a:pt x="1274" y="925"/>
                    <a:pt x="1278" y="933"/>
                    <a:pt x="1271" y="933"/>
                  </a:cubicBezTo>
                  <a:cubicBezTo>
                    <a:pt x="1286" y="888"/>
                    <a:pt x="1290" y="887"/>
                    <a:pt x="1288" y="883"/>
                  </a:cubicBezTo>
                  <a:cubicBezTo>
                    <a:pt x="1314" y="790"/>
                    <a:pt x="1323" y="785"/>
                    <a:pt x="1319" y="771"/>
                  </a:cubicBezTo>
                  <a:cubicBezTo>
                    <a:pt x="1331" y="742"/>
                    <a:pt x="1332" y="735"/>
                    <a:pt x="1336" y="728"/>
                  </a:cubicBezTo>
                  <a:cubicBezTo>
                    <a:pt x="1348" y="700"/>
                    <a:pt x="1349" y="692"/>
                    <a:pt x="1355" y="687"/>
                  </a:cubicBezTo>
                  <a:cubicBezTo>
                    <a:pt x="1361" y="672"/>
                    <a:pt x="1362" y="668"/>
                    <a:pt x="1364" y="665"/>
                  </a:cubicBezTo>
                  <a:cubicBezTo>
                    <a:pt x="1384" y="634"/>
                    <a:pt x="1379" y="625"/>
                    <a:pt x="1386" y="626"/>
                  </a:cubicBezTo>
                  <a:cubicBezTo>
                    <a:pt x="1389" y="623"/>
                    <a:pt x="1390" y="628"/>
                    <a:pt x="1389" y="632"/>
                  </a:cubicBezTo>
                  <a:cubicBezTo>
                    <a:pt x="1373" y="657"/>
                    <a:pt x="1377" y="665"/>
                    <a:pt x="1371" y="666"/>
                  </a:cubicBezTo>
                  <a:cubicBezTo>
                    <a:pt x="1354" y="708"/>
                    <a:pt x="1353" y="717"/>
                    <a:pt x="1348" y="722"/>
                  </a:cubicBezTo>
                  <a:cubicBezTo>
                    <a:pt x="1339" y="752"/>
                    <a:pt x="1343" y="758"/>
                    <a:pt x="1339" y="759"/>
                  </a:cubicBezTo>
                  <a:cubicBezTo>
                    <a:pt x="1327" y="795"/>
                    <a:pt x="1331" y="802"/>
                    <a:pt x="1327" y="803"/>
                  </a:cubicBezTo>
                  <a:cubicBezTo>
                    <a:pt x="1316" y="841"/>
                    <a:pt x="1311" y="851"/>
                    <a:pt x="1309" y="864"/>
                  </a:cubicBezTo>
                  <a:cubicBezTo>
                    <a:pt x="1294" y="891"/>
                    <a:pt x="1298" y="891"/>
                    <a:pt x="1298" y="888"/>
                  </a:cubicBezTo>
                  <a:close/>
                  <a:moveTo>
                    <a:pt x="1128" y="298"/>
                  </a:moveTo>
                  <a:cubicBezTo>
                    <a:pt x="1135" y="295"/>
                    <a:pt x="1138" y="299"/>
                    <a:pt x="1145" y="297"/>
                  </a:cubicBezTo>
                  <a:cubicBezTo>
                    <a:pt x="1200" y="305"/>
                    <a:pt x="1202" y="309"/>
                    <a:pt x="1209" y="308"/>
                  </a:cubicBezTo>
                  <a:cubicBezTo>
                    <a:pt x="1259" y="319"/>
                    <a:pt x="1262" y="324"/>
                    <a:pt x="1269" y="321"/>
                  </a:cubicBezTo>
                  <a:cubicBezTo>
                    <a:pt x="1319" y="336"/>
                    <a:pt x="1319" y="345"/>
                    <a:pt x="1326" y="342"/>
                  </a:cubicBezTo>
                  <a:cubicBezTo>
                    <a:pt x="1370" y="363"/>
                    <a:pt x="1376" y="363"/>
                    <a:pt x="1377" y="368"/>
                  </a:cubicBezTo>
                  <a:cubicBezTo>
                    <a:pt x="1399" y="372"/>
                    <a:pt x="1398" y="381"/>
                    <a:pt x="1406" y="379"/>
                  </a:cubicBezTo>
                  <a:cubicBezTo>
                    <a:pt x="1438" y="399"/>
                    <a:pt x="1450" y="399"/>
                    <a:pt x="1457" y="405"/>
                  </a:cubicBezTo>
                  <a:cubicBezTo>
                    <a:pt x="1505" y="423"/>
                    <a:pt x="1514" y="418"/>
                    <a:pt x="1517" y="421"/>
                  </a:cubicBezTo>
                  <a:cubicBezTo>
                    <a:pt x="1552" y="430"/>
                    <a:pt x="1562" y="425"/>
                    <a:pt x="1563" y="430"/>
                  </a:cubicBezTo>
                  <a:cubicBezTo>
                    <a:pt x="1548" y="440"/>
                    <a:pt x="1546" y="436"/>
                    <a:pt x="1542" y="434"/>
                  </a:cubicBezTo>
                  <a:cubicBezTo>
                    <a:pt x="1497" y="430"/>
                    <a:pt x="1492" y="426"/>
                    <a:pt x="1485" y="424"/>
                  </a:cubicBezTo>
                  <a:cubicBezTo>
                    <a:pt x="1420" y="406"/>
                    <a:pt x="1422" y="396"/>
                    <a:pt x="1416" y="399"/>
                  </a:cubicBezTo>
                  <a:cubicBezTo>
                    <a:pt x="1386" y="385"/>
                    <a:pt x="1384" y="381"/>
                    <a:pt x="1380" y="381"/>
                  </a:cubicBezTo>
                  <a:cubicBezTo>
                    <a:pt x="1352" y="366"/>
                    <a:pt x="1348" y="368"/>
                    <a:pt x="1348" y="365"/>
                  </a:cubicBezTo>
                  <a:cubicBezTo>
                    <a:pt x="1329" y="356"/>
                    <a:pt x="1323" y="352"/>
                    <a:pt x="1316" y="351"/>
                  </a:cubicBezTo>
                  <a:cubicBezTo>
                    <a:pt x="1293" y="337"/>
                    <a:pt x="1283" y="340"/>
                    <a:pt x="1278" y="335"/>
                  </a:cubicBezTo>
                  <a:cubicBezTo>
                    <a:pt x="1231" y="321"/>
                    <a:pt x="1225" y="318"/>
                    <a:pt x="1219" y="315"/>
                  </a:cubicBezTo>
                  <a:cubicBezTo>
                    <a:pt x="1146" y="305"/>
                    <a:pt x="1141" y="305"/>
                    <a:pt x="1135" y="306"/>
                  </a:cubicBezTo>
                  <a:cubicBezTo>
                    <a:pt x="1113" y="294"/>
                    <a:pt x="1121" y="302"/>
                    <a:pt x="1128" y="298"/>
                  </a:cubicBezTo>
                  <a:close/>
                  <a:moveTo>
                    <a:pt x="1562" y="448"/>
                  </a:moveTo>
                  <a:cubicBezTo>
                    <a:pt x="1562" y="453"/>
                    <a:pt x="1557" y="454"/>
                    <a:pt x="1554" y="452"/>
                  </a:cubicBezTo>
                  <a:cubicBezTo>
                    <a:pt x="1554" y="449"/>
                    <a:pt x="1559" y="449"/>
                    <a:pt x="1562" y="448"/>
                  </a:cubicBezTo>
                  <a:close/>
                  <a:moveTo>
                    <a:pt x="1161" y="323"/>
                  </a:moveTo>
                  <a:cubicBezTo>
                    <a:pt x="1158" y="318"/>
                    <a:pt x="1149" y="322"/>
                    <a:pt x="1145" y="320"/>
                  </a:cubicBezTo>
                  <a:cubicBezTo>
                    <a:pt x="1044" y="299"/>
                    <a:pt x="1053" y="303"/>
                    <a:pt x="1057" y="302"/>
                  </a:cubicBezTo>
                  <a:cubicBezTo>
                    <a:pt x="1096" y="303"/>
                    <a:pt x="1100" y="306"/>
                    <a:pt x="1105" y="307"/>
                  </a:cubicBezTo>
                  <a:cubicBezTo>
                    <a:pt x="1159" y="310"/>
                    <a:pt x="1159" y="317"/>
                    <a:pt x="1166" y="316"/>
                  </a:cubicBezTo>
                  <a:cubicBezTo>
                    <a:pt x="1236" y="328"/>
                    <a:pt x="1243" y="335"/>
                    <a:pt x="1254" y="335"/>
                  </a:cubicBezTo>
                  <a:cubicBezTo>
                    <a:pt x="1298" y="351"/>
                    <a:pt x="1300" y="354"/>
                    <a:pt x="1304" y="353"/>
                  </a:cubicBezTo>
                  <a:cubicBezTo>
                    <a:pt x="1328" y="367"/>
                    <a:pt x="1333" y="368"/>
                    <a:pt x="1337" y="369"/>
                  </a:cubicBezTo>
                  <a:cubicBezTo>
                    <a:pt x="1353" y="382"/>
                    <a:pt x="1360" y="379"/>
                    <a:pt x="1364" y="382"/>
                  </a:cubicBezTo>
                  <a:cubicBezTo>
                    <a:pt x="1382" y="391"/>
                    <a:pt x="1385" y="396"/>
                    <a:pt x="1391" y="395"/>
                  </a:cubicBezTo>
                  <a:cubicBezTo>
                    <a:pt x="1451" y="427"/>
                    <a:pt x="1466" y="423"/>
                    <a:pt x="1473" y="431"/>
                  </a:cubicBezTo>
                  <a:cubicBezTo>
                    <a:pt x="1511" y="440"/>
                    <a:pt x="1519" y="441"/>
                    <a:pt x="1526" y="444"/>
                  </a:cubicBezTo>
                  <a:cubicBezTo>
                    <a:pt x="1544" y="450"/>
                    <a:pt x="1537" y="455"/>
                    <a:pt x="1536" y="451"/>
                  </a:cubicBezTo>
                  <a:cubicBezTo>
                    <a:pt x="1507" y="449"/>
                    <a:pt x="1501" y="448"/>
                    <a:pt x="1495" y="447"/>
                  </a:cubicBezTo>
                  <a:cubicBezTo>
                    <a:pt x="1473" y="443"/>
                    <a:pt x="1466" y="442"/>
                    <a:pt x="1463" y="437"/>
                  </a:cubicBezTo>
                  <a:cubicBezTo>
                    <a:pt x="1408" y="426"/>
                    <a:pt x="1407" y="417"/>
                    <a:pt x="1398" y="420"/>
                  </a:cubicBezTo>
                  <a:cubicBezTo>
                    <a:pt x="1351" y="397"/>
                    <a:pt x="1347" y="394"/>
                    <a:pt x="1342" y="393"/>
                  </a:cubicBezTo>
                  <a:cubicBezTo>
                    <a:pt x="1320" y="378"/>
                    <a:pt x="1308" y="378"/>
                    <a:pt x="1300" y="371"/>
                  </a:cubicBezTo>
                  <a:cubicBezTo>
                    <a:pt x="1263" y="350"/>
                    <a:pt x="1257" y="354"/>
                    <a:pt x="1257" y="350"/>
                  </a:cubicBezTo>
                  <a:cubicBezTo>
                    <a:pt x="1236" y="343"/>
                    <a:pt x="1233" y="340"/>
                    <a:pt x="1226" y="340"/>
                  </a:cubicBezTo>
                  <a:cubicBezTo>
                    <a:pt x="1192" y="327"/>
                    <a:pt x="1185" y="327"/>
                    <a:pt x="1179" y="327"/>
                  </a:cubicBezTo>
                  <a:close/>
                  <a:moveTo>
                    <a:pt x="1541" y="481"/>
                  </a:moveTo>
                  <a:cubicBezTo>
                    <a:pt x="1537" y="481"/>
                    <a:pt x="1540" y="487"/>
                    <a:pt x="1534" y="487"/>
                  </a:cubicBezTo>
                  <a:cubicBezTo>
                    <a:pt x="1538" y="482"/>
                    <a:pt x="1538" y="475"/>
                    <a:pt x="1547" y="473"/>
                  </a:cubicBezTo>
                  <a:cubicBezTo>
                    <a:pt x="1549" y="479"/>
                    <a:pt x="1543" y="478"/>
                    <a:pt x="1541" y="481"/>
                  </a:cubicBezTo>
                  <a:close/>
                  <a:moveTo>
                    <a:pt x="1517" y="470"/>
                  </a:moveTo>
                  <a:cubicBezTo>
                    <a:pt x="1514" y="466"/>
                    <a:pt x="1506" y="468"/>
                    <a:pt x="1501" y="466"/>
                  </a:cubicBezTo>
                  <a:cubicBezTo>
                    <a:pt x="1473" y="464"/>
                    <a:pt x="1468" y="466"/>
                    <a:pt x="1467" y="463"/>
                  </a:cubicBezTo>
                  <a:cubicBezTo>
                    <a:pt x="1432" y="454"/>
                    <a:pt x="1427" y="454"/>
                    <a:pt x="1423" y="451"/>
                  </a:cubicBezTo>
                  <a:cubicBezTo>
                    <a:pt x="1347" y="419"/>
                    <a:pt x="1343" y="415"/>
                    <a:pt x="1339" y="413"/>
                  </a:cubicBezTo>
                  <a:cubicBezTo>
                    <a:pt x="1281" y="385"/>
                    <a:pt x="1275" y="389"/>
                    <a:pt x="1274" y="385"/>
                  </a:cubicBezTo>
                  <a:cubicBezTo>
                    <a:pt x="1255" y="374"/>
                    <a:pt x="1253" y="373"/>
                    <a:pt x="1250" y="374"/>
                  </a:cubicBezTo>
                  <a:cubicBezTo>
                    <a:pt x="1213" y="356"/>
                    <a:pt x="1211" y="349"/>
                    <a:pt x="1203" y="351"/>
                  </a:cubicBezTo>
                  <a:cubicBezTo>
                    <a:pt x="1165" y="325"/>
                    <a:pt x="1169" y="333"/>
                    <a:pt x="1173" y="330"/>
                  </a:cubicBezTo>
                  <a:cubicBezTo>
                    <a:pt x="1209" y="345"/>
                    <a:pt x="1224" y="344"/>
                    <a:pt x="1234" y="350"/>
                  </a:cubicBezTo>
                  <a:cubicBezTo>
                    <a:pt x="1263" y="362"/>
                    <a:pt x="1265" y="364"/>
                    <a:pt x="1266" y="366"/>
                  </a:cubicBezTo>
                  <a:cubicBezTo>
                    <a:pt x="1320" y="388"/>
                    <a:pt x="1320" y="394"/>
                    <a:pt x="1324" y="394"/>
                  </a:cubicBezTo>
                  <a:cubicBezTo>
                    <a:pt x="1351" y="410"/>
                    <a:pt x="1359" y="409"/>
                    <a:pt x="1363" y="413"/>
                  </a:cubicBezTo>
                  <a:cubicBezTo>
                    <a:pt x="1409" y="429"/>
                    <a:pt x="1416" y="439"/>
                    <a:pt x="1432" y="436"/>
                  </a:cubicBezTo>
                  <a:cubicBezTo>
                    <a:pt x="1485" y="455"/>
                    <a:pt x="1486" y="457"/>
                    <a:pt x="1488" y="457"/>
                  </a:cubicBezTo>
                  <a:cubicBezTo>
                    <a:pt x="1519" y="456"/>
                    <a:pt x="1533" y="460"/>
                    <a:pt x="1541" y="463"/>
                  </a:cubicBezTo>
                  <a:cubicBezTo>
                    <a:pt x="1539" y="471"/>
                    <a:pt x="1525" y="464"/>
                    <a:pt x="1517" y="470"/>
                  </a:cubicBezTo>
                  <a:close/>
                  <a:moveTo>
                    <a:pt x="1517" y="527"/>
                  </a:moveTo>
                  <a:cubicBezTo>
                    <a:pt x="1520" y="517"/>
                    <a:pt x="1527" y="511"/>
                    <a:pt x="1532" y="502"/>
                  </a:cubicBezTo>
                  <a:cubicBezTo>
                    <a:pt x="1566" y="475"/>
                    <a:pt x="1563" y="477"/>
                    <a:pt x="1563" y="479"/>
                  </a:cubicBezTo>
                  <a:cubicBezTo>
                    <a:pt x="1552" y="496"/>
                    <a:pt x="1552" y="500"/>
                    <a:pt x="1550" y="504"/>
                  </a:cubicBezTo>
                  <a:cubicBezTo>
                    <a:pt x="1526" y="537"/>
                    <a:pt x="1530" y="549"/>
                    <a:pt x="1523" y="553"/>
                  </a:cubicBezTo>
                  <a:cubicBezTo>
                    <a:pt x="1495" y="607"/>
                    <a:pt x="1496" y="612"/>
                    <a:pt x="1495" y="615"/>
                  </a:cubicBezTo>
                  <a:cubicBezTo>
                    <a:pt x="1460" y="694"/>
                    <a:pt x="1451" y="698"/>
                    <a:pt x="1449" y="708"/>
                  </a:cubicBezTo>
                  <a:cubicBezTo>
                    <a:pt x="1432" y="738"/>
                    <a:pt x="1427" y="745"/>
                    <a:pt x="1422" y="753"/>
                  </a:cubicBezTo>
                  <a:cubicBezTo>
                    <a:pt x="1412" y="767"/>
                    <a:pt x="1410" y="771"/>
                    <a:pt x="1408" y="775"/>
                  </a:cubicBezTo>
                  <a:cubicBezTo>
                    <a:pt x="1378" y="807"/>
                    <a:pt x="1376" y="811"/>
                    <a:pt x="1373" y="814"/>
                  </a:cubicBezTo>
                  <a:cubicBezTo>
                    <a:pt x="1380" y="793"/>
                    <a:pt x="1382" y="787"/>
                    <a:pt x="1385" y="781"/>
                  </a:cubicBezTo>
                  <a:cubicBezTo>
                    <a:pt x="1406" y="743"/>
                    <a:pt x="1405" y="735"/>
                    <a:pt x="1409" y="730"/>
                  </a:cubicBezTo>
                  <a:cubicBezTo>
                    <a:pt x="1439" y="671"/>
                    <a:pt x="1441" y="657"/>
                    <a:pt x="1447" y="646"/>
                  </a:cubicBezTo>
                  <a:cubicBezTo>
                    <a:pt x="1458" y="617"/>
                    <a:pt x="1464" y="618"/>
                    <a:pt x="1464" y="614"/>
                  </a:cubicBezTo>
                  <a:cubicBezTo>
                    <a:pt x="1478" y="587"/>
                    <a:pt x="1475" y="581"/>
                    <a:pt x="1480" y="580"/>
                  </a:cubicBezTo>
                  <a:cubicBezTo>
                    <a:pt x="1495" y="554"/>
                    <a:pt x="1497" y="552"/>
                    <a:pt x="1496" y="549"/>
                  </a:cubicBezTo>
                  <a:close/>
                  <a:moveTo>
                    <a:pt x="1490" y="530"/>
                  </a:moveTo>
                  <a:cubicBezTo>
                    <a:pt x="1494" y="529"/>
                    <a:pt x="1496" y="527"/>
                    <a:pt x="1496" y="524"/>
                  </a:cubicBezTo>
                  <a:cubicBezTo>
                    <a:pt x="1515" y="520"/>
                    <a:pt x="1504" y="519"/>
                    <a:pt x="1503" y="525"/>
                  </a:cubicBezTo>
                  <a:cubicBezTo>
                    <a:pt x="1474" y="564"/>
                    <a:pt x="1477" y="570"/>
                    <a:pt x="1473" y="570"/>
                  </a:cubicBezTo>
                  <a:cubicBezTo>
                    <a:pt x="1460" y="602"/>
                    <a:pt x="1451" y="608"/>
                    <a:pt x="1452" y="621"/>
                  </a:cubicBezTo>
                  <a:cubicBezTo>
                    <a:pt x="1419" y="681"/>
                    <a:pt x="1418" y="691"/>
                    <a:pt x="1412" y="697"/>
                  </a:cubicBezTo>
                  <a:cubicBezTo>
                    <a:pt x="1388" y="746"/>
                    <a:pt x="1388" y="753"/>
                    <a:pt x="1385" y="757"/>
                  </a:cubicBezTo>
                  <a:cubicBezTo>
                    <a:pt x="1374" y="779"/>
                    <a:pt x="1375" y="783"/>
                    <a:pt x="1372" y="784"/>
                  </a:cubicBezTo>
                  <a:cubicBezTo>
                    <a:pt x="1357" y="815"/>
                    <a:pt x="1357" y="820"/>
                    <a:pt x="1355" y="824"/>
                  </a:cubicBezTo>
                  <a:cubicBezTo>
                    <a:pt x="1336" y="853"/>
                    <a:pt x="1332" y="858"/>
                    <a:pt x="1324" y="861"/>
                  </a:cubicBezTo>
                  <a:cubicBezTo>
                    <a:pt x="1306" y="895"/>
                    <a:pt x="1307" y="893"/>
                    <a:pt x="1308" y="893"/>
                  </a:cubicBezTo>
                  <a:cubicBezTo>
                    <a:pt x="1327" y="845"/>
                    <a:pt x="1335" y="839"/>
                    <a:pt x="1338" y="830"/>
                  </a:cubicBezTo>
                  <a:cubicBezTo>
                    <a:pt x="1359" y="799"/>
                    <a:pt x="1359" y="787"/>
                    <a:pt x="1365" y="781"/>
                  </a:cubicBezTo>
                  <a:cubicBezTo>
                    <a:pt x="1379" y="750"/>
                    <a:pt x="1376" y="742"/>
                    <a:pt x="1380" y="738"/>
                  </a:cubicBezTo>
                  <a:cubicBezTo>
                    <a:pt x="1384" y="718"/>
                    <a:pt x="1393" y="719"/>
                    <a:pt x="1390" y="712"/>
                  </a:cubicBezTo>
                  <a:cubicBezTo>
                    <a:pt x="1410" y="669"/>
                    <a:pt x="1406" y="661"/>
                    <a:pt x="1412" y="659"/>
                  </a:cubicBezTo>
                  <a:cubicBezTo>
                    <a:pt x="1422" y="643"/>
                    <a:pt x="1420" y="634"/>
                    <a:pt x="1427" y="632"/>
                  </a:cubicBezTo>
                  <a:cubicBezTo>
                    <a:pt x="1437" y="611"/>
                    <a:pt x="1436" y="604"/>
                    <a:pt x="1439" y="599"/>
                  </a:cubicBezTo>
                  <a:cubicBezTo>
                    <a:pt x="1450" y="587"/>
                    <a:pt x="1449" y="582"/>
                    <a:pt x="1453" y="581"/>
                  </a:cubicBezTo>
                  <a:cubicBezTo>
                    <a:pt x="1479" y="545"/>
                    <a:pt x="1487" y="539"/>
                    <a:pt x="1490" y="530"/>
                  </a:cubicBezTo>
                  <a:close/>
                  <a:moveTo>
                    <a:pt x="1418" y="596"/>
                  </a:moveTo>
                  <a:cubicBezTo>
                    <a:pt x="1421" y="592"/>
                    <a:pt x="1426" y="590"/>
                    <a:pt x="1425" y="584"/>
                  </a:cubicBezTo>
                  <a:cubicBezTo>
                    <a:pt x="1455" y="546"/>
                    <a:pt x="1461" y="544"/>
                    <a:pt x="1463" y="539"/>
                  </a:cubicBezTo>
                  <a:cubicBezTo>
                    <a:pt x="1482" y="529"/>
                    <a:pt x="1473" y="534"/>
                    <a:pt x="1474" y="537"/>
                  </a:cubicBezTo>
                  <a:cubicBezTo>
                    <a:pt x="1464" y="551"/>
                    <a:pt x="1460" y="550"/>
                    <a:pt x="1461" y="553"/>
                  </a:cubicBezTo>
                  <a:cubicBezTo>
                    <a:pt x="1444" y="569"/>
                    <a:pt x="1447" y="575"/>
                    <a:pt x="1443" y="576"/>
                  </a:cubicBezTo>
                  <a:cubicBezTo>
                    <a:pt x="1416" y="623"/>
                    <a:pt x="1419" y="631"/>
                    <a:pt x="1412" y="633"/>
                  </a:cubicBezTo>
                  <a:cubicBezTo>
                    <a:pt x="1399" y="665"/>
                    <a:pt x="1395" y="668"/>
                    <a:pt x="1394" y="673"/>
                  </a:cubicBezTo>
                  <a:cubicBezTo>
                    <a:pt x="1379" y="713"/>
                    <a:pt x="1378" y="726"/>
                    <a:pt x="1370" y="735"/>
                  </a:cubicBezTo>
                  <a:cubicBezTo>
                    <a:pt x="1367" y="757"/>
                    <a:pt x="1361" y="757"/>
                    <a:pt x="1362" y="761"/>
                  </a:cubicBezTo>
                  <a:cubicBezTo>
                    <a:pt x="1339" y="810"/>
                    <a:pt x="1337" y="822"/>
                    <a:pt x="1330" y="831"/>
                  </a:cubicBezTo>
                  <a:cubicBezTo>
                    <a:pt x="1331" y="819"/>
                    <a:pt x="1331" y="815"/>
                    <a:pt x="1335" y="812"/>
                  </a:cubicBezTo>
                  <a:cubicBezTo>
                    <a:pt x="1345" y="779"/>
                    <a:pt x="1346" y="770"/>
                    <a:pt x="1348" y="761"/>
                  </a:cubicBezTo>
                  <a:cubicBezTo>
                    <a:pt x="1363" y="711"/>
                    <a:pt x="1364" y="704"/>
                    <a:pt x="1368" y="700"/>
                  </a:cubicBezTo>
                  <a:cubicBezTo>
                    <a:pt x="1376" y="676"/>
                    <a:pt x="1381" y="673"/>
                    <a:pt x="1385" y="668"/>
                  </a:cubicBezTo>
                  <a:cubicBezTo>
                    <a:pt x="1390" y="652"/>
                    <a:pt x="1389" y="650"/>
                    <a:pt x="1390" y="648"/>
                  </a:cubicBezTo>
                  <a:cubicBezTo>
                    <a:pt x="1396" y="633"/>
                    <a:pt x="1401" y="627"/>
                    <a:pt x="1405" y="618"/>
                  </a:cubicBezTo>
                  <a:close/>
                  <a:moveTo>
                    <a:pt x="1412" y="584"/>
                  </a:moveTo>
                  <a:cubicBezTo>
                    <a:pt x="1417" y="583"/>
                    <a:pt x="1413" y="591"/>
                    <a:pt x="1411" y="591"/>
                  </a:cubicBezTo>
                  <a:cubicBezTo>
                    <a:pt x="1407" y="592"/>
                    <a:pt x="1410" y="599"/>
                    <a:pt x="1403" y="599"/>
                  </a:cubicBezTo>
                  <a:cubicBezTo>
                    <a:pt x="1403" y="591"/>
                    <a:pt x="1412" y="591"/>
                    <a:pt x="1412" y="584"/>
                  </a:cubicBezTo>
                  <a:close/>
                  <a:moveTo>
                    <a:pt x="965" y="653"/>
                  </a:moveTo>
                  <a:cubicBezTo>
                    <a:pt x="963" y="651"/>
                    <a:pt x="959" y="650"/>
                    <a:pt x="956" y="648"/>
                  </a:cubicBezTo>
                  <a:cubicBezTo>
                    <a:pt x="958" y="641"/>
                    <a:pt x="962" y="652"/>
                    <a:pt x="967" y="648"/>
                  </a:cubicBezTo>
                  <a:cubicBezTo>
                    <a:pt x="969" y="651"/>
                    <a:pt x="973" y="652"/>
                    <a:pt x="977" y="653"/>
                  </a:cubicBezTo>
                  <a:cubicBezTo>
                    <a:pt x="975" y="661"/>
                    <a:pt x="971" y="650"/>
                    <a:pt x="965" y="653"/>
                  </a:cubicBezTo>
                  <a:close/>
                  <a:moveTo>
                    <a:pt x="994" y="661"/>
                  </a:moveTo>
                  <a:cubicBezTo>
                    <a:pt x="989" y="660"/>
                    <a:pt x="984" y="659"/>
                    <a:pt x="980" y="657"/>
                  </a:cubicBezTo>
                  <a:cubicBezTo>
                    <a:pt x="981" y="652"/>
                    <a:pt x="987" y="661"/>
                    <a:pt x="993" y="657"/>
                  </a:cubicBezTo>
                  <a:cubicBezTo>
                    <a:pt x="996" y="661"/>
                    <a:pt x="1001" y="663"/>
                    <a:pt x="1007" y="663"/>
                  </a:cubicBezTo>
                  <a:cubicBezTo>
                    <a:pt x="1006" y="669"/>
                    <a:pt x="996" y="663"/>
                    <a:pt x="994" y="661"/>
                  </a:cubicBezTo>
                  <a:close/>
                  <a:moveTo>
                    <a:pt x="1034" y="674"/>
                  </a:moveTo>
                  <a:cubicBezTo>
                    <a:pt x="1027" y="671"/>
                    <a:pt x="1037" y="673"/>
                    <a:pt x="1040" y="673"/>
                  </a:cubicBezTo>
                  <a:cubicBezTo>
                    <a:pt x="1039" y="677"/>
                    <a:pt x="1036" y="674"/>
                    <a:pt x="1034" y="674"/>
                  </a:cubicBezTo>
                  <a:close/>
                  <a:moveTo>
                    <a:pt x="992" y="704"/>
                  </a:moveTo>
                  <a:cubicBezTo>
                    <a:pt x="992" y="698"/>
                    <a:pt x="999" y="702"/>
                    <a:pt x="1001" y="702"/>
                  </a:cubicBezTo>
                  <a:cubicBezTo>
                    <a:pt x="1001" y="709"/>
                    <a:pt x="996" y="701"/>
                    <a:pt x="992" y="704"/>
                  </a:cubicBezTo>
                  <a:close/>
                  <a:moveTo>
                    <a:pt x="1026" y="709"/>
                  </a:moveTo>
                  <a:cubicBezTo>
                    <a:pt x="1020" y="706"/>
                    <a:pt x="1030" y="708"/>
                    <a:pt x="1033" y="707"/>
                  </a:cubicBezTo>
                  <a:cubicBezTo>
                    <a:pt x="1032" y="712"/>
                    <a:pt x="1029" y="708"/>
                    <a:pt x="1026" y="709"/>
                  </a:cubicBezTo>
                  <a:close/>
                  <a:moveTo>
                    <a:pt x="729" y="915"/>
                  </a:moveTo>
                  <a:cubicBezTo>
                    <a:pt x="728" y="915"/>
                    <a:pt x="726" y="916"/>
                    <a:pt x="725" y="916"/>
                  </a:cubicBezTo>
                  <a:cubicBezTo>
                    <a:pt x="723" y="911"/>
                    <a:pt x="727" y="911"/>
                    <a:pt x="730" y="910"/>
                  </a:cubicBezTo>
                  <a:cubicBezTo>
                    <a:pt x="730" y="912"/>
                    <a:pt x="729" y="913"/>
                    <a:pt x="729" y="915"/>
                  </a:cubicBezTo>
                  <a:close/>
                  <a:moveTo>
                    <a:pt x="750" y="896"/>
                  </a:moveTo>
                  <a:cubicBezTo>
                    <a:pt x="744" y="895"/>
                    <a:pt x="754" y="890"/>
                    <a:pt x="753" y="886"/>
                  </a:cubicBezTo>
                  <a:cubicBezTo>
                    <a:pt x="756" y="886"/>
                    <a:pt x="759" y="886"/>
                    <a:pt x="759" y="883"/>
                  </a:cubicBezTo>
                  <a:cubicBezTo>
                    <a:pt x="766" y="887"/>
                    <a:pt x="750" y="890"/>
                    <a:pt x="750" y="896"/>
                  </a:cubicBezTo>
                  <a:close/>
                  <a:moveTo>
                    <a:pt x="836" y="818"/>
                  </a:moveTo>
                  <a:cubicBezTo>
                    <a:pt x="838" y="815"/>
                    <a:pt x="837" y="812"/>
                    <a:pt x="834" y="810"/>
                  </a:cubicBezTo>
                  <a:cubicBezTo>
                    <a:pt x="824" y="813"/>
                    <a:pt x="818" y="810"/>
                    <a:pt x="810" y="810"/>
                  </a:cubicBezTo>
                  <a:cubicBezTo>
                    <a:pt x="802" y="810"/>
                    <a:pt x="815" y="803"/>
                    <a:pt x="814" y="809"/>
                  </a:cubicBezTo>
                  <a:cubicBezTo>
                    <a:pt x="830" y="805"/>
                    <a:pt x="840" y="812"/>
                    <a:pt x="854" y="811"/>
                  </a:cubicBezTo>
                  <a:cubicBezTo>
                    <a:pt x="852" y="816"/>
                    <a:pt x="839" y="814"/>
                    <a:pt x="836" y="818"/>
                  </a:cubicBezTo>
                  <a:close/>
                  <a:moveTo>
                    <a:pt x="860" y="829"/>
                  </a:moveTo>
                  <a:cubicBezTo>
                    <a:pt x="861" y="825"/>
                    <a:pt x="865" y="823"/>
                    <a:pt x="869" y="821"/>
                  </a:cubicBezTo>
                  <a:cubicBezTo>
                    <a:pt x="869" y="826"/>
                    <a:pt x="865" y="828"/>
                    <a:pt x="860" y="829"/>
                  </a:cubicBezTo>
                  <a:close/>
                  <a:moveTo>
                    <a:pt x="1010" y="743"/>
                  </a:moveTo>
                  <a:cubicBezTo>
                    <a:pt x="1012" y="736"/>
                    <a:pt x="1019" y="744"/>
                    <a:pt x="1025" y="740"/>
                  </a:cubicBezTo>
                  <a:cubicBezTo>
                    <a:pt x="1025" y="748"/>
                    <a:pt x="1015" y="744"/>
                    <a:pt x="1010" y="743"/>
                  </a:cubicBezTo>
                  <a:close/>
                  <a:moveTo>
                    <a:pt x="1248" y="686"/>
                  </a:moveTo>
                  <a:cubicBezTo>
                    <a:pt x="1250" y="691"/>
                    <a:pt x="1248" y="692"/>
                    <a:pt x="1248" y="695"/>
                  </a:cubicBezTo>
                  <a:cubicBezTo>
                    <a:pt x="1244" y="699"/>
                    <a:pt x="1241" y="703"/>
                    <a:pt x="1239" y="708"/>
                  </a:cubicBezTo>
                  <a:cubicBezTo>
                    <a:pt x="1239" y="714"/>
                    <a:pt x="1234" y="717"/>
                    <a:pt x="1233" y="722"/>
                  </a:cubicBezTo>
                  <a:cubicBezTo>
                    <a:pt x="1230" y="727"/>
                    <a:pt x="1230" y="733"/>
                    <a:pt x="1226" y="737"/>
                  </a:cubicBezTo>
                  <a:cubicBezTo>
                    <a:pt x="1224" y="747"/>
                    <a:pt x="1217" y="755"/>
                    <a:pt x="1216" y="767"/>
                  </a:cubicBezTo>
                  <a:cubicBezTo>
                    <a:pt x="1210" y="775"/>
                    <a:pt x="1211" y="789"/>
                    <a:pt x="1204" y="796"/>
                  </a:cubicBezTo>
                  <a:cubicBezTo>
                    <a:pt x="1203" y="820"/>
                    <a:pt x="1198" y="841"/>
                    <a:pt x="1189" y="859"/>
                  </a:cubicBezTo>
                  <a:cubicBezTo>
                    <a:pt x="1190" y="871"/>
                    <a:pt x="1185" y="879"/>
                    <a:pt x="1185" y="890"/>
                  </a:cubicBezTo>
                  <a:cubicBezTo>
                    <a:pt x="1180" y="897"/>
                    <a:pt x="1182" y="909"/>
                    <a:pt x="1177" y="916"/>
                  </a:cubicBezTo>
                  <a:cubicBezTo>
                    <a:pt x="1176" y="927"/>
                    <a:pt x="1172" y="935"/>
                    <a:pt x="1171" y="946"/>
                  </a:cubicBezTo>
                  <a:cubicBezTo>
                    <a:pt x="1170" y="956"/>
                    <a:pt x="1164" y="962"/>
                    <a:pt x="1165" y="974"/>
                  </a:cubicBezTo>
                  <a:cubicBezTo>
                    <a:pt x="1156" y="967"/>
                    <a:pt x="1168" y="960"/>
                    <a:pt x="1163" y="950"/>
                  </a:cubicBezTo>
                  <a:cubicBezTo>
                    <a:pt x="1164" y="942"/>
                    <a:pt x="1165" y="934"/>
                    <a:pt x="1163" y="923"/>
                  </a:cubicBezTo>
                  <a:cubicBezTo>
                    <a:pt x="1166" y="920"/>
                    <a:pt x="1164" y="912"/>
                    <a:pt x="1166" y="907"/>
                  </a:cubicBezTo>
                  <a:cubicBezTo>
                    <a:pt x="1166" y="902"/>
                    <a:pt x="1168" y="897"/>
                    <a:pt x="1170" y="893"/>
                  </a:cubicBezTo>
                  <a:cubicBezTo>
                    <a:pt x="1169" y="881"/>
                    <a:pt x="1175" y="874"/>
                    <a:pt x="1174" y="862"/>
                  </a:cubicBezTo>
                  <a:cubicBezTo>
                    <a:pt x="1179" y="853"/>
                    <a:pt x="1178" y="841"/>
                    <a:pt x="1181" y="831"/>
                  </a:cubicBezTo>
                  <a:cubicBezTo>
                    <a:pt x="1185" y="823"/>
                    <a:pt x="1189" y="814"/>
                    <a:pt x="1190" y="803"/>
                  </a:cubicBezTo>
                  <a:cubicBezTo>
                    <a:pt x="1193" y="799"/>
                    <a:pt x="1193" y="793"/>
                    <a:pt x="1196" y="789"/>
                  </a:cubicBezTo>
                  <a:cubicBezTo>
                    <a:pt x="1197" y="787"/>
                    <a:pt x="1197" y="784"/>
                    <a:pt x="1197" y="780"/>
                  </a:cubicBezTo>
                  <a:cubicBezTo>
                    <a:pt x="1200" y="780"/>
                    <a:pt x="1200" y="777"/>
                    <a:pt x="1200" y="775"/>
                  </a:cubicBezTo>
                  <a:cubicBezTo>
                    <a:pt x="1205" y="767"/>
                    <a:pt x="1206" y="757"/>
                    <a:pt x="1213" y="750"/>
                  </a:cubicBezTo>
                  <a:cubicBezTo>
                    <a:pt x="1212" y="744"/>
                    <a:pt x="1217" y="741"/>
                    <a:pt x="1220" y="738"/>
                  </a:cubicBezTo>
                  <a:cubicBezTo>
                    <a:pt x="1219" y="734"/>
                    <a:pt x="1222" y="733"/>
                    <a:pt x="1221" y="729"/>
                  </a:cubicBezTo>
                  <a:cubicBezTo>
                    <a:pt x="1224" y="729"/>
                    <a:pt x="1224" y="727"/>
                    <a:pt x="1224" y="724"/>
                  </a:cubicBezTo>
                  <a:cubicBezTo>
                    <a:pt x="1230" y="722"/>
                    <a:pt x="1226" y="714"/>
                    <a:pt x="1231" y="712"/>
                  </a:cubicBezTo>
                  <a:cubicBezTo>
                    <a:pt x="1231" y="706"/>
                    <a:pt x="1236" y="704"/>
                    <a:pt x="1235" y="698"/>
                  </a:cubicBezTo>
                  <a:cubicBezTo>
                    <a:pt x="1242" y="693"/>
                    <a:pt x="1246" y="687"/>
                    <a:pt x="1249" y="680"/>
                  </a:cubicBezTo>
                  <a:cubicBezTo>
                    <a:pt x="1255" y="679"/>
                    <a:pt x="1251" y="687"/>
                    <a:pt x="1248" y="686"/>
                  </a:cubicBezTo>
                  <a:close/>
                  <a:moveTo>
                    <a:pt x="2599" y="2155"/>
                  </a:moveTo>
                  <a:cubicBezTo>
                    <a:pt x="2602" y="2139"/>
                    <a:pt x="2583" y="2121"/>
                    <a:pt x="2584" y="2104"/>
                  </a:cubicBezTo>
                  <a:cubicBezTo>
                    <a:pt x="2579" y="2100"/>
                    <a:pt x="2576" y="2095"/>
                    <a:pt x="2577" y="2090"/>
                  </a:cubicBezTo>
                  <a:cubicBezTo>
                    <a:pt x="2565" y="2073"/>
                    <a:pt x="2553" y="2054"/>
                    <a:pt x="2544" y="2042"/>
                  </a:cubicBezTo>
                  <a:cubicBezTo>
                    <a:pt x="2532" y="2031"/>
                    <a:pt x="2514" y="2017"/>
                    <a:pt x="2498" y="2003"/>
                  </a:cubicBezTo>
                  <a:cubicBezTo>
                    <a:pt x="2491" y="2003"/>
                    <a:pt x="2484" y="1996"/>
                    <a:pt x="2477" y="1992"/>
                  </a:cubicBezTo>
                  <a:cubicBezTo>
                    <a:pt x="2470" y="1993"/>
                    <a:pt x="2463" y="1981"/>
                    <a:pt x="2455" y="1983"/>
                  </a:cubicBezTo>
                  <a:cubicBezTo>
                    <a:pt x="2458" y="1987"/>
                    <a:pt x="2462" y="1985"/>
                    <a:pt x="2465" y="1991"/>
                  </a:cubicBezTo>
                  <a:cubicBezTo>
                    <a:pt x="2469" y="1990"/>
                    <a:pt x="2472" y="1999"/>
                    <a:pt x="2476" y="1997"/>
                  </a:cubicBezTo>
                  <a:cubicBezTo>
                    <a:pt x="2479" y="2001"/>
                    <a:pt x="2482" y="2003"/>
                    <a:pt x="2486" y="2002"/>
                  </a:cubicBezTo>
                  <a:cubicBezTo>
                    <a:pt x="2486" y="2006"/>
                    <a:pt x="2491" y="2009"/>
                    <a:pt x="2495" y="2009"/>
                  </a:cubicBezTo>
                  <a:cubicBezTo>
                    <a:pt x="2509" y="2021"/>
                    <a:pt x="2523" y="2032"/>
                    <a:pt x="2537" y="2044"/>
                  </a:cubicBezTo>
                  <a:cubicBezTo>
                    <a:pt x="2539" y="2046"/>
                    <a:pt x="2537" y="2048"/>
                    <a:pt x="2540" y="2051"/>
                  </a:cubicBezTo>
                  <a:cubicBezTo>
                    <a:pt x="2541" y="2053"/>
                    <a:pt x="2545" y="2051"/>
                    <a:pt x="2543" y="2054"/>
                  </a:cubicBezTo>
                  <a:cubicBezTo>
                    <a:pt x="2545" y="2058"/>
                    <a:pt x="2554" y="2063"/>
                    <a:pt x="2551" y="2067"/>
                  </a:cubicBezTo>
                  <a:cubicBezTo>
                    <a:pt x="2555" y="2071"/>
                    <a:pt x="2560" y="2076"/>
                    <a:pt x="2560" y="2080"/>
                  </a:cubicBezTo>
                  <a:cubicBezTo>
                    <a:pt x="2560" y="2084"/>
                    <a:pt x="2568" y="2089"/>
                    <a:pt x="2566" y="2094"/>
                  </a:cubicBezTo>
                  <a:cubicBezTo>
                    <a:pt x="2579" y="2112"/>
                    <a:pt x="2580" y="2129"/>
                    <a:pt x="2589" y="2147"/>
                  </a:cubicBezTo>
                  <a:cubicBezTo>
                    <a:pt x="2590" y="2151"/>
                    <a:pt x="2591" y="2155"/>
                    <a:pt x="2593" y="2160"/>
                  </a:cubicBezTo>
                  <a:cubicBezTo>
                    <a:pt x="2604" y="2160"/>
                    <a:pt x="2604" y="2160"/>
                    <a:pt x="2604" y="2160"/>
                  </a:cubicBezTo>
                  <a:cubicBezTo>
                    <a:pt x="2603" y="2158"/>
                    <a:pt x="2602" y="2157"/>
                    <a:pt x="2599" y="2155"/>
                  </a:cubicBezTo>
                  <a:close/>
                  <a:moveTo>
                    <a:pt x="2578" y="2150"/>
                  </a:moveTo>
                  <a:cubicBezTo>
                    <a:pt x="2570" y="2138"/>
                    <a:pt x="2566" y="2125"/>
                    <a:pt x="2559" y="2112"/>
                  </a:cubicBezTo>
                  <a:cubicBezTo>
                    <a:pt x="2538" y="2084"/>
                    <a:pt x="2523" y="2066"/>
                    <a:pt x="2505" y="2044"/>
                  </a:cubicBezTo>
                  <a:cubicBezTo>
                    <a:pt x="2496" y="2036"/>
                    <a:pt x="2486" y="2027"/>
                    <a:pt x="2477" y="2019"/>
                  </a:cubicBezTo>
                  <a:cubicBezTo>
                    <a:pt x="2474" y="2019"/>
                    <a:pt x="2470" y="2015"/>
                    <a:pt x="2467" y="2013"/>
                  </a:cubicBezTo>
                  <a:cubicBezTo>
                    <a:pt x="2463" y="2018"/>
                    <a:pt x="2460" y="2003"/>
                    <a:pt x="2456" y="2008"/>
                  </a:cubicBezTo>
                  <a:cubicBezTo>
                    <a:pt x="2449" y="2002"/>
                    <a:pt x="2442" y="1996"/>
                    <a:pt x="2434" y="1996"/>
                  </a:cubicBezTo>
                  <a:cubicBezTo>
                    <a:pt x="2427" y="1987"/>
                    <a:pt x="2419" y="1987"/>
                    <a:pt x="2412" y="1980"/>
                  </a:cubicBezTo>
                  <a:cubicBezTo>
                    <a:pt x="2404" y="1979"/>
                    <a:pt x="2397" y="1964"/>
                    <a:pt x="2389" y="1971"/>
                  </a:cubicBezTo>
                  <a:cubicBezTo>
                    <a:pt x="2398" y="1978"/>
                    <a:pt x="2406" y="1981"/>
                    <a:pt x="2414" y="1990"/>
                  </a:cubicBezTo>
                  <a:cubicBezTo>
                    <a:pt x="2419" y="1991"/>
                    <a:pt x="2423" y="1996"/>
                    <a:pt x="2428" y="1998"/>
                  </a:cubicBezTo>
                  <a:cubicBezTo>
                    <a:pt x="2432" y="1995"/>
                    <a:pt x="2436" y="2005"/>
                    <a:pt x="2441" y="2004"/>
                  </a:cubicBezTo>
                  <a:cubicBezTo>
                    <a:pt x="2449" y="2014"/>
                    <a:pt x="2458" y="2014"/>
                    <a:pt x="2466" y="2022"/>
                  </a:cubicBezTo>
                  <a:cubicBezTo>
                    <a:pt x="2469" y="2021"/>
                    <a:pt x="2470" y="2029"/>
                    <a:pt x="2477" y="2028"/>
                  </a:cubicBezTo>
                  <a:cubicBezTo>
                    <a:pt x="2481" y="2034"/>
                    <a:pt x="2485" y="2036"/>
                    <a:pt x="2490" y="2039"/>
                  </a:cubicBezTo>
                  <a:cubicBezTo>
                    <a:pt x="2494" y="2046"/>
                    <a:pt x="2500" y="2059"/>
                    <a:pt x="2511" y="2064"/>
                  </a:cubicBezTo>
                  <a:cubicBezTo>
                    <a:pt x="2509" y="2069"/>
                    <a:pt x="2519" y="2074"/>
                    <a:pt x="2521" y="2079"/>
                  </a:cubicBezTo>
                  <a:cubicBezTo>
                    <a:pt x="2526" y="2084"/>
                    <a:pt x="2531" y="2090"/>
                    <a:pt x="2535" y="2095"/>
                  </a:cubicBezTo>
                  <a:cubicBezTo>
                    <a:pt x="2537" y="2101"/>
                    <a:pt x="2544" y="2108"/>
                    <a:pt x="2550" y="2115"/>
                  </a:cubicBezTo>
                  <a:cubicBezTo>
                    <a:pt x="2553" y="2122"/>
                    <a:pt x="2557" y="2130"/>
                    <a:pt x="2562" y="2139"/>
                  </a:cubicBezTo>
                  <a:cubicBezTo>
                    <a:pt x="2561" y="2143"/>
                    <a:pt x="2566" y="2147"/>
                    <a:pt x="2567" y="2151"/>
                  </a:cubicBezTo>
                  <a:cubicBezTo>
                    <a:pt x="2568" y="2154"/>
                    <a:pt x="2571" y="2157"/>
                    <a:pt x="2572" y="2160"/>
                  </a:cubicBezTo>
                  <a:cubicBezTo>
                    <a:pt x="2580" y="2160"/>
                    <a:pt x="2580" y="2160"/>
                    <a:pt x="2580" y="2160"/>
                  </a:cubicBezTo>
                  <a:cubicBezTo>
                    <a:pt x="2579" y="2157"/>
                    <a:pt x="2577" y="2153"/>
                    <a:pt x="2578" y="2150"/>
                  </a:cubicBezTo>
                  <a:close/>
                  <a:moveTo>
                    <a:pt x="1912" y="204"/>
                  </a:moveTo>
                  <a:cubicBezTo>
                    <a:pt x="1913" y="200"/>
                    <a:pt x="1917" y="198"/>
                    <a:pt x="1916" y="191"/>
                  </a:cubicBezTo>
                  <a:cubicBezTo>
                    <a:pt x="1945" y="147"/>
                    <a:pt x="1955" y="144"/>
                    <a:pt x="1958" y="134"/>
                  </a:cubicBezTo>
                  <a:cubicBezTo>
                    <a:pt x="1977" y="109"/>
                    <a:pt x="1980" y="106"/>
                    <a:pt x="1982" y="102"/>
                  </a:cubicBezTo>
                  <a:cubicBezTo>
                    <a:pt x="2012" y="60"/>
                    <a:pt x="2023" y="58"/>
                    <a:pt x="2028" y="49"/>
                  </a:cubicBezTo>
                  <a:cubicBezTo>
                    <a:pt x="2056" y="19"/>
                    <a:pt x="2067" y="12"/>
                    <a:pt x="2075" y="0"/>
                  </a:cubicBezTo>
                  <a:cubicBezTo>
                    <a:pt x="2056" y="8"/>
                    <a:pt x="2053" y="16"/>
                    <a:pt x="2047" y="19"/>
                  </a:cubicBezTo>
                  <a:cubicBezTo>
                    <a:pt x="2032" y="34"/>
                    <a:pt x="2030" y="36"/>
                    <a:pt x="2028" y="38"/>
                  </a:cubicBezTo>
                  <a:cubicBezTo>
                    <a:pt x="2010" y="54"/>
                    <a:pt x="2012" y="60"/>
                    <a:pt x="2006" y="58"/>
                  </a:cubicBezTo>
                  <a:cubicBezTo>
                    <a:pt x="1976" y="91"/>
                    <a:pt x="1978" y="102"/>
                    <a:pt x="1971" y="104"/>
                  </a:cubicBezTo>
                  <a:cubicBezTo>
                    <a:pt x="1955" y="132"/>
                    <a:pt x="1949" y="132"/>
                    <a:pt x="1951" y="139"/>
                  </a:cubicBezTo>
                  <a:cubicBezTo>
                    <a:pt x="1930" y="176"/>
                    <a:pt x="1920" y="171"/>
                    <a:pt x="1923" y="178"/>
                  </a:cubicBezTo>
                  <a:cubicBezTo>
                    <a:pt x="1915" y="199"/>
                    <a:pt x="1906" y="202"/>
                    <a:pt x="1912" y="204"/>
                  </a:cubicBezTo>
                  <a:close/>
                  <a:moveTo>
                    <a:pt x="2692" y="2129"/>
                  </a:moveTo>
                  <a:cubicBezTo>
                    <a:pt x="2687" y="2123"/>
                    <a:pt x="2692" y="2118"/>
                    <a:pt x="2687" y="2113"/>
                  </a:cubicBezTo>
                  <a:cubicBezTo>
                    <a:pt x="2680" y="2063"/>
                    <a:pt x="2671" y="2058"/>
                    <a:pt x="2673" y="2053"/>
                  </a:cubicBezTo>
                  <a:cubicBezTo>
                    <a:pt x="2634" y="1979"/>
                    <a:pt x="2640" y="1984"/>
                    <a:pt x="2641" y="1988"/>
                  </a:cubicBezTo>
                  <a:cubicBezTo>
                    <a:pt x="2658" y="2024"/>
                    <a:pt x="2656" y="2029"/>
                    <a:pt x="2663" y="2036"/>
                  </a:cubicBezTo>
                  <a:cubicBezTo>
                    <a:pt x="2667" y="2061"/>
                    <a:pt x="2668" y="2065"/>
                    <a:pt x="2672" y="2069"/>
                  </a:cubicBezTo>
                  <a:cubicBezTo>
                    <a:pt x="2669" y="2066"/>
                    <a:pt x="2661" y="2061"/>
                    <a:pt x="2665" y="2057"/>
                  </a:cubicBezTo>
                  <a:cubicBezTo>
                    <a:pt x="2613" y="1979"/>
                    <a:pt x="2615" y="1967"/>
                    <a:pt x="2605" y="1973"/>
                  </a:cubicBezTo>
                  <a:cubicBezTo>
                    <a:pt x="2629" y="2011"/>
                    <a:pt x="2638" y="2015"/>
                    <a:pt x="2639" y="2019"/>
                  </a:cubicBezTo>
                  <a:cubicBezTo>
                    <a:pt x="2654" y="2063"/>
                    <a:pt x="2659" y="2068"/>
                    <a:pt x="2661" y="2072"/>
                  </a:cubicBezTo>
                  <a:cubicBezTo>
                    <a:pt x="2666" y="2103"/>
                    <a:pt x="2668" y="2105"/>
                    <a:pt x="2664" y="2107"/>
                  </a:cubicBezTo>
                  <a:cubicBezTo>
                    <a:pt x="2672" y="2129"/>
                    <a:pt x="2671" y="2131"/>
                    <a:pt x="2670" y="2133"/>
                  </a:cubicBezTo>
                  <a:cubicBezTo>
                    <a:pt x="2659" y="2103"/>
                    <a:pt x="2656" y="2097"/>
                    <a:pt x="2655" y="2092"/>
                  </a:cubicBezTo>
                  <a:cubicBezTo>
                    <a:pt x="2648" y="2074"/>
                    <a:pt x="2644" y="2071"/>
                    <a:pt x="2645" y="2068"/>
                  </a:cubicBezTo>
                  <a:cubicBezTo>
                    <a:pt x="2586" y="2000"/>
                    <a:pt x="2581" y="1996"/>
                    <a:pt x="2576" y="1990"/>
                  </a:cubicBezTo>
                  <a:cubicBezTo>
                    <a:pt x="2637" y="2075"/>
                    <a:pt x="2644" y="2086"/>
                    <a:pt x="2650" y="2096"/>
                  </a:cubicBezTo>
                  <a:cubicBezTo>
                    <a:pt x="2656" y="2123"/>
                    <a:pt x="2654" y="2123"/>
                    <a:pt x="2654" y="2125"/>
                  </a:cubicBezTo>
                  <a:cubicBezTo>
                    <a:pt x="2658" y="2143"/>
                    <a:pt x="2662" y="2145"/>
                    <a:pt x="2662" y="2147"/>
                  </a:cubicBezTo>
                  <a:cubicBezTo>
                    <a:pt x="2672" y="2160"/>
                    <a:pt x="2672" y="2160"/>
                    <a:pt x="2672" y="2160"/>
                  </a:cubicBezTo>
                  <a:cubicBezTo>
                    <a:pt x="2673" y="2147"/>
                    <a:pt x="2673" y="2154"/>
                    <a:pt x="2673" y="2160"/>
                  </a:cubicBezTo>
                  <a:cubicBezTo>
                    <a:pt x="2681" y="2157"/>
                    <a:pt x="2682" y="2154"/>
                    <a:pt x="2681" y="2153"/>
                  </a:cubicBezTo>
                  <a:cubicBezTo>
                    <a:pt x="2676" y="2102"/>
                    <a:pt x="2673" y="2093"/>
                    <a:pt x="2671" y="2084"/>
                  </a:cubicBezTo>
                  <a:cubicBezTo>
                    <a:pt x="2681" y="2106"/>
                    <a:pt x="2677" y="2111"/>
                    <a:pt x="2682" y="2117"/>
                  </a:cubicBezTo>
                  <a:cubicBezTo>
                    <a:pt x="2684" y="2154"/>
                    <a:pt x="2686" y="2157"/>
                    <a:pt x="2687" y="2160"/>
                  </a:cubicBezTo>
                  <a:cubicBezTo>
                    <a:pt x="2695" y="2148"/>
                    <a:pt x="2690" y="2138"/>
                    <a:pt x="2692" y="2129"/>
                  </a:cubicBezTo>
                  <a:close/>
                  <a:moveTo>
                    <a:pt x="2726" y="2157"/>
                  </a:moveTo>
                  <a:cubicBezTo>
                    <a:pt x="2723" y="2141"/>
                    <a:pt x="2718" y="2125"/>
                    <a:pt x="2715" y="2109"/>
                  </a:cubicBezTo>
                  <a:cubicBezTo>
                    <a:pt x="2713" y="2105"/>
                    <a:pt x="2717" y="2102"/>
                    <a:pt x="2711" y="2097"/>
                  </a:cubicBezTo>
                  <a:cubicBezTo>
                    <a:pt x="2715" y="2094"/>
                    <a:pt x="2707" y="2089"/>
                    <a:pt x="2709" y="2085"/>
                  </a:cubicBezTo>
                  <a:cubicBezTo>
                    <a:pt x="2708" y="2077"/>
                    <a:pt x="2705" y="2068"/>
                    <a:pt x="2702" y="2060"/>
                  </a:cubicBezTo>
                  <a:cubicBezTo>
                    <a:pt x="2702" y="2056"/>
                    <a:pt x="2699" y="2052"/>
                    <a:pt x="2698" y="2049"/>
                  </a:cubicBezTo>
                  <a:cubicBezTo>
                    <a:pt x="2697" y="2047"/>
                    <a:pt x="2699" y="2044"/>
                    <a:pt x="2698" y="2043"/>
                  </a:cubicBezTo>
                  <a:cubicBezTo>
                    <a:pt x="2697" y="2040"/>
                    <a:pt x="2693" y="2038"/>
                    <a:pt x="2695" y="2036"/>
                  </a:cubicBezTo>
                  <a:cubicBezTo>
                    <a:pt x="2690" y="2032"/>
                    <a:pt x="2693" y="2028"/>
                    <a:pt x="2687" y="2023"/>
                  </a:cubicBezTo>
                  <a:cubicBezTo>
                    <a:pt x="2689" y="2019"/>
                    <a:pt x="2686" y="2013"/>
                    <a:pt x="2681" y="2017"/>
                  </a:cubicBezTo>
                  <a:cubicBezTo>
                    <a:pt x="2686" y="2024"/>
                    <a:pt x="2681" y="2031"/>
                    <a:pt x="2689" y="2039"/>
                  </a:cubicBezTo>
                  <a:cubicBezTo>
                    <a:pt x="2687" y="2041"/>
                    <a:pt x="2690" y="2042"/>
                    <a:pt x="2690" y="2044"/>
                  </a:cubicBezTo>
                  <a:cubicBezTo>
                    <a:pt x="2691" y="2045"/>
                    <a:pt x="2689" y="2048"/>
                    <a:pt x="2690" y="2050"/>
                  </a:cubicBezTo>
                  <a:cubicBezTo>
                    <a:pt x="2690" y="2051"/>
                    <a:pt x="2692" y="2052"/>
                    <a:pt x="2693" y="2053"/>
                  </a:cubicBezTo>
                  <a:cubicBezTo>
                    <a:pt x="2695" y="2057"/>
                    <a:pt x="2691" y="2059"/>
                    <a:pt x="2695" y="2062"/>
                  </a:cubicBezTo>
                  <a:cubicBezTo>
                    <a:pt x="2700" y="2070"/>
                    <a:pt x="2695" y="2078"/>
                    <a:pt x="2701" y="2086"/>
                  </a:cubicBezTo>
                  <a:cubicBezTo>
                    <a:pt x="2702" y="2094"/>
                    <a:pt x="2703" y="2102"/>
                    <a:pt x="2708" y="2110"/>
                  </a:cubicBezTo>
                  <a:cubicBezTo>
                    <a:pt x="2705" y="2117"/>
                    <a:pt x="2709" y="2124"/>
                    <a:pt x="2709" y="2131"/>
                  </a:cubicBezTo>
                  <a:cubicBezTo>
                    <a:pt x="2713" y="2135"/>
                    <a:pt x="2711" y="2139"/>
                    <a:pt x="2713" y="2142"/>
                  </a:cubicBezTo>
                  <a:cubicBezTo>
                    <a:pt x="2711" y="2144"/>
                    <a:pt x="2714" y="2147"/>
                    <a:pt x="2716" y="2149"/>
                  </a:cubicBezTo>
                  <a:cubicBezTo>
                    <a:pt x="2718" y="2151"/>
                    <a:pt x="2714" y="2153"/>
                    <a:pt x="2715" y="2155"/>
                  </a:cubicBezTo>
                  <a:cubicBezTo>
                    <a:pt x="2716" y="2157"/>
                    <a:pt x="2717" y="2158"/>
                    <a:pt x="2717" y="2160"/>
                  </a:cubicBezTo>
                  <a:cubicBezTo>
                    <a:pt x="2726" y="2160"/>
                    <a:pt x="2726" y="2160"/>
                    <a:pt x="2726" y="2160"/>
                  </a:cubicBezTo>
                  <a:cubicBezTo>
                    <a:pt x="2726" y="2159"/>
                    <a:pt x="2726" y="2158"/>
                    <a:pt x="2726" y="2157"/>
                  </a:cubicBezTo>
                  <a:close/>
                  <a:moveTo>
                    <a:pt x="1860" y="551"/>
                  </a:moveTo>
                  <a:cubicBezTo>
                    <a:pt x="1863" y="545"/>
                    <a:pt x="1862" y="534"/>
                    <a:pt x="1866" y="529"/>
                  </a:cubicBezTo>
                  <a:cubicBezTo>
                    <a:pt x="1886" y="481"/>
                    <a:pt x="1890" y="475"/>
                    <a:pt x="1892" y="468"/>
                  </a:cubicBezTo>
                  <a:cubicBezTo>
                    <a:pt x="1931" y="415"/>
                    <a:pt x="1936" y="411"/>
                    <a:pt x="1938" y="409"/>
                  </a:cubicBezTo>
                  <a:cubicBezTo>
                    <a:pt x="1954" y="398"/>
                    <a:pt x="1950" y="389"/>
                    <a:pt x="1956" y="389"/>
                  </a:cubicBezTo>
                  <a:cubicBezTo>
                    <a:pt x="1991" y="364"/>
                    <a:pt x="1989" y="357"/>
                    <a:pt x="1993" y="357"/>
                  </a:cubicBezTo>
                  <a:cubicBezTo>
                    <a:pt x="2038" y="321"/>
                    <a:pt x="2046" y="319"/>
                    <a:pt x="2047" y="311"/>
                  </a:cubicBezTo>
                  <a:cubicBezTo>
                    <a:pt x="2085" y="287"/>
                    <a:pt x="2081" y="278"/>
                    <a:pt x="2086" y="278"/>
                  </a:cubicBezTo>
                  <a:cubicBezTo>
                    <a:pt x="2129" y="237"/>
                    <a:pt x="2125" y="228"/>
                    <a:pt x="2132" y="230"/>
                  </a:cubicBezTo>
                  <a:cubicBezTo>
                    <a:pt x="2148" y="210"/>
                    <a:pt x="2150" y="210"/>
                    <a:pt x="2150" y="206"/>
                  </a:cubicBezTo>
                  <a:cubicBezTo>
                    <a:pt x="2170" y="180"/>
                    <a:pt x="2174" y="179"/>
                    <a:pt x="2176" y="176"/>
                  </a:cubicBezTo>
                  <a:cubicBezTo>
                    <a:pt x="2191" y="153"/>
                    <a:pt x="2195" y="151"/>
                    <a:pt x="2198" y="147"/>
                  </a:cubicBezTo>
                  <a:cubicBezTo>
                    <a:pt x="2206" y="140"/>
                    <a:pt x="2199" y="150"/>
                    <a:pt x="2193" y="161"/>
                  </a:cubicBezTo>
                  <a:cubicBezTo>
                    <a:pt x="2156" y="212"/>
                    <a:pt x="2153" y="219"/>
                    <a:pt x="2150" y="226"/>
                  </a:cubicBezTo>
                  <a:cubicBezTo>
                    <a:pt x="2130" y="255"/>
                    <a:pt x="2121" y="251"/>
                    <a:pt x="2121" y="256"/>
                  </a:cubicBezTo>
                  <a:cubicBezTo>
                    <a:pt x="2080" y="292"/>
                    <a:pt x="2080" y="297"/>
                    <a:pt x="2075" y="298"/>
                  </a:cubicBezTo>
                  <a:cubicBezTo>
                    <a:pt x="2054" y="317"/>
                    <a:pt x="2052" y="323"/>
                    <a:pt x="2047" y="328"/>
                  </a:cubicBezTo>
                  <a:cubicBezTo>
                    <a:pt x="2023" y="352"/>
                    <a:pt x="2019" y="354"/>
                    <a:pt x="2017" y="357"/>
                  </a:cubicBezTo>
                  <a:cubicBezTo>
                    <a:pt x="1998" y="373"/>
                    <a:pt x="1996" y="375"/>
                    <a:pt x="1995" y="379"/>
                  </a:cubicBezTo>
                  <a:cubicBezTo>
                    <a:pt x="1974" y="393"/>
                    <a:pt x="1978" y="402"/>
                    <a:pt x="1971" y="400"/>
                  </a:cubicBezTo>
                  <a:cubicBezTo>
                    <a:pt x="1947" y="449"/>
                    <a:pt x="1936" y="450"/>
                    <a:pt x="1936" y="464"/>
                  </a:cubicBezTo>
                  <a:cubicBezTo>
                    <a:pt x="1912" y="524"/>
                    <a:pt x="1908" y="527"/>
                    <a:pt x="1908" y="533"/>
                  </a:cubicBezTo>
                  <a:cubicBezTo>
                    <a:pt x="1922" y="513"/>
                    <a:pt x="1921" y="508"/>
                    <a:pt x="1921" y="505"/>
                  </a:cubicBezTo>
                  <a:cubicBezTo>
                    <a:pt x="1929" y="485"/>
                    <a:pt x="1933" y="485"/>
                    <a:pt x="1932" y="479"/>
                  </a:cubicBezTo>
                  <a:cubicBezTo>
                    <a:pt x="1963" y="428"/>
                    <a:pt x="1968" y="422"/>
                    <a:pt x="1971" y="413"/>
                  </a:cubicBezTo>
                  <a:cubicBezTo>
                    <a:pt x="2003" y="375"/>
                    <a:pt x="2012" y="379"/>
                    <a:pt x="2010" y="372"/>
                  </a:cubicBezTo>
                  <a:cubicBezTo>
                    <a:pt x="2041" y="347"/>
                    <a:pt x="2042" y="338"/>
                    <a:pt x="2052" y="337"/>
                  </a:cubicBezTo>
                  <a:cubicBezTo>
                    <a:pt x="2091" y="296"/>
                    <a:pt x="2103" y="287"/>
                    <a:pt x="2115" y="278"/>
                  </a:cubicBezTo>
                  <a:cubicBezTo>
                    <a:pt x="2145" y="236"/>
                    <a:pt x="2155" y="242"/>
                    <a:pt x="2152" y="235"/>
                  </a:cubicBezTo>
                  <a:cubicBezTo>
                    <a:pt x="2169" y="215"/>
                    <a:pt x="2172" y="209"/>
                    <a:pt x="2176" y="204"/>
                  </a:cubicBezTo>
                  <a:cubicBezTo>
                    <a:pt x="2198" y="167"/>
                    <a:pt x="2204" y="169"/>
                    <a:pt x="2202" y="163"/>
                  </a:cubicBezTo>
                  <a:cubicBezTo>
                    <a:pt x="2208" y="169"/>
                    <a:pt x="2204" y="175"/>
                    <a:pt x="2200" y="182"/>
                  </a:cubicBezTo>
                  <a:cubicBezTo>
                    <a:pt x="2183" y="215"/>
                    <a:pt x="2171" y="225"/>
                    <a:pt x="2165" y="241"/>
                  </a:cubicBezTo>
                  <a:cubicBezTo>
                    <a:pt x="2151" y="254"/>
                    <a:pt x="2148" y="257"/>
                    <a:pt x="2145" y="261"/>
                  </a:cubicBezTo>
                  <a:cubicBezTo>
                    <a:pt x="2121" y="282"/>
                    <a:pt x="2120" y="288"/>
                    <a:pt x="2115" y="289"/>
                  </a:cubicBezTo>
                  <a:cubicBezTo>
                    <a:pt x="2092" y="312"/>
                    <a:pt x="2090" y="316"/>
                    <a:pt x="2084" y="318"/>
                  </a:cubicBezTo>
                  <a:cubicBezTo>
                    <a:pt x="2074" y="333"/>
                    <a:pt x="2067" y="333"/>
                    <a:pt x="2067" y="339"/>
                  </a:cubicBezTo>
                  <a:cubicBezTo>
                    <a:pt x="2043" y="368"/>
                    <a:pt x="2040" y="368"/>
                    <a:pt x="2038" y="370"/>
                  </a:cubicBezTo>
                  <a:cubicBezTo>
                    <a:pt x="2006" y="405"/>
                    <a:pt x="2008" y="414"/>
                    <a:pt x="2001" y="413"/>
                  </a:cubicBezTo>
                  <a:cubicBezTo>
                    <a:pt x="1977" y="455"/>
                    <a:pt x="1972" y="456"/>
                    <a:pt x="1971" y="461"/>
                  </a:cubicBezTo>
                  <a:cubicBezTo>
                    <a:pt x="1951" y="488"/>
                    <a:pt x="1955" y="499"/>
                    <a:pt x="1949" y="501"/>
                  </a:cubicBezTo>
                  <a:cubicBezTo>
                    <a:pt x="1926" y="563"/>
                    <a:pt x="1926" y="569"/>
                    <a:pt x="1925" y="575"/>
                  </a:cubicBezTo>
                  <a:cubicBezTo>
                    <a:pt x="1915" y="604"/>
                    <a:pt x="1917" y="608"/>
                    <a:pt x="1916" y="612"/>
                  </a:cubicBezTo>
                  <a:cubicBezTo>
                    <a:pt x="1928" y="576"/>
                    <a:pt x="1931" y="572"/>
                    <a:pt x="1932" y="564"/>
                  </a:cubicBezTo>
                  <a:cubicBezTo>
                    <a:pt x="1948" y="529"/>
                    <a:pt x="1946" y="523"/>
                    <a:pt x="1949" y="522"/>
                  </a:cubicBezTo>
                  <a:cubicBezTo>
                    <a:pt x="1972" y="476"/>
                    <a:pt x="1974" y="469"/>
                    <a:pt x="1977" y="464"/>
                  </a:cubicBezTo>
                  <a:cubicBezTo>
                    <a:pt x="2016" y="413"/>
                    <a:pt x="2020" y="408"/>
                    <a:pt x="2023" y="403"/>
                  </a:cubicBezTo>
                  <a:cubicBezTo>
                    <a:pt x="2041" y="388"/>
                    <a:pt x="2035" y="377"/>
                    <a:pt x="2043" y="381"/>
                  </a:cubicBezTo>
                  <a:cubicBezTo>
                    <a:pt x="2056" y="362"/>
                    <a:pt x="2059" y="361"/>
                    <a:pt x="2062" y="359"/>
                  </a:cubicBezTo>
                  <a:cubicBezTo>
                    <a:pt x="2143" y="272"/>
                    <a:pt x="2150" y="275"/>
                    <a:pt x="2150" y="270"/>
                  </a:cubicBezTo>
                  <a:cubicBezTo>
                    <a:pt x="2163" y="254"/>
                    <a:pt x="2164" y="254"/>
                    <a:pt x="2165" y="252"/>
                  </a:cubicBezTo>
                  <a:cubicBezTo>
                    <a:pt x="2124" y="317"/>
                    <a:pt x="2109" y="330"/>
                    <a:pt x="2097" y="346"/>
                  </a:cubicBezTo>
                  <a:cubicBezTo>
                    <a:pt x="2079" y="362"/>
                    <a:pt x="2078" y="364"/>
                    <a:pt x="2078" y="368"/>
                  </a:cubicBezTo>
                  <a:cubicBezTo>
                    <a:pt x="2052" y="390"/>
                    <a:pt x="2055" y="400"/>
                    <a:pt x="2047" y="398"/>
                  </a:cubicBezTo>
                  <a:cubicBezTo>
                    <a:pt x="2026" y="424"/>
                    <a:pt x="2028" y="430"/>
                    <a:pt x="2025" y="431"/>
                  </a:cubicBezTo>
                  <a:cubicBezTo>
                    <a:pt x="2011" y="455"/>
                    <a:pt x="2005" y="455"/>
                    <a:pt x="2006" y="464"/>
                  </a:cubicBezTo>
                  <a:cubicBezTo>
                    <a:pt x="1975" y="530"/>
                    <a:pt x="1967" y="535"/>
                    <a:pt x="1966" y="549"/>
                  </a:cubicBezTo>
                  <a:cubicBezTo>
                    <a:pt x="1954" y="591"/>
                    <a:pt x="1952" y="603"/>
                    <a:pt x="1949" y="614"/>
                  </a:cubicBezTo>
                  <a:cubicBezTo>
                    <a:pt x="1942" y="675"/>
                    <a:pt x="1940" y="688"/>
                    <a:pt x="1945" y="690"/>
                  </a:cubicBezTo>
                  <a:cubicBezTo>
                    <a:pt x="1958" y="602"/>
                    <a:pt x="1958" y="599"/>
                    <a:pt x="1960" y="597"/>
                  </a:cubicBezTo>
                  <a:cubicBezTo>
                    <a:pt x="1981" y="535"/>
                    <a:pt x="1983" y="528"/>
                    <a:pt x="1986" y="520"/>
                  </a:cubicBezTo>
                  <a:cubicBezTo>
                    <a:pt x="2004" y="484"/>
                    <a:pt x="2011" y="470"/>
                    <a:pt x="2019" y="457"/>
                  </a:cubicBezTo>
                  <a:cubicBezTo>
                    <a:pt x="2042" y="428"/>
                    <a:pt x="2042" y="423"/>
                    <a:pt x="2045" y="420"/>
                  </a:cubicBezTo>
                  <a:cubicBezTo>
                    <a:pt x="2067" y="389"/>
                    <a:pt x="2074" y="390"/>
                    <a:pt x="2073" y="383"/>
                  </a:cubicBezTo>
                  <a:cubicBezTo>
                    <a:pt x="2108" y="350"/>
                    <a:pt x="2108" y="344"/>
                    <a:pt x="2113" y="344"/>
                  </a:cubicBezTo>
                  <a:cubicBezTo>
                    <a:pt x="2129" y="322"/>
                    <a:pt x="2132" y="319"/>
                    <a:pt x="2134" y="315"/>
                  </a:cubicBezTo>
                  <a:cubicBezTo>
                    <a:pt x="2165" y="278"/>
                    <a:pt x="2166" y="274"/>
                    <a:pt x="2169" y="272"/>
                  </a:cubicBezTo>
                  <a:cubicBezTo>
                    <a:pt x="2182" y="249"/>
                    <a:pt x="2185" y="249"/>
                    <a:pt x="2185" y="246"/>
                  </a:cubicBezTo>
                  <a:cubicBezTo>
                    <a:pt x="2164" y="302"/>
                    <a:pt x="2159" y="308"/>
                    <a:pt x="2156" y="318"/>
                  </a:cubicBezTo>
                  <a:cubicBezTo>
                    <a:pt x="2123" y="360"/>
                    <a:pt x="2123" y="366"/>
                    <a:pt x="2119" y="368"/>
                  </a:cubicBezTo>
                  <a:cubicBezTo>
                    <a:pt x="2094" y="401"/>
                    <a:pt x="2091" y="403"/>
                    <a:pt x="2089" y="407"/>
                  </a:cubicBezTo>
                  <a:cubicBezTo>
                    <a:pt x="2071" y="421"/>
                    <a:pt x="2069" y="430"/>
                    <a:pt x="2062" y="435"/>
                  </a:cubicBezTo>
                  <a:cubicBezTo>
                    <a:pt x="2047" y="458"/>
                    <a:pt x="2043" y="457"/>
                    <a:pt x="2043" y="459"/>
                  </a:cubicBezTo>
                  <a:cubicBezTo>
                    <a:pt x="2027" y="482"/>
                    <a:pt x="2022" y="489"/>
                    <a:pt x="2017" y="496"/>
                  </a:cubicBezTo>
                  <a:cubicBezTo>
                    <a:pt x="1983" y="556"/>
                    <a:pt x="1974" y="571"/>
                    <a:pt x="1969" y="590"/>
                  </a:cubicBezTo>
                  <a:cubicBezTo>
                    <a:pt x="1982" y="565"/>
                    <a:pt x="1986" y="561"/>
                    <a:pt x="1988" y="553"/>
                  </a:cubicBezTo>
                  <a:cubicBezTo>
                    <a:pt x="2015" y="517"/>
                    <a:pt x="2014" y="510"/>
                    <a:pt x="2017" y="507"/>
                  </a:cubicBezTo>
                  <a:cubicBezTo>
                    <a:pt x="2037" y="487"/>
                    <a:pt x="2037" y="481"/>
                    <a:pt x="2041" y="479"/>
                  </a:cubicBezTo>
                  <a:cubicBezTo>
                    <a:pt x="2071" y="450"/>
                    <a:pt x="2067" y="440"/>
                    <a:pt x="2073" y="440"/>
                  </a:cubicBezTo>
                  <a:cubicBezTo>
                    <a:pt x="2085" y="428"/>
                    <a:pt x="2085" y="422"/>
                    <a:pt x="2089" y="420"/>
                  </a:cubicBezTo>
                  <a:cubicBezTo>
                    <a:pt x="2127" y="381"/>
                    <a:pt x="2124" y="372"/>
                    <a:pt x="2130" y="372"/>
                  </a:cubicBezTo>
                  <a:cubicBezTo>
                    <a:pt x="2136" y="374"/>
                    <a:pt x="2127" y="381"/>
                    <a:pt x="2121" y="392"/>
                  </a:cubicBezTo>
                  <a:cubicBezTo>
                    <a:pt x="2101" y="427"/>
                    <a:pt x="2095" y="430"/>
                    <a:pt x="2093" y="435"/>
                  </a:cubicBezTo>
                  <a:cubicBezTo>
                    <a:pt x="2077" y="459"/>
                    <a:pt x="2069" y="467"/>
                    <a:pt x="2065" y="479"/>
                  </a:cubicBezTo>
                  <a:cubicBezTo>
                    <a:pt x="2038" y="506"/>
                    <a:pt x="2036" y="518"/>
                    <a:pt x="2028" y="522"/>
                  </a:cubicBezTo>
                  <a:cubicBezTo>
                    <a:pt x="2009" y="559"/>
                    <a:pt x="2003" y="567"/>
                    <a:pt x="1997" y="575"/>
                  </a:cubicBezTo>
                  <a:cubicBezTo>
                    <a:pt x="1976" y="631"/>
                    <a:pt x="1976" y="636"/>
                    <a:pt x="1973" y="638"/>
                  </a:cubicBezTo>
                  <a:cubicBezTo>
                    <a:pt x="1963" y="678"/>
                    <a:pt x="1961" y="696"/>
                    <a:pt x="1958" y="712"/>
                  </a:cubicBezTo>
                  <a:cubicBezTo>
                    <a:pt x="1951" y="755"/>
                    <a:pt x="1947" y="756"/>
                    <a:pt x="1953" y="758"/>
                  </a:cubicBezTo>
                  <a:cubicBezTo>
                    <a:pt x="1959" y="713"/>
                    <a:pt x="1965" y="700"/>
                    <a:pt x="1966" y="688"/>
                  </a:cubicBezTo>
                  <a:cubicBezTo>
                    <a:pt x="1984" y="631"/>
                    <a:pt x="1986" y="625"/>
                    <a:pt x="1986" y="618"/>
                  </a:cubicBezTo>
                  <a:cubicBezTo>
                    <a:pt x="2013" y="570"/>
                    <a:pt x="2012" y="562"/>
                    <a:pt x="2017" y="560"/>
                  </a:cubicBezTo>
                  <a:cubicBezTo>
                    <a:pt x="2035" y="525"/>
                    <a:pt x="2042" y="524"/>
                    <a:pt x="2043" y="518"/>
                  </a:cubicBezTo>
                  <a:cubicBezTo>
                    <a:pt x="2075" y="478"/>
                    <a:pt x="2075" y="473"/>
                    <a:pt x="2080" y="472"/>
                  </a:cubicBezTo>
                  <a:cubicBezTo>
                    <a:pt x="2099" y="450"/>
                    <a:pt x="2096" y="442"/>
                    <a:pt x="2102" y="442"/>
                  </a:cubicBezTo>
                  <a:cubicBezTo>
                    <a:pt x="2131" y="393"/>
                    <a:pt x="2136" y="387"/>
                    <a:pt x="2141" y="381"/>
                  </a:cubicBezTo>
                  <a:cubicBezTo>
                    <a:pt x="2171" y="332"/>
                    <a:pt x="2172" y="321"/>
                    <a:pt x="2178" y="315"/>
                  </a:cubicBezTo>
                  <a:cubicBezTo>
                    <a:pt x="2161" y="360"/>
                    <a:pt x="2157" y="362"/>
                    <a:pt x="2154" y="365"/>
                  </a:cubicBezTo>
                  <a:cubicBezTo>
                    <a:pt x="2123" y="421"/>
                    <a:pt x="2122" y="432"/>
                    <a:pt x="2115" y="437"/>
                  </a:cubicBezTo>
                  <a:cubicBezTo>
                    <a:pt x="2084" y="494"/>
                    <a:pt x="2076" y="498"/>
                    <a:pt x="2073" y="507"/>
                  </a:cubicBezTo>
                  <a:cubicBezTo>
                    <a:pt x="2047" y="542"/>
                    <a:pt x="2046" y="548"/>
                    <a:pt x="2043" y="551"/>
                  </a:cubicBezTo>
                  <a:cubicBezTo>
                    <a:pt x="2031" y="563"/>
                    <a:pt x="2030" y="568"/>
                    <a:pt x="2028" y="573"/>
                  </a:cubicBezTo>
                  <a:cubicBezTo>
                    <a:pt x="2008" y="615"/>
                    <a:pt x="1998" y="630"/>
                    <a:pt x="1995" y="651"/>
                  </a:cubicBezTo>
                  <a:cubicBezTo>
                    <a:pt x="1984" y="690"/>
                    <a:pt x="1981" y="699"/>
                    <a:pt x="1980" y="710"/>
                  </a:cubicBezTo>
                  <a:cubicBezTo>
                    <a:pt x="1983" y="745"/>
                    <a:pt x="1979" y="735"/>
                    <a:pt x="1984" y="734"/>
                  </a:cubicBezTo>
                  <a:cubicBezTo>
                    <a:pt x="1989" y="685"/>
                    <a:pt x="1996" y="669"/>
                    <a:pt x="1999" y="649"/>
                  </a:cubicBezTo>
                  <a:cubicBezTo>
                    <a:pt x="2020" y="611"/>
                    <a:pt x="2017" y="602"/>
                    <a:pt x="2021" y="601"/>
                  </a:cubicBezTo>
                  <a:cubicBezTo>
                    <a:pt x="2035" y="568"/>
                    <a:pt x="2045" y="565"/>
                    <a:pt x="2047" y="555"/>
                  </a:cubicBezTo>
                  <a:cubicBezTo>
                    <a:pt x="2071" y="521"/>
                    <a:pt x="2075" y="519"/>
                    <a:pt x="2078" y="516"/>
                  </a:cubicBezTo>
                  <a:cubicBezTo>
                    <a:pt x="2098" y="490"/>
                    <a:pt x="2097" y="486"/>
                    <a:pt x="2099" y="485"/>
                  </a:cubicBezTo>
                  <a:cubicBezTo>
                    <a:pt x="2124" y="444"/>
                    <a:pt x="2125" y="433"/>
                    <a:pt x="2132" y="429"/>
                  </a:cubicBezTo>
                  <a:cubicBezTo>
                    <a:pt x="2158" y="388"/>
                    <a:pt x="2156" y="392"/>
                    <a:pt x="2154" y="396"/>
                  </a:cubicBezTo>
                  <a:cubicBezTo>
                    <a:pt x="2145" y="424"/>
                    <a:pt x="2141" y="431"/>
                    <a:pt x="2141" y="440"/>
                  </a:cubicBezTo>
                  <a:cubicBezTo>
                    <a:pt x="2112" y="478"/>
                    <a:pt x="2107" y="490"/>
                    <a:pt x="2097" y="498"/>
                  </a:cubicBezTo>
                  <a:cubicBezTo>
                    <a:pt x="2076" y="536"/>
                    <a:pt x="2071" y="540"/>
                    <a:pt x="2069" y="546"/>
                  </a:cubicBezTo>
                  <a:cubicBezTo>
                    <a:pt x="2057" y="564"/>
                    <a:pt x="2059" y="570"/>
                    <a:pt x="2056" y="570"/>
                  </a:cubicBezTo>
                  <a:cubicBezTo>
                    <a:pt x="2039" y="601"/>
                    <a:pt x="2037" y="608"/>
                    <a:pt x="2034" y="614"/>
                  </a:cubicBezTo>
                  <a:cubicBezTo>
                    <a:pt x="2017" y="657"/>
                    <a:pt x="2011" y="686"/>
                    <a:pt x="2008" y="717"/>
                  </a:cubicBezTo>
                  <a:cubicBezTo>
                    <a:pt x="2015" y="730"/>
                    <a:pt x="2011" y="714"/>
                    <a:pt x="2017" y="697"/>
                  </a:cubicBezTo>
                  <a:cubicBezTo>
                    <a:pt x="2050" y="594"/>
                    <a:pt x="2055" y="594"/>
                    <a:pt x="2056" y="590"/>
                  </a:cubicBezTo>
                  <a:cubicBezTo>
                    <a:pt x="2078" y="556"/>
                    <a:pt x="2076" y="547"/>
                    <a:pt x="2082" y="546"/>
                  </a:cubicBezTo>
                  <a:cubicBezTo>
                    <a:pt x="2114" y="493"/>
                    <a:pt x="2116" y="491"/>
                    <a:pt x="2117" y="488"/>
                  </a:cubicBezTo>
                  <a:cubicBezTo>
                    <a:pt x="2120" y="498"/>
                    <a:pt x="2112" y="508"/>
                    <a:pt x="2108" y="522"/>
                  </a:cubicBezTo>
                  <a:cubicBezTo>
                    <a:pt x="2079" y="576"/>
                    <a:pt x="2079" y="578"/>
                    <a:pt x="2078" y="581"/>
                  </a:cubicBezTo>
                  <a:cubicBezTo>
                    <a:pt x="2065" y="601"/>
                    <a:pt x="2065" y="608"/>
                    <a:pt x="2060" y="614"/>
                  </a:cubicBezTo>
                  <a:cubicBezTo>
                    <a:pt x="2049" y="667"/>
                    <a:pt x="2051" y="663"/>
                    <a:pt x="2052" y="658"/>
                  </a:cubicBezTo>
                  <a:cubicBezTo>
                    <a:pt x="2088" y="586"/>
                    <a:pt x="2085" y="575"/>
                    <a:pt x="2091" y="573"/>
                  </a:cubicBezTo>
                  <a:cubicBezTo>
                    <a:pt x="2122" y="520"/>
                    <a:pt x="2121" y="511"/>
                    <a:pt x="2126" y="507"/>
                  </a:cubicBezTo>
                  <a:cubicBezTo>
                    <a:pt x="2136" y="479"/>
                    <a:pt x="2141" y="472"/>
                    <a:pt x="2137" y="472"/>
                  </a:cubicBezTo>
                  <a:cubicBezTo>
                    <a:pt x="2127" y="519"/>
                    <a:pt x="2129" y="575"/>
                    <a:pt x="2117" y="616"/>
                  </a:cubicBezTo>
                  <a:cubicBezTo>
                    <a:pt x="2092" y="752"/>
                    <a:pt x="2090" y="760"/>
                    <a:pt x="2089" y="767"/>
                  </a:cubicBezTo>
                  <a:cubicBezTo>
                    <a:pt x="2097" y="764"/>
                    <a:pt x="2102" y="734"/>
                    <a:pt x="2110" y="708"/>
                  </a:cubicBezTo>
                  <a:cubicBezTo>
                    <a:pt x="2137" y="549"/>
                    <a:pt x="2136" y="541"/>
                    <a:pt x="2139" y="536"/>
                  </a:cubicBezTo>
                  <a:cubicBezTo>
                    <a:pt x="2144" y="513"/>
                    <a:pt x="2144" y="515"/>
                    <a:pt x="2145" y="507"/>
                  </a:cubicBezTo>
                  <a:cubicBezTo>
                    <a:pt x="2155" y="467"/>
                    <a:pt x="2151" y="456"/>
                    <a:pt x="2156" y="455"/>
                  </a:cubicBezTo>
                  <a:cubicBezTo>
                    <a:pt x="2158" y="481"/>
                    <a:pt x="2153" y="480"/>
                    <a:pt x="2154" y="485"/>
                  </a:cubicBezTo>
                  <a:cubicBezTo>
                    <a:pt x="2155" y="552"/>
                    <a:pt x="2154" y="561"/>
                    <a:pt x="2156" y="573"/>
                  </a:cubicBezTo>
                  <a:cubicBezTo>
                    <a:pt x="2132" y="695"/>
                    <a:pt x="2136" y="704"/>
                    <a:pt x="2134" y="708"/>
                  </a:cubicBezTo>
                  <a:cubicBezTo>
                    <a:pt x="2116" y="773"/>
                    <a:pt x="2116" y="781"/>
                    <a:pt x="2115" y="788"/>
                  </a:cubicBezTo>
                  <a:cubicBezTo>
                    <a:pt x="2119" y="795"/>
                    <a:pt x="2121" y="776"/>
                    <a:pt x="2128" y="762"/>
                  </a:cubicBezTo>
                  <a:cubicBezTo>
                    <a:pt x="2136" y="732"/>
                    <a:pt x="2132" y="723"/>
                    <a:pt x="2137" y="723"/>
                  </a:cubicBezTo>
                  <a:cubicBezTo>
                    <a:pt x="2151" y="641"/>
                    <a:pt x="2156" y="626"/>
                    <a:pt x="2161" y="610"/>
                  </a:cubicBezTo>
                  <a:cubicBezTo>
                    <a:pt x="2165" y="541"/>
                    <a:pt x="2162" y="517"/>
                    <a:pt x="2163" y="474"/>
                  </a:cubicBezTo>
                  <a:cubicBezTo>
                    <a:pt x="2164" y="421"/>
                    <a:pt x="2169" y="422"/>
                    <a:pt x="2167" y="416"/>
                  </a:cubicBezTo>
                  <a:cubicBezTo>
                    <a:pt x="2170" y="395"/>
                    <a:pt x="2167" y="393"/>
                    <a:pt x="2167" y="394"/>
                  </a:cubicBezTo>
                  <a:cubicBezTo>
                    <a:pt x="2176" y="375"/>
                    <a:pt x="2179" y="390"/>
                    <a:pt x="2178" y="407"/>
                  </a:cubicBezTo>
                  <a:cubicBezTo>
                    <a:pt x="2180" y="484"/>
                    <a:pt x="2182" y="494"/>
                    <a:pt x="2178" y="498"/>
                  </a:cubicBezTo>
                  <a:cubicBezTo>
                    <a:pt x="2181" y="536"/>
                    <a:pt x="2178" y="556"/>
                    <a:pt x="2182" y="568"/>
                  </a:cubicBezTo>
                  <a:cubicBezTo>
                    <a:pt x="2180" y="639"/>
                    <a:pt x="2174" y="653"/>
                    <a:pt x="2176" y="673"/>
                  </a:cubicBezTo>
                  <a:cubicBezTo>
                    <a:pt x="2173" y="708"/>
                    <a:pt x="2179" y="696"/>
                    <a:pt x="2178" y="677"/>
                  </a:cubicBezTo>
                  <a:cubicBezTo>
                    <a:pt x="2185" y="654"/>
                    <a:pt x="2181" y="646"/>
                    <a:pt x="2182" y="642"/>
                  </a:cubicBezTo>
                  <a:cubicBezTo>
                    <a:pt x="2188" y="565"/>
                    <a:pt x="2189" y="548"/>
                    <a:pt x="2189" y="531"/>
                  </a:cubicBezTo>
                  <a:cubicBezTo>
                    <a:pt x="2189" y="476"/>
                    <a:pt x="2188" y="474"/>
                    <a:pt x="2187" y="472"/>
                  </a:cubicBezTo>
                  <a:cubicBezTo>
                    <a:pt x="2187" y="439"/>
                    <a:pt x="2183" y="438"/>
                    <a:pt x="2185" y="431"/>
                  </a:cubicBezTo>
                  <a:cubicBezTo>
                    <a:pt x="2185" y="410"/>
                    <a:pt x="2184" y="405"/>
                    <a:pt x="2187" y="405"/>
                  </a:cubicBezTo>
                  <a:cubicBezTo>
                    <a:pt x="2190" y="420"/>
                    <a:pt x="2193" y="424"/>
                    <a:pt x="2193" y="431"/>
                  </a:cubicBezTo>
                  <a:cubicBezTo>
                    <a:pt x="2201" y="578"/>
                    <a:pt x="2206" y="577"/>
                    <a:pt x="2204" y="584"/>
                  </a:cubicBezTo>
                  <a:cubicBezTo>
                    <a:pt x="2202" y="676"/>
                    <a:pt x="2203" y="682"/>
                    <a:pt x="2202" y="699"/>
                  </a:cubicBezTo>
                  <a:cubicBezTo>
                    <a:pt x="2198" y="726"/>
                    <a:pt x="2202" y="720"/>
                    <a:pt x="2204" y="712"/>
                  </a:cubicBezTo>
                  <a:cubicBezTo>
                    <a:pt x="2211" y="627"/>
                    <a:pt x="2211" y="627"/>
                    <a:pt x="2211" y="627"/>
                  </a:cubicBezTo>
                  <a:cubicBezTo>
                    <a:pt x="2210" y="568"/>
                    <a:pt x="2211" y="566"/>
                    <a:pt x="2208" y="555"/>
                  </a:cubicBezTo>
                  <a:cubicBezTo>
                    <a:pt x="2198" y="402"/>
                    <a:pt x="2196" y="388"/>
                    <a:pt x="2195" y="368"/>
                  </a:cubicBezTo>
                  <a:cubicBezTo>
                    <a:pt x="2195" y="317"/>
                    <a:pt x="2191" y="312"/>
                    <a:pt x="2198" y="311"/>
                  </a:cubicBezTo>
                  <a:cubicBezTo>
                    <a:pt x="2209" y="405"/>
                    <a:pt x="2214" y="407"/>
                    <a:pt x="2213" y="416"/>
                  </a:cubicBezTo>
                  <a:cubicBezTo>
                    <a:pt x="2224" y="566"/>
                    <a:pt x="2224" y="585"/>
                    <a:pt x="2224" y="601"/>
                  </a:cubicBezTo>
                  <a:cubicBezTo>
                    <a:pt x="2221" y="620"/>
                    <a:pt x="2224" y="621"/>
                    <a:pt x="2224" y="621"/>
                  </a:cubicBezTo>
                  <a:cubicBezTo>
                    <a:pt x="2222" y="654"/>
                    <a:pt x="2227" y="654"/>
                    <a:pt x="2226" y="647"/>
                  </a:cubicBezTo>
                  <a:cubicBezTo>
                    <a:pt x="2226" y="608"/>
                    <a:pt x="2235" y="602"/>
                    <a:pt x="2228" y="599"/>
                  </a:cubicBezTo>
                  <a:cubicBezTo>
                    <a:pt x="2216" y="397"/>
                    <a:pt x="2219" y="390"/>
                    <a:pt x="2217" y="385"/>
                  </a:cubicBezTo>
                  <a:cubicBezTo>
                    <a:pt x="2206" y="298"/>
                    <a:pt x="2206" y="298"/>
                    <a:pt x="2206" y="298"/>
                  </a:cubicBezTo>
                  <a:cubicBezTo>
                    <a:pt x="2209" y="233"/>
                    <a:pt x="2210" y="229"/>
                    <a:pt x="2213" y="226"/>
                  </a:cubicBezTo>
                  <a:cubicBezTo>
                    <a:pt x="2221" y="273"/>
                    <a:pt x="2220" y="280"/>
                    <a:pt x="2224" y="283"/>
                  </a:cubicBezTo>
                  <a:cubicBezTo>
                    <a:pt x="2231" y="331"/>
                    <a:pt x="2238" y="346"/>
                    <a:pt x="2241" y="365"/>
                  </a:cubicBezTo>
                  <a:cubicBezTo>
                    <a:pt x="2260" y="435"/>
                    <a:pt x="2256" y="445"/>
                    <a:pt x="2261" y="446"/>
                  </a:cubicBezTo>
                  <a:cubicBezTo>
                    <a:pt x="2270" y="590"/>
                    <a:pt x="2270" y="590"/>
                    <a:pt x="2270" y="590"/>
                  </a:cubicBezTo>
                  <a:cubicBezTo>
                    <a:pt x="2270" y="618"/>
                    <a:pt x="2273" y="615"/>
                    <a:pt x="2274" y="610"/>
                  </a:cubicBezTo>
                  <a:cubicBezTo>
                    <a:pt x="2274" y="557"/>
                    <a:pt x="2273" y="554"/>
                    <a:pt x="2274" y="549"/>
                  </a:cubicBezTo>
                  <a:cubicBezTo>
                    <a:pt x="2268" y="469"/>
                    <a:pt x="2271" y="456"/>
                    <a:pt x="2267" y="448"/>
                  </a:cubicBezTo>
                  <a:cubicBezTo>
                    <a:pt x="2258" y="404"/>
                    <a:pt x="2259" y="397"/>
                    <a:pt x="2259" y="392"/>
                  </a:cubicBezTo>
                  <a:cubicBezTo>
                    <a:pt x="2248" y="345"/>
                    <a:pt x="2241" y="330"/>
                    <a:pt x="2239" y="309"/>
                  </a:cubicBezTo>
                  <a:cubicBezTo>
                    <a:pt x="2222" y="224"/>
                    <a:pt x="2222" y="224"/>
                    <a:pt x="2222" y="224"/>
                  </a:cubicBezTo>
                  <a:cubicBezTo>
                    <a:pt x="2251" y="334"/>
                    <a:pt x="2261" y="357"/>
                    <a:pt x="2267" y="383"/>
                  </a:cubicBezTo>
                  <a:cubicBezTo>
                    <a:pt x="2291" y="481"/>
                    <a:pt x="2283" y="496"/>
                    <a:pt x="2289" y="496"/>
                  </a:cubicBezTo>
                  <a:cubicBezTo>
                    <a:pt x="2287" y="419"/>
                    <a:pt x="2280" y="404"/>
                    <a:pt x="2278" y="383"/>
                  </a:cubicBezTo>
                  <a:cubicBezTo>
                    <a:pt x="2270" y="353"/>
                    <a:pt x="2266" y="344"/>
                    <a:pt x="2263" y="335"/>
                  </a:cubicBezTo>
                  <a:cubicBezTo>
                    <a:pt x="2256" y="313"/>
                    <a:pt x="2256" y="307"/>
                    <a:pt x="2259" y="307"/>
                  </a:cubicBezTo>
                  <a:cubicBezTo>
                    <a:pt x="2278" y="358"/>
                    <a:pt x="2280" y="360"/>
                    <a:pt x="2283" y="361"/>
                  </a:cubicBezTo>
                  <a:cubicBezTo>
                    <a:pt x="2293" y="392"/>
                    <a:pt x="2296" y="396"/>
                    <a:pt x="2298" y="403"/>
                  </a:cubicBezTo>
                  <a:cubicBezTo>
                    <a:pt x="2325" y="478"/>
                    <a:pt x="2328" y="488"/>
                    <a:pt x="2331" y="498"/>
                  </a:cubicBezTo>
                  <a:cubicBezTo>
                    <a:pt x="2338" y="508"/>
                    <a:pt x="2334" y="491"/>
                    <a:pt x="2331" y="472"/>
                  </a:cubicBezTo>
                  <a:cubicBezTo>
                    <a:pt x="2311" y="413"/>
                    <a:pt x="2307" y="406"/>
                    <a:pt x="2304" y="398"/>
                  </a:cubicBezTo>
                  <a:cubicBezTo>
                    <a:pt x="2290" y="367"/>
                    <a:pt x="2289" y="357"/>
                    <a:pt x="2285" y="350"/>
                  </a:cubicBezTo>
                  <a:cubicBezTo>
                    <a:pt x="2267" y="309"/>
                    <a:pt x="2268" y="300"/>
                    <a:pt x="2263" y="298"/>
                  </a:cubicBezTo>
                  <a:cubicBezTo>
                    <a:pt x="2256" y="266"/>
                    <a:pt x="2251" y="256"/>
                    <a:pt x="2248" y="243"/>
                  </a:cubicBezTo>
                  <a:cubicBezTo>
                    <a:pt x="2239" y="223"/>
                    <a:pt x="2242" y="212"/>
                    <a:pt x="2237" y="208"/>
                  </a:cubicBezTo>
                  <a:cubicBezTo>
                    <a:pt x="2234" y="166"/>
                    <a:pt x="2230" y="158"/>
                    <a:pt x="2235" y="158"/>
                  </a:cubicBezTo>
                  <a:cubicBezTo>
                    <a:pt x="2239" y="170"/>
                    <a:pt x="2243" y="172"/>
                    <a:pt x="2241" y="180"/>
                  </a:cubicBezTo>
                  <a:cubicBezTo>
                    <a:pt x="2249" y="202"/>
                    <a:pt x="2251" y="207"/>
                    <a:pt x="2252" y="213"/>
                  </a:cubicBezTo>
                  <a:cubicBezTo>
                    <a:pt x="2275" y="265"/>
                    <a:pt x="2275" y="274"/>
                    <a:pt x="2280" y="276"/>
                  </a:cubicBezTo>
                  <a:cubicBezTo>
                    <a:pt x="2308" y="328"/>
                    <a:pt x="2303" y="329"/>
                    <a:pt x="2309" y="335"/>
                  </a:cubicBezTo>
                  <a:cubicBezTo>
                    <a:pt x="2332" y="387"/>
                    <a:pt x="2333" y="394"/>
                    <a:pt x="2335" y="400"/>
                  </a:cubicBezTo>
                  <a:cubicBezTo>
                    <a:pt x="2347" y="416"/>
                    <a:pt x="2340" y="405"/>
                    <a:pt x="2337" y="389"/>
                  </a:cubicBezTo>
                  <a:cubicBezTo>
                    <a:pt x="2316" y="338"/>
                    <a:pt x="2316" y="332"/>
                    <a:pt x="2313" y="331"/>
                  </a:cubicBezTo>
                  <a:cubicBezTo>
                    <a:pt x="2290" y="282"/>
                    <a:pt x="2286" y="276"/>
                    <a:pt x="2285" y="267"/>
                  </a:cubicBezTo>
                  <a:cubicBezTo>
                    <a:pt x="2250" y="182"/>
                    <a:pt x="2253" y="175"/>
                    <a:pt x="2250" y="174"/>
                  </a:cubicBezTo>
                  <a:cubicBezTo>
                    <a:pt x="2239" y="89"/>
                    <a:pt x="2239" y="89"/>
                    <a:pt x="2239" y="89"/>
                  </a:cubicBezTo>
                  <a:cubicBezTo>
                    <a:pt x="2242" y="83"/>
                    <a:pt x="2245" y="92"/>
                    <a:pt x="2248" y="102"/>
                  </a:cubicBezTo>
                  <a:cubicBezTo>
                    <a:pt x="2260" y="158"/>
                    <a:pt x="2256" y="162"/>
                    <a:pt x="2259" y="169"/>
                  </a:cubicBezTo>
                  <a:cubicBezTo>
                    <a:pt x="2276" y="216"/>
                    <a:pt x="2279" y="222"/>
                    <a:pt x="2283" y="228"/>
                  </a:cubicBezTo>
                  <a:cubicBezTo>
                    <a:pt x="2307" y="276"/>
                    <a:pt x="2309" y="280"/>
                    <a:pt x="2311" y="283"/>
                  </a:cubicBezTo>
                  <a:cubicBezTo>
                    <a:pt x="2328" y="325"/>
                    <a:pt x="2338" y="319"/>
                    <a:pt x="2335" y="326"/>
                  </a:cubicBezTo>
                  <a:cubicBezTo>
                    <a:pt x="2367" y="382"/>
                    <a:pt x="2372" y="395"/>
                    <a:pt x="2379" y="407"/>
                  </a:cubicBezTo>
                  <a:cubicBezTo>
                    <a:pt x="2390" y="433"/>
                    <a:pt x="2389" y="444"/>
                    <a:pt x="2396" y="446"/>
                  </a:cubicBezTo>
                  <a:cubicBezTo>
                    <a:pt x="2383" y="398"/>
                    <a:pt x="2378" y="394"/>
                    <a:pt x="2376" y="387"/>
                  </a:cubicBezTo>
                  <a:cubicBezTo>
                    <a:pt x="2366" y="361"/>
                    <a:pt x="2362" y="356"/>
                    <a:pt x="2359" y="350"/>
                  </a:cubicBezTo>
                  <a:cubicBezTo>
                    <a:pt x="2339" y="309"/>
                    <a:pt x="2332" y="306"/>
                    <a:pt x="2331" y="298"/>
                  </a:cubicBezTo>
                  <a:cubicBezTo>
                    <a:pt x="2307" y="252"/>
                    <a:pt x="2301" y="254"/>
                    <a:pt x="2302" y="248"/>
                  </a:cubicBezTo>
                  <a:cubicBezTo>
                    <a:pt x="2283" y="204"/>
                    <a:pt x="2278" y="200"/>
                    <a:pt x="2278" y="191"/>
                  </a:cubicBezTo>
                  <a:cubicBezTo>
                    <a:pt x="2267" y="166"/>
                    <a:pt x="2267" y="157"/>
                    <a:pt x="2263" y="152"/>
                  </a:cubicBezTo>
                  <a:cubicBezTo>
                    <a:pt x="2251" y="76"/>
                    <a:pt x="2255" y="67"/>
                    <a:pt x="2250" y="67"/>
                  </a:cubicBezTo>
                  <a:cubicBezTo>
                    <a:pt x="2257" y="67"/>
                    <a:pt x="2254" y="69"/>
                    <a:pt x="2254" y="69"/>
                  </a:cubicBezTo>
                  <a:cubicBezTo>
                    <a:pt x="2268" y="115"/>
                    <a:pt x="2274" y="129"/>
                    <a:pt x="2276" y="147"/>
                  </a:cubicBezTo>
                  <a:cubicBezTo>
                    <a:pt x="2288" y="177"/>
                    <a:pt x="2296" y="180"/>
                    <a:pt x="2296" y="191"/>
                  </a:cubicBezTo>
                  <a:cubicBezTo>
                    <a:pt x="2319" y="237"/>
                    <a:pt x="2320" y="240"/>
                    <a:pt x="2320" y="246"/>
                  </a:cubicBezTo>
                  <a:cubicBezTo>
                    <a:pt x="2346" y="278"/>
                    <a:pt x="2348" y="286"/>
                    <a:pt x="2352" y="291"/>
                  </a:cubicBezTo>
                  <a:cubicBezTo>
                    <a:pt x="2366" y="302"/>
                    <a:pt x="2361" y="300"/>
                    <a:pt x="2359" y="294"/>
                  </a:cubicBezTo>
                  <a:cubicBezTo>
                    <a:pt x="2344" y="265"/>
                    <a:pt x="2334" y="258"/>
                    <a:pt x="2331" y="243"/>
                  </a:cubicBezTo>
                  <a:cubicBezTo>
                    <a:pt x="2314" y="218"/>
                    <a:pt x="2317" y="211"/>
                    <a:pt x="2313" y="211"/>
                  </a:cubicBezTo>
                  <a:cubicBezTo>
                    <a:pt x="2288" y="150"/>
                    <a:pt x="2278" y="125"/>
                    <a:pt x="2274" y="95"/>
                  </a:cubicBezTo>
                  <a:cubicBezTo>
                    <a:pt x="2262" y="50"/>
                    <a:pt x="2253" y="44"/>
                    <a:pt x="2259" y="38"/>
                  </a:cubicBezTo>
                  <a:cubicBezTo>
                    <a:pt x="2274" y="70"/>
                    <a:pt x="2276" y="86"/>
                    <a:pt x="2280" y="99"/>
                  </a:cubicBezTo>
                  <a:cubicBezTo>
                    <a:pt x="2305" y="148"/>
                    <a:pt x="2303" y="167"/>
                    <a:pt x="2313" y="176"/>
                  </a:cubicBezTo>
                  <a:cubicBezTo>
                    <a:pt x="2338" y="219"/>
                    <a:pt x="2340" y="227"/>
                    <a:pt x="2344" y="235"/>
                  </a:cubicBezTo>
                  <a:cubicBezTo>
                    <a:pt x="2359" y="266"/>
                    <a:pt x="2368" y="271"/>
                    <a:pt x="2370" y="283"/>
                  </a:cubicBezTo>
                  <a:cubicBezTo>
                    <a:pt x="2380" y="300"/>
                    <a:pt x="2380" y="307"/>
                    <a:pt x="2385" y="309"/>
                  </a:cubicBezTo>
                  <a:cubicBezTo>
                    <a:pt x="2400" y="342"/>
                    <a:pt x="2399" y="349"/>
                    <a:pt x="2405" y="350"/>
                  </a:cubicBezTo>
                  <a:cubicBezTo>
                    <a:pt x="2393" y="318"/>
                    <a:pt x="2393" y="308"/>
                    <a:pt x="2387" y="304"/>
                  </a:cubicBezTo>
                  <a:cubicBezTo>
                    <a:pt x="2374" y="271"/>
                    <a:pt x="2365" y="260"/>
                    <a:pt x="2361" y="246"/>
                  </a:cubicBezTo>
                  <a:cubicBezTo>
                    <a:pt x="2339" y="201"/>
                    <a:pt x="2331" y="200"/>
                    <a:pt x="2331" y="191"/>
                  </a:cubicBezTo>
                  <a:cubicBezTo>
                    <a:pt x="2314" y="161"/>
                    <a:pt x="2314" y="156"/>
                    <a:pt x="2311" y="154"/>
                  </a:cubicBezTo>
                  <a:cubicBezTo>
                    <a:pt x="2283" y="77"/>
                    <a:pt x="2279" y="62"/>
                    <a:pt x="2272" y="49"/>
                  </a:cubicBezTo>
                  <a:cubicBezTo>
                    <a:pt x="2263" y="8"/>
                    <a:pt x="2262" y="4"/>
                    <a:pt x="2261" y="0"/>
                  </a:cubicBezTo>
                  <a:cubicBezTo>
                    <a:pt x="2237" y="26"/>
                    <a:pt x="2228" y="31"/>
                    <a:pt x="2230" y="36"/>
                  </a:cubicBezTo>
                  <a:cubicBezTo>
                    <a:pt x="2215" y="56"/>
                    <a:pt x="2214" y="58"/>
                    <a:pt x="2213" y="60"/>
                  </a:cubicBezTo>
                  <a:cubicBezTo>
                    <a:pt x="2198" y="81"/>
                    <a:pt x="2200" y="87"/>
                    <a:pt x="2198" y="89"/>
                  </a:cubicBezTo>
                  <a:cubicBezTo>
                    <a:pt x="2171" y="128"/>
                    <a:pt x="2162" y="138"/>
                    <a:pt x="2154" y="150"/>
                  </a:cubicBezTo>
                  <a:cubicBezTo>
                    <a:pt x="2136" y="169"/>
                    <a:pt x="2134" y="170"/>
                    <a:pt x="2134" y="174"/>
                  </a:cubicBezTo>
                  <a:cubicBezTo>
                    <a:pt x="2115" y="188"/>
                    <a:pt x="2117" y="195"/>
                    <a:pt x="2110" y="193"/>
                  </a:cubicBezTo>
                  <a:cubicBezTo>
                    <a:pt x="2094" y="217"/>
                    <a:pt x="2084" y="217"/>
                    <a:pt x="2082" y="224"/>
                  </a:cubicBezTo>
                  <a:cubicBezTo>
                    <a:pt x="2041" y="255"/>
                    <a:pt x="2044" y="266"/>
                    <a:pt x="2036" y="265"/>
                  </a:cubicBezTo>
                  <a:cubicBezTo>
                    <a:pt x="2014" y="293"/>
                    <a:pt x="2007" y="294"/>
                    <a:pt x="2004" y="298"/>
                  </a:cubicBezTo>
                  <a:cubicBezTo>
                    <a:pt x="1966" y="340"/>
                    <a:pt x="1961" y="350"/>
                    <a:pt x="1953" y="357"/>
                  </a:cubicBezTo>
                  <a:cubicBezTo>
                    <a:pt x="1931" y="393"/>
                    <a:pt x="1929" y="394"/>
                    <a:pt x="1929" y="398"/>
                  </a:cubicBezTo>
                  <a:cubicBezTo>
                    <a:pt x="1915" y="411"/>
                    <a:pt x="1919" y="423"/>
                    <a:pt x="1914" y="427"/>
                  </a:cubicBezTo>
                  <a:cubicBezTo>
                    <a:pt x="1891" y="465"/>
                    <a:pt x="1885" y="467"/>
                    <a:pt x="1884" y="474"/>
                  </a:cubicBezTo>
                  <a:cubicBezTo>
                    <a:pt x="1863" y="515"/>
                    <a:pt x="1863" y="524"/>
                    <a:pt x="1862" y="531"/>
                  </a:cubicBezTo>
                  <a:close/>
                  <a:moveTo>
                    <a:pt x="2182" y="235"/>
                  </a:moveTo>
                  <a:cubicBezTo>
                    <a:pt x="2179" y="238"/>
                    <a:pt x="2176" y="243"/>
                    <a:pt x="2174" y="248"/>
                  </a:cubicBezTo>
                  <a:cubicBezTo>
                    <a:pt x="2167" y="244"/>
                    <a:pt x="2178" y="240"/>
                    <a:pt x="2178" y="235"/>
                  </a:cubicBezTo>
                  <a:cubicBezTo>
                    <a:pt x="2182" y="231"/>
                    <a:pt x="2183" y="225"/>
                    <a:pt x="2187" y="222"/>
                  </a:cubicBezTo>
                  <a:cubicBezTo>
                    <a:pt x="2193" y="225"/>
                    <a:pt x="2182" y="230"/>
                    <a:pt x="2182" y="235"/>
                  </a:cubicBezTo>
                  <a:close/>
                  <a:moveTo>
                    <a:pt x="2187" y="357"/>
                  </a:moveTo>
                  <a:cubicBezTo>
                    <a:pt x="2185" y="361"/>
                    <a:pt x="2184" y="355"/>
                    <a:pt x="2185" y="352"/>
                  </a:cubicBezTo>
                  <a:cubicBezTo>
                    <a:pt x="2186" y="348"/>
                    <a:pt x="2187" y="354"/>
                    <a:pt x="2187" y="357"/>
                  </a:cubicBezTo>
                  <a:close/>
                  <a:moveTo>
                    <a:pt x="2219" y="145"/>
                  </a:moveTo>
                  <a:cubicBezTo>
                    <a:pt x="2214" y="140"/>
                    <a:pt x="2220" y="127"/>
                    <a:pt x="2222" y="121"/>
                  </a:cubicBezTo>
                  <a:cubicBezTo>
                    <a:pt x="2226" y="126"/>
                    <a:pt x="2217" y="135"/>
                    <a:pt x="2219" y="145"/>
                  </a:cubicBezTo>
                  <a:close/>
                  <a:moveTo>
                    <a:pt x="2224" y="178"/>
                  </a:moveTo>
                  <a:cubicBezTo>
                    <a:pt x="2215" y="176"/>
                    <a:pt x="2223" y="170"/>
                    <a:pt x="2222" y="163"/>
                  </a:cubicBezTo>
                  <a:cubicBezTo>
                    <a:pt x="2226" y="164"/>
                    <a:pt x="2222" y="173"/>
                    <a:pt x="2224" y="178"/>
                  </a:cubicBezTo>
                  <a:close/>
                  <a:moveTo>
                    <a:pt x="2224" y="108"/>
                  </a:moveTo>
                  <a:cubicBezTo>
                    <a:pt x="2214" y="104"/>
                    <a:pt x="2228" y="98"/>
                    <a:pt x="2226" y="89"/>
                  </a:cubicBezTo>
                  <a:cubicBezTo>
                    <a:pt x="2234" y="95"/>
                    <a:pt x="2220" y="99"/>
                    <a:pt x="2224" y="108"/>
                  </a:cubicBezTo>
                  <a:close/>
                  <a:moveTo>
                    <a:pt x="1936" y="394"/>
                  </a:moveTo>
                  <a:cubicBezTo>
                    <a:pt x="1942" y="395"/>
                    <a:pt x="1938" y="386"/>
                    <a:pt x="1942" y="385"/>
                  </a:cubicBezTo>
                  <a:cubicBezTo>
                    <a:pt x="1960" y="361"/>
                    <a:pt x="1960" y="359"/>
                    <a:pt x="1962" y="359"/>
                  </a:cubicBezTo>
                  <a:cubicBezTo>
                    <a:pt x="1986" y="332"/>
                    <a:pt x="1983" y="324"/>
                    <a:pt x="1990" y="326"/>
                  </a:cubicBezTo>
                  <a:cubicBezTo>
                    <a:pt x="2018" y="297"/>
                    <a:pt x="2025" y="294"/>
                    <a:pt x="2028" y="287"/>
                  </a:cubicBezTo>
                  <a:cubicBezTo>
                    <a:pt x="2057" y="259"/>
                    <a:pt x="2065" y="253"/>
                    <a:pt x="2069" y="243"/>
                  </a:cubicBezTo>
                  <a:cubicBezTo>
                    <a:pt x="2089" y="229"/>
                    <a:pt x="2091" y="223"/>
                    <a:pt x="2095" y="219"/>
                  </a:cubicBezTo>
                  <a:cubicBezTo>
                    <a:pt x="2122" y="195"/>
                    <a:pt x="2125" y="194"/>
                    <a:pt x="2128" y="191"/>
                  </a:cubicBezTo>
                  <a:cubicBezTo>
                    <a:pt x="2158" y="150"/>
                    <a:pt x="2172" y="150"/>
                    <a:pt x="2171" y="137"/>
                  </a:cubicBezTo>
                  <a:cubicBezTo>
                    <a:pt x="2214" y="85"/>
                    <a:pt x="2219" y="63"/>
                    <a:pt x="2232" y="49"/>
                  </a:cubicBezTo>
                  <a:cubicBezTo>
                    <a:pt x="2223" y="76"/>
                    <a:pt x="2223" y="85"/>
                    <a:pt x="2217" y="86"/>
                  </a:cubicBezTo>
                  <a:cubicBezTo>
                    <a:pt x="2188" y="142"/>
                    <a:pt x="2188" y="148"/>
                    <a:pt x="2185" y="150"/>
                  </a:cubicBezTo>
                  <a:cubicBezTo>
                    <a:pt x="2156" y="180"/>
                    <a:pt x="2157" y="192"/>
                    <a:pt x="2150" y="195"/>
                  </a:cubicBezTo>
                  <a:cubicBezTo>
                    <a:pt x="2129" y="217"/>
                    <a:pt x="2128" y="226"/>
                    <a:pt x="2119" y="228"/>
                  </a:cubicBezTo>
                  <a:cubicBezTo>
                    <a:pt x="2083" y="268"/>
                    <a:pt x="2080" y="275"/>
                    <a:pt x="2073" y="278"/>
                  </a:cubicBezTo>
                  <a:cubicBezTo>
                    <a:pt x="2055" y="295"/>
                    <a:pt x="2054" y="297"/>
                    <a:pt x="2052" y="298"/>
                  </a:cubicBezTo>
                  <a:cubicBezTo>
                    <a:pt x="2027" y="319"/>
                    <a:pt x="2016" y="328"/>
                    <a:pt x="2004" y="337"/>
                  </a:cubicBezTo>
                  <a:cubicBezTo>
                    <a:pt x="1958" y="377"/>
                    <a:pt x="1956" y="381"/>
                    <a:pt x="1953" y="383"/>
                  </a:cubicBezTo>
                  <a:cubicBezTo>
                    <a:pt x="1937" y="401"/>
                    <a:pt x="1934" y="402"/>
                    <a:pt x="1934" y="405"/>
                  </a:cubicBezTo>
                  <a:close/>
                  <a:moveTo>
                    <a:pt x="26" y="1668"/>
                  </a:moveTo>
                  <a:cubicBezTo>
                    <a:pt x="28" y="1662"/>
                    <a:pt x="33" y="1659"/>
                    <a:pt x="33" y="1652"/>
                  </a:cubicBezTo>
                  <a:cubicBezTo>
                    <a:pt x="46" y="1613"/>
                    <a:pt x="53" y="1613"/>
                    <a:pt x="52" y="1605"/>
                  </a:cubicBezTo>
                  <a:cubicBezTo>
                    <a:pt x="74" y="1552"/>
                    <a:pt x="74" y="1545"/>
                    <a:pt x="76" y="1540"/>
                  </a:cubicBezTo>
                  <a:cubicBezTo>
                    <a:pt x="83" y="1465"/>
                    <a:pt x="85" y="1463"/>
                    <a:pt x="85" y="1447"/>
                  </a:cubicBezTo>
                  <a:cubicBezTo>
                    <a:pt x="81" y="1401"/>
                    <a:pt x="79" y="1389"/>
                    <a:pt x="78" y="1378"/>
                  </a:cubicBezTo>
                  <a:cubicBezTo>
                    <a:pt x="68" y="1370"/>
                    <a:pt x="74" y="1384"/>
                    <a:pt x="77" y="1402"/>
                  </a:cubicBezTo>
                  <a:cubicBezTo>
                    <a:pt x="81" y="1490"/>
                    <a:pt x="72" y="1495"/>
                    <a:pt x="76" y="1505"/>
                  </a:cubicBezTo>
                  <a:cubicBezTo>
                    <a:pt x="71" y="1530"/>
                    <a:pt x="71" y="1533"/>
                    <a:pt x="69" y="1536"/>
                  </a:cubicBezTo>
                  <a:cubicBezTo>
                    <a:pt x="53" y="1576"/>
                    <a:pt x="50" y="1591"/>
                    <a:pt x="45" y="1603"/>
                  </a:cubicBezTo>
                  <a:cubicBezTo>
                    <a:pt x="26" y="1644"/>
                    <a:pt x="25" y="1651"/>
                    <a:pt x="23" y="1657"/>
                  </a:cubicBezTo>
                  <a:cubicBezTo>
                    <a:pt x="6" y="1698"/>
                    <a:pt x="5" y="1701"/>
                    <a:pt x="2" y="1702"/>
                  </a:cubicBezTo>
                  <a:cubicBezTo>
                    <a:pt x="6" y="1719"/>
                    <a:pt x="13" y="1701"/>
                    <a:pt x="20" y="1684"/>
                  </a:cubicBezTo>
                  <a:close/>
                  <a:moveTo>
                    <a:pt x="23" y="1719"/>
                  </a:moveTo>
                  <a:cubicBezTo>
                    <a:pt x="24" y="1711"/>
                    <a:pt x="28" y="1707"/>
                    <a:pt x="28" y="1698"/>
                  </a:cubicBezTo>
                  <a:cubicBezTo>
                    <a:pt x="45" y="1672"/>
                    <a:pt x="49" y="1664"/>
                    <a:pt x="51" y="1655"/>
                  </a:cubicBezTo>
                  <a:cubicBezTo>
                    <a:pt x="75" y="1621"/>
                    <a:pt x="74" y="1616"/>
                    <a:pt x="74" y="1610"/>
                  </a:cubicBezTo>
                  <a:cubicBezTo>
                    <a:pt x="99" y="1561"/>
                    <a:pt x="96" y="1552"/>
                    <a:pt x="101" y="1551"/>
                  </a:cubicBezTo>
                  <a:cubicBezTo>
                    <a:pt x="113" y="1524"/>
                    <a:pt x="109" y="1515"/>
                    <a:pt x="113" y="1513"/>
                  </a:cubicBezTo>
                  <a:cubicBezTo>
                    <a:pt x="114" y="1449"/>
                    <a:pt x="109" y="1450"/>
                    <a:pt x="111" y="1443"/>
                  </a:cubicBezTo>
                  <a:cubicBezTo>
                    <a:pt x="103" y="1515"/>
                    <a:pt x="103" y="1522"/>
                    <a:pt x="99" y="1525"/>
                  </a:cubicBezTo>
                  <a:cubicBezTo>
                    <a:pt x="88" y="1563"/>
                    <a:pt x="85" y="1567"/>
                    <a:pt x="82" y="1572"/>
                  </a:cubicBezTo>
                  <a:cubicBezTo>
                    <a:pt x="73" y="1591"/>
                    <a:pt x="77" y="1601"/>
                    <a:pt x="69" y="1602"/>
                  </a:cubicBezTo>
                  <a:cubicBezTo>
                    <a:pt x="37" y="1672"/>
                    <a:pt x="28" y="1678"/>
                    <a:pt x="25" y="1690"/>
                  </a:cubicBezTo>
                  <a:cubicBezTo>
                    <a:pt x="1" y="1736"/>
                    <a:pt x="2" y="1742"/>
                    <a:pt x="0" y="1745"/>
                  </a:cubicBezTo>
                  <a:cubicBezTo>
                    <a:pt x="16" y="1729"/>
                    <a:pt x="21" y="1725"/>
                    <a:pt x="23" y="1719"/>
                  </a:cubicBezTo>
                  <a:close/>
                  <a:moveTo>
                    <a:pt x="19" y="1542"/>
                  </a:moveTo>
                  <a:cubicBezTo>
                    <a:pt x="17" y="1531"/>
                    <a:pt x="26" y="1530"/>
                    <a:pt x="24" y="1520"/>
                  </a:cubicBezTo>
                  <a:cubicBezTo>
                    <a:pt x="30" y="1515"/>
                    <a:pt x="27" y="1504"/>
                    <a:pt x="31" y="1499"/>
                  </a:cubicBezTo>
                  <a:cubicBezTo>
                    <a:pt x="34" y="1484"/>
                    <a:pt x="42" y="1473"/>
                    <a:pt x="44" y="1457"/>
                  </a:cubicBezTo>
                  <a:cubicBezTo>
                    <a:pt x="50" y="1453"/>
                    <a:pt x="46" y="1441"/>
                    <a:pt x="51" y="1437"/>
                  </a:cubicBezTo>
                  <a:cubicBezTo>
                    <a:pt x="50" y="1426"/>
                    <a:pt x="53" y="1419"/>
                    <a:pt x="54" y="1410"/>
                  </a:cubicBezTo>
                  <a:cubicBezTo>
                    <a:pt x="53" y="1396"/>
                    <a:pt x="52" y="1381"/>
                    <a:pt x="51" y="1367"/>
                  </a:cubicBezTo>
                  <a:cubicBezTo>
                    <a:pt x="47" y="1366"/>
                    <a:pt x="50" y="1357"/>
                    <a:pt x="45" y="1356"/>
                  </a:cubicBezTo>
                  <a:cubicBezTo>
                    <a:pt x="49" y="1377"/>
                    <a:pt x="45" y="1393"/>
                    <a:pt x="47" y="1413"/>
                  </a:cubicBezTo>
                  <a:cubicBezTo>
                    <a:pt x="46" y="1426"/>
                    <a:pt x="40" y="1435"/>
                    <a:pt x="41" y="1451"/>
                  </a:cubicBezTo>
                  <a:cubicBezTo>
                    <a:pt x="36" y="1454"/>
                    <a:pt x="38" y="1463"/>
                    <a:pt x="33" y="1466"/>
                  </a:cubicBezTo>
                  <a:cubicBezTo>
                    <a:pt x="36" y="1477"/>
                    <a:pt x="26" y="1477"/>
                    <a:pt x="28" y="1486"/>
                  </a:cubicBezTo>
                  <a:cubicBezTo>
                    <a:pt x="24" y="1490"/>
                    <a:pt x="26" y="1499"/>
                    <a:pt x="21" y="1502"/>
                  </a:cubicBezTo>
                  <a:cubicBezTo>
                    <a:pt x="21" y="1511"/>
                    <a:pt x="18" y="1516"/>
                    <a:pt x="16" y="1522"/>
                  </a:cubicBezTo>
                  <a:cubicBezTo>
                    <a:pt x="10" y="1533"/>
                    <a:pt x="9" y="1548"/>
                    <a:pt x="3" y="1558"/>
                  </a:cubicBezTo>
                  <a:cubicBezTo>
                    <a:pt x="2" y="1561"/>
                    <a:pt x="1" y="1564"/>
                    <a:pt x="0" y="1566"/>
                  </a:cubicBezTo>
                  <a:cubicBezTo>
                    <a:pt x="0" y="1587"/>
                    <a:pt x="0" y="1587"/>
                    <a:pt x="0" y="1587"/>
                  </a:cubicBezTo>
                  <a:cubicBezTo>
                    <a:pt x="1" y="1585"/>
                    <a:pt x="1" y="1582"/>
                    <a:pt x="2" y="1580"/>
                  </a:cubicBezTo>
                  <a:cubicBezTo>
                    <a:pt x="10" y="1569"/>
                    <a:pt x="11" y="1552"/>
                    <a:pt x="19" y="1542"/>
                  </a:cubicBezTo>
                  <a:close/>
                  <a:moveTo>
                    <a:pt x="14" y="1619"/>
                  </a:moveTo>
                  <a:cubicBezTo>
                    <a:pt x="16" y="1615"/>
                    <a:pt x="18" y="1610"/>
                    <a:pt x="19" y="1605"/>
                  </a:cubicBezTo>
                  <a:cubicBezTo>
                    <a:pt x="18" y="1597"/>
                    <a:pt x="25" y="1597"/>
                    <a:pt x="25" y="1589"/>
                  </a:cubicBezTo>
                  <a:cubicBezTo>
                    <a:pt x="30" y="1580"/>
                    <a:pt x="34" y="1571"/>
                    <a:pt x="40" y="1562"/>
                  </a:cubicBezTo>
                  <a:cubicBezTo>
                    <a:pt x="41" y="1544"/>
                    <a:pt x="46" y="1529"/>
                    <a:pt x="52" y="1515"/>
                  </a:cubicBezTo>
                  <a:cubicBezTo>
                    <a:pt x="55" y="1508"/>
                    <a:pt x="56" y="1499"/>
                    <a:pt x="59" y="1493"/>
                  </a:cubicBezTo>
                  <a:cubicBezTo>
                    <a:pt x="54" y="1493"/>
                    <a:pt x="61" y="1487"/>
                    <a:pt x="61" y="1484"/>
                  </a:cubicBezTo>
                  <a:cubicBezTo>
                    <a:pt x="62" y="1480"/>
                    <a:pt x="61" y="1475"/>
                    <a:pt x="65" y="1473"/>
                  </a:cubicBezTo>
                  <a:cubicBezTo>
                    <a:pt x="65" y="1470"/>
                    <a:pt x="61" y="1462"/>
                    <a:pt x="66" y="1462"/>
                  </a:cubicBezTo>
                  <a:cubicBezTo>
                    <a:pt x="67" y="1459"/>
                    <a:pt x="63" y="1451"/>
                    <a:pt x="67" y="1451"/>
                  </a:cubicBezTo>
                  <a:cubicBezTo>
                    <a:pt x="68" y="1448"/>
                    <a:pt x="64" y="1440"/>
                    <a:pt x="69" y="1440"/>
                  </a:cubicBezTo>
                  <a:cubicBezTo>
                    <a:pt x="70" y="1436"/>
                    <a:pt x="65" y="1427"/>
                    <a:pt x="70" y="1427"/>
                  </a:cubicBezTo>
                  <a:cubicBezTo>
                    <a:pt x="68" y="1417"/>
                    <a:pt x="73" y="1413"/>
                    <a:pt x="71" y="1403"/>
                  </a:cubicBezTo>
                  <a:cubicBezTo>
                    <a:pt x="71" y="1394"/>
                    <a:pt x="73" y="1386"/>
                    <a:pt x="67" y="1381"/>
                  </a:cubicBezTo>
                  <a:cubicBezTo>
                    <a:pt x="67" y="1416"/>
                    <a:pt x="63" y="1447"/>
                    <a:pt x="56" y="1476"/>
                  </a:cubicBezTo>
                  <a:cubicBezTo>
                    <a:pt x="53" y="1491"/>
                    <a:pt x="50" y="1506"/>
                    <a:pt x="44" y="1518"/>
                  </a:cubicBezTo>
                  <a:cubicBezTo>
                    <a:pt x="40" y="1532"/>
                    <a:pt x="32" y="1543"/>
                    <a:pt x="31" y="1561"/>
                  </a:cubicBezTo>
                  <a:cubicBezTo>
                    <a:pt x="27" y="1563"/>
                    <a:pt x="27" y="1569"/>
                    <a:pt x="23" y="1572"/>
                  </a:cubicBezTo>
                  <a:cubicBezTo>
                    <a:pt x="23" y="1575"/>
                    <a:pt x="24" y="1580"/>
                    <a:pt x="20" y="1579"/>
                  </a:cubicBezTo>
                  <a:cubicBezTo>
                    <a:pt x="20" y="1582"/>
                    <a:pt x="20" y="1586"/>
                    <a:pt x="16" y="1586"/>
                  </a:cubicBezTo>
                  <a:cubicBezTo>
                    <a:pt x="16" y="1596"/>
                    <a:pt x="10" y="1601"/>
                    <a:pt x="9" y="1610"/>
                  </a:cubicBezTo>
                  <a:cubicBezTo>
                    <a:pt x="4" y="1615"/>
                    <a:pt x="3" y="1623"/>
                    <a:pt x="0" y="1629"/>
                  </a:cubicBezTo>
                  <a:cubicBezTo>
                    <a:pt x="0" y="1650"/>
                    <a:pt x="0" y="1650"/>
                    <a:pt x="0" y="1650"/>
                  </a:cubicBezTo>
                  <a:cubicBezTo>
                    <a:pt x="0" y="1649"/>
                    <a:pt x="0" y="1649"/>
                    <a:pt x="0" y="1648"/>
                  </a:cubicBezTo>
                  <a:cubicBezTo>
                    <a:pt x="6" y="1639"/>
                    <a:pt x="9" y="1628"/>
                    <a:pt x="14" y="1619"/>
                  </a:cubicBezTo>
                  <a:close/>
                  <a:moveTo>
                    <a:pt x="17" y="1487"/>
                  </a:moveTo>
                  <a:cubicBezTo>
                    <a:pt x="19" y="1482"/>
                    <a:pt x="20" y="1476"/>
                    <a:pt x="21" y="1469"/>
                  </a:cubicBezTo>
                  <a:cubicBezTo>
                    <a:pt x="21" y="1465"/>
                    <a:pt x="28" y="1455"/>
                    <a:pt x="22" y="1452"/>
                  </a:cubicBezTo>
                  <a:cubicBezTo>
                    <a:pt x="15" y="1460"/>
                    <a:pt x="20" y="1478"/>
                    <a:pt x="11" y="1483"/>
                  </a:cubicBezTo>
                  <a:cubicBezTo>
                    <a:pt x="11" y="1498"/>
                    <a:pt x="2" y="1503"/>
                    <a:pt x="2" y="1517"/>
                  </a:cubicBezTo>
                  <a:cubicBezTo>
                    <a:pt x="1" y="1517"/>
                    <a:pt x="1" y="1518"/>
                    <a:pt x="0" y="1519"/>
                  </a:cubicBezTo>
                  <a:cubicBezTo>
                    <a:pt x="0" y="1534"/>
                    <a:pt x="0" y="1534"/>
                    <a:pt x="0" y="1534"/>
                  </a:cubicBezTo>
                  <a:cubicBezTo>
                    <a:pt x="2" y="1529"/>
                    <a:pt x="5" y="1524"/>
                    <a:pt x="7" y="1519"/>
                  </a:cubicBezTo>
                  <a:cubicBezTo>
                    <a:pt x="10" y="1508"/>
                    <a:pt x="14" y="1498"/>
                    <a:pt x="17" y="1487"/>
                  </a:cubicBezTo>
                  <a:close/>
                  <a:moveTo>
                    <a:pt x="2304" y="36"/>
                  </a:moveTo>
                  <a:cubicBezTo>
                    <a:pt x="2311" y="38"/>
                    <a:pt x="2309" y="48"/>
                    <a:pt x="2313" y="51"/>
                  </a:cubicBezTo>
                  <a:cubicBezTo>
                    <a:pt x="2337" y="115"/>
                    <a:pt x="2345" y="114"/>
                    <a:pt x="2344" y="123"/>
                  </a:cubicBezTo>
                  <a:cubicBezTo>
                    <a:pt x="2355" y="147"/>
                    <a:pt x="2359" y="152"/>
                    <a:pt x="2361" y="158"/>
                  </a:cubicBezTo>
                  <a:cubicBezTo>
                    <a:pt x="2371" y="182"/>
                    <a:pt x="2374" y="187"/>
                    <a:pt x="2376" y="193"/>
                  </a:cubicBezTo>
                  <a:cubicBezTo>
                    <a:pt x="2400" y="231"/>
                    <a:pt x="2405" y="235"/>
                    <a:pt x="2407" y="241"/>
                  </a:cubicBezTo>
                  <a:cubicBezTo>
                    <a:pt x="2451" y="290"/>
                    <a:pt x="2442" y="289"/>
                    <a:pt x="2442" y="280"/>
                  </a:cubicBezTo>
                  <a:cubicBezTo>
                    <a:pt x="2419" y="242"/>
                    <a:pt x="2413" y="243"/>
                    <a:pt x="2413" y="239"/>
                  </a:cubicBezTo>
                  <a:cubicBezTo>
                    <a:pt x="2398" y="221"/>
                    <a:pt x="2400" y="213"/>
                    <a:pt x="2396" y="213"/>
                  </a:cubicBezTo>
                  <a:cubicBezTo>
                    <a:pt x="2383" y="192"/>
                    <a:pt x="2383" y="183"/>
                    <a:pt x="2379" y="178"/>
                  </a:cubicBezTo>
                  <a:cubicBezTo>
                    <a:pt x="2367" y="146"/>
                    <a:pt x="2361" y="139"/>
                    <a:pt x="2357" y="130"/>
                  </a:cubicBezTo>
                  <a:cubicBezTo>
                    <a:pt x="2336" y="82"/>
                    <a:pt x="2326" y="64"/>
                    <a:pt x="2320" y="43"/>
                  </a:cubicBezTo>
                  <a:cubicBezTo>
                    <a:pt x="2308" y="8"/>
                    <a:pt x="2307" y="4"/>
                    <a:pt x="2305" y="0"/>
                  </a:cubicBezTo>
                  <a:cubicBezTo>
                    <a:pt x="2301" y="22"/>
                    <a:pt x="2306" y="26"/>
                    <a:pt x="2304" y="36"/>
                  </a:cubicBezTo>
                  <a:close/>
                  <a:moveTo>
                    <a:pt x="2324" y="4"/>
                  </a:moveTo>
                  <a:cubicBezTo>
                    <a:pt x="2324" y="9"/>
                    <a:pt x="2325" y="13"/>
                    <a:pt x="2328" y="14"/>
                  </a:cubicBezTo>
                  <a:cubicBezTo>
                    <a:pt x="2353" y="57"/>
                    <a:pt x="2352" y="67"/>
                    <a:pt x="2359" y="71"/>
                  </a:cubicBezTo>
                  <a:cubicBezTo>
                    <a:pt x="2382" y="114"/>
                    <a:pt x="2383" y="123"/>
                    <a:pt x="2387" y="128"/>
                  </a:cubicBezTo>
                  <a:cubicBezTo>
                    <a:pt x="2401" y="152"/>
                    <a:pt x="2404" y="159"/>
                    <a:pt x="2409" y="163"/>
                  </a:cubicBezTo>
                  <a:cubicBezTo>
                    <a:pt x="2431" y="203"/>
                    <a:pt x="2429" y="210"/>
                    <a:pt x="2433" y="211"/>
                  </a:cubicBezTo>
                  <a:cubicBezTo>
                    <a:pt x="2430" y="204"/>
                    <a:pt x="2431" y="199"/>
                    <a:pt x="2431" y="193"/>
                  </a:cubicBezTo>
                  <a:cubicBezTo>
                    <a:pt x="2398" y="141"/>
                    <a:pt x="2401" y="132"/>
                    <a:pt x="2396" y="130"/>
                  </a:cubicBezTo>
                  <a:cubicBezTo>
                    <a:pt x="2374" y="92"/>
                    <a:pt x="2375" y="90"/>
                    <a:pt x="2374" y="89"/>
                  </a:cubicBezTo>
                  <a:cubicBezTo>
                    <a:pt x="2366" y="61"/>
                    <a:pt x="2358" y="63"/>
                    <a:pt x="2359" y="56"/>
                  </a:cubicBezTo>
                  <a:cubicBezTo>
                    <a:pt x="2336" y="15"/>
                    <a:pt x="2343" y="13"/>
                    <a:pt x="2335" y="12"/>
                  </a:cubicBezTo>
                  <a:cubicBezTo>
                    <a:pt x="2320" y="2"/>
                    <a:pt x="2322" y="3"/>
                    <a:pt x="2324" y="4"/>
                  </a:cubicBezTo>
                  <a:close/>
                  <a:moveTo>
                    <a:pt x="2200" y="34"/>
                  </a:moveTo>
                  <a:cubicBezTo>
                    <a:pt x="2193" y="40"/>
                    <a:pt x="2190" y="50"/>
                    <a:pt x="2182" y="56"/>
                  </a:cubicBezTo>
                  <a:cubicBezTo>
                    <a:pt x="2156" y="99"/>
                    <a:pt x="2151" y="112"/>
                    <a:pt x="2141" y="119"/>
                  </a:cubicBezTo>
                  <a:cubicBezTo>
                    <a:pt x="2108" y="156"/>
                    <a:pt x="2111" y="163"/>
                    <a:pt x="2106" y="163"/>
                  </a:cubicBezTo>
                  <a:cubicBezTo>
                    <a:pt x="2092" y="179"/>
                    <a:pt x="2087" y="183"/>
                    <a:pt x="2084" y="189"/>
                  </a:cubicBezTo>
                  <a:cubicBezTo>
                    <a:pt x="2065" y="199"/>
                    <a:pt x="2069" y="208"/>
                    <a:pt x="2062" y="206"/>
                  </a:cubicBezTo>
                  <a:cubicBezTo>
                    <a:pt x="2039" y="224"/>
                    <a:pt x="2044" y="234"/>
                    <a:pt x="2036" y="232"/>
                  </a:cubicBezTo>
                  <a:cubicBezTo>
                    <a:pt x="2012" y="258"/>
                    <a:pt x="2011" y="260"/>
                    <a:pt x="2010" y="261"/>
                  </a:cubicBezTo>
                  <a:cubicBezTo>
                    <a:pt x="1993" y="277"/>
                    <a:pt x="1990" y="284"/>
                    <a:pt x="1986" y="289"/>
                  </a:cubicBezTo>
                  <a:cubicBezTo>
                    <a:pt x="1978" y="303"/>
                    <a:pt x="1981" y="303"/>
                    <a:pt x="1982" y="300"/>
                  </a:cubicBezTo>
                  <a:cubicBezTo>
                    <a:pt x="2017" y="265"/>
                    <a:pt x="2019" y="260"/>
                    <a:pt x="2023" y="256"/>
                  </a:cubicBezTo>
                  <a:cubicBezTo>
                    <a:pt x="2038" y="239"/>
                    <a:pt x="2043" y="237"/>
                    <a:pt x="2047" y="232"/>
                  </a:cubicBezTo>
                  <a:cubicBezTo>
                    <a:pt x="2068" y="214"/>
                    <a:pt x="2075" y="206"/>
                    <a:pt x="2084" y="200"/>
                  </a:cubicBezTo>
                  <a:cubicBezTo>
                    <a:pt x="2132" y="144"/>
                    <a:pt x="2138" y="136"/>
                    <a:pt x="2145" y="130"/>
                  </a:cubicBezTo>
                  <a:cubicBezTo>
                    <a:pt x="2188" y="76"/>
                    <a:pt x="2191" y="65"/>
                    <a:pt x="2195" y="56"/>
                  </a:cubicBezTo>
                  <a:cubicBezTo>
                    <a:pt x="2208" y="35"/>
                    <a:pt x="2209" y="32"/>
                    <a:pt x="2211" y="30"/>
                  </a:cubicBezTo>
                  <a:cubicBezTo>
                    <a:pt x="2226" y="2"/>
                    <a:pt x="2226" y="1"/>
                    <a:pt x="2227" y="0"/>
                  </a:cubicBezTo>
                  <a:cubicBezTo>
                    <a:pt x="2213" y="12"/>
                    <a:pt x="2207" y="13"/>
                    <a:pt x="2206" y="19"/>
                  </a:cubicBezTo>
                  <a:close/>
                  <a:moveTo>
                    <a:pt x="2278" y="25"/>
                  </a:moveTo>
                  <a:cubicBezTo>
                    <a:pt x="2279" y="28"/>
                    <a:pt x="2281" y="30"/>
                    <a:pt x="2280" y="34"/>
                  </a:cubicBezTo>
                  <a:cubicBezTo>
                    <a:pt x="2292" y="65"/>
                    <a:pt x="2296" y="73"/>
                    <a:pt x="2300" y="80"/>
                  </a:cubicBezTo>
                  <a:cubicBezTo>
                    <a:pt x="2322" y="129"/>
                    <a:pt x="2322" y="135"/>
                    <a:pt x="2324" y="141"/>
                  </a:cubicBezTo>
                  <a:cubicBezTo>
                    <a:pt x="2347" y="174"/>
                    <a:pt x="2346" y="177"/>
                    <a:pt x="2348" y="178"/>
                  </a:cubicBezTo>
                  <a:cubicBezTo>
                    <a:pt x="2371" y="216"/>
                    <a:pt x="2373" y="226"/>
                    <a:pt x="2381" y="230"/>
                  </a:cubicBezTo>
                  <a:cubicBezTo>
                    <a:pt x="2404" y="266"/>
                    <a:pt x="2403" y="273"/>
                    <a:pt x="2407" y="276"/>
                  </a:cubicBezTo>
                  <a:cubicBezTo>
                    <a:pt x="2434" y="313"/>
                    <a:pt x="2428" y="310"/>
                    <a:pt x="2427" y="302"/>
                  </a:cubicBezTo>
                  <a:cubicBezTo>
                    <a:pt x="2404" y="258"/>
                    <a:pt x="2402" y="250"/>
                    <a:pt x="2396" y="246"/>
                  </a:cubicBezTo>
                  <a:cubicBezTo>
                    <a:pt x="2372" y="203"/>
                    <a:pt x="2367" y="199"/>
                    <a:pt x="2365" y="191"/>
                  </a:cubicBezTo>
                  <a:cubicBezTo>
                    <a:pt x="2358" y="178"/>
                    <a:pt x="2353" y="178"/>
                    <a:pt x="2352" y="174"/>
                  </a:cubicBezTo>
                  <a:cubicBezTo>
                    <a:pt x="2324" y="125"/>
                    <a:pt x="2323" y="107"/>
                    <a:pt x="2315" y="95"/>
                  </a:cubicBezTo>
                  <a:cubicBezTo>
                    <a:pt x="2292" y="40"/>
                    <a:pt x="2291" y="22"/>
                    <a:pt x="2283" y="10"/>
                  </a:cubicBezTo>
                  <a:cubicBezTo>
                    <a:pt x="2272" y="3"/>
                    <a:pt x="2272" y="6"/>
                    <a:pt x="2274" y="8"/>
                  </a:cubicBezTo>
                  <a:close/>
                  <a:moveTo>
                    <a:pt x="2446" y="10"/>
                  </a:moveTo>
                  <a:cubicBezTo>
                    <a:pt x="2446" y="20"/>
                    <a:pt x="2450" y="25"/>
                    <a:pt x="2453" y="32"/>
                  </a:cubicBezTo>
                  <a:cubicBezTo>
                    <a:pt x="2451" y="39"/>
                    <a:pt x="2456" y="38"/>
                    <a:pt x="2455" y="45"/>
                  </a:cubicBezTo>
                  <a:cubicBezTo>
                    <a:pt x="2455" y="51"/>
                    <a:pt x="2456" y="55"/>
                    <a:pt x="2459" y="58"/>
                  </a:cubicBezTo>
                  <a:cubicBezTo>
                    <a:pt x="2460" y="42"/>
                    <a:pt x="2454" y="34"/>
                    <a:pt x="2453" y="21"/>
                  </a:cubicBezTo>
                  <a:cubicBezTo>
                    <a:pt x="2452" y="15"/>
                    <a:pt x="2449" y="10"/>
                    <a:pt x="2448" y="4"/>
                  </a:cubicBezTo>
                  <a:cubicBezTo>
                    <a:pt x="2449" y="2"/>
                    <a:pt x="2448" y="1"/>
                    <a:pt x="2448" y="0"/>
                  </a:cubicBezTo>
                  <a:cubicBezTo>
                    <a:pt x="2443" y="0"/>
                    <a:pt x="2443" y="0"/>
                    <a:pt x="2443" y="0"/>
                  </a:cubicBezTo>
                  <a:cubicBezTo>
                    <a:pt x="2445" y="2"/>
                    <a:pt x="2442" y="10"/>
                    <a:pt x="2446" y="10"/>
                  </a:cubicBezTo>
                  <a:close/>
                  <a:moveTo>
                    <a:pt x="2387" y="45"/>
                  </a:moveTo>
                  <a:cubicBezTo>
                    <a:pt x="2387" y="52"/>
                    <a:pt x="2389" y="56"/>
                    <a:pt x="2394" y="58"/>
                  </a:cubicBezTo>
                  <a:cubicBezTo>
                    <a:pt x="2392" y="67"/>
                    <a:pt x="2398" y="68"/>
                    <a:pt x="2398" y="75"/>
                  </a:cubicBezTo>
                  <a:cubicBezTo>
                    <a:pt x="2403" y="77"/>
                    <a:pt x="2400" y="87"/>
                    <a:pt x="2405" y="89"/>
                  </a:cubicBezTo>
                  <a:cubicBezTo>
                    <a:pt x="2406" y="94"/>
                    <a:pt x="2407" y="100"/>
                    <a:pt x="2409" y="104"/>
                  </a:cubicBezTo>
                  <a:cubicBezTo>
                    <a:pt x="2412" y="114"/>
                    <a:pt x="2416" y="123"/>
                    <a:pt x="2418" y="134"/>
                  </a:cubicBezTo>
                  <a:cubicBezTo>
                    <a:pt x="2421" y="138"/>
                    <a:pt x="2421" y="144"/>
                    <a:pt x="2422" y="150"/>
                  </a:cubicBezTo>
                  <a:cubicBezTo>
                    <a:pt x="2424" y="154"/>
                    <a:pt x="2427" y="158"/>
                    <a:pt x="2427" y="165"/>
                  </a:cubicBezTo>
                  <a:cubicBezTo>
                    <a:pt x="2429" y="169"/>
                    <a:pt x="2429" y="175"/>
                    <a:pt x="2431" y="180"/>
                  </a:cubicBezTo>
                  <a:cubicBezTo>
                    <a:pt x="2435" y="184"/>
                    <a:pt x="2430" y="196"/>
                    <a:pt x="2437" y="195"/>
                  </a:cubicBezTo>
                  <a:cubicBezTo>
                    <a:pt x="2436" y="175"/>
                    <a:pt x="2429" y="160"/>
                    <a:pt x="2427" y="141"/>
                  </a:cubicBezTo>
                  <a:cubicBezTo>
                    <a:pt x="2421" y="124"/>
                    <a:pt x="2416" y="107"/>
                    <a:pt x="2411" y="89"/>
                  </a:cubicBezTo>
                  <a:cubicBezTo>
                    <a:pt x="2412" y="83"/>
                    <a:pt x="2415" y="80"/>
                    <a:pt x="2413" y="73"/>
                  </a:cubicBezTo>
                  <a:cubicBezTo>
                    <a:pt x="2409" y="58"/>
                    <a:pt x="2405" y="42"/>
                    <a:pt x="2400" y="28"/>
                  </a:cubicBezTo>
                  <a:cubicBezTo>
                    <a:pt x="2398" y="25"/>
                    <a:pt x="2398" y="19"/>
                    <a:pt x="2396" y="17"/>
                  </a:cubicBezTo>
                  <a:cubicBezTo>
                    <a:pt x="2395" y="13"/>
                    <a:pt x="2395" y="8"/>
                    <a:pt x="2392" y="6"/>
                  </a:cubicBezTo>
                  <a:cubicBezTo>
                    <a:pt x="2391" y="4"/>
                    <a:pt x="2391" y="2"/>
                    <a:pt x="2391" y="0"/>
                  </a:cubicBezTo>
                  <a:cubicBezTo>
                    <a:pt x="2384" y="0"/>
                    <a:pt x="2384" y="0"/>
                    <a:pt x="2384" y="0"/>
                  </a:cubicBezTo>
                  <a:cubicBezTo>
                    <a:pt x="2385" y="3"/>
                    <a:pt x="2386" y="7"/>
                    <a:pt x="2387" y="10"/>
                  </a:cubicBezTo>
                  <a:cubicBezTo>
                    <a:pt x="2391" y="14"/>
                    <a:pt x="2392" y="21"/>
                    <a:pt x="2394" y="28"/>
                  </a:cubicBezTo>
                  <a:cubicBezTo>
                    <a:pt x="2397" y="31"/>
                    <a:pt x="2396" y="40"/>
                    <a:pt x="2400" y="43"/>
                  </a:cubicBezTo>
                  <a:cubicBezTo>
                    <a:pt x="2402" y="56"/>
                    <a:pt x="2408" y="64"/>
                    <a:pt x="2409" y="78"/>
                  </a:cubicBezTo>
                  <a:cubicBezTo>
                    <a:pt x="2400" y="69"/>
                    <a:pt x="2402" y="50"/>
                    <a:pt x="2392" y="43"/>
                  </a:cubicBezTo>
                  <a:cubicBezTo>
                    <a:pt x="2393" y="33"/>
                    <a:pt x="2386" y="31"/>
                    <a:pt x="2383" y="25"/>
                  </a:cubicBezTo>
                  <a:cubicBezTo>
                    <a:pt x="2381" y="19"/>
                    <a:pt x="2376" y="16"/>
                    <a:pt x="2374" y="10"/>
                  </a:cubicBezTo>
                  <a:cubicBezTo>
                    <a:pt x="2372" y="7"/>
                    <a:pt x="2370" y="4"/>
                    <a:pt x="2369" y="0"/>
                  </a:cubicBezTo>
                  <a:cubicBezTo>
                    <a:pt x="2359" y="0"/>
                    <a:pt x="2359" y="0"/>
                    <a:pt x="2359" y="0"/>
                  </a:cubicBezTo>
                  <a:cubicBezTo>
                    <a:pt x="2364" y="7"/>
                    <a:pt x="2367" y="15"/>
                    <a:pt x="2372" y="21"/>
                  </a:cubicBezTo>
                  <a:cubicBezTo>
                    <a:pt x="2377" y="29"/>
                    <a:pt x="2380" y="40"/>
                    <a:pt x="2387" y="45"/>
                  </a:cubicBezTo>
                  <a:close/>
                  <a:moveTo>
                    <a:pt x="2163" y="58"/>
                  </a:moveTo>
                  <a:cubicBezTo>
                    <a:pt x="2160" y="58"/>
                    <a:pt x="2160" y="61"/>
                    <a:pt x="2161" y="65"/>
                  </a:cubicBezTo>
                  <a:cubicBezTo>
                    <a:pt x="2143" y="86"/>
                    <a:pt x="2141" y="91"/>
                    <a:pt x="2137" y="93"/>
                  </a:cubicBezTo>
                  <a:cubicBezTo>
                    <a:pt x="2107" y="133"/>
                    <a:pt x="2102" y="135"/>
                    <a:pt x="2102" y="141"/>
                  </a:cubicBezTo>
                  <a:cubicBezTo>
                    <a:pt x="2067" y="176"/>
                    <a:pt x="2063" y="180"/>
                    <a:pt x="2060" y="184"/>
                  </a:cubicBezTo>
                  <a:cubicBezTo>
                    <a:pt x="2035" y="207"/>
                    <a:pt x="2037" y="212"/>
                    <a:pt x="2032" y="211"/>
                  </a:cubicBezTo>
                  <a:cubicBezTo>
                    <a:pt x="2001" y="240"/>
                    <a:pt x="1999" y="242"/>
                    <a:pt x="1999" y="246"/>
                  </a:cubicBezTo>
                  <a:cubicBezTo>
                    <a:pt x="1973" y="268"/>
                    <a:pt x="1972" y="281"/>
                    <a:pt x="1960" y="285"/>
                  </a:cubicBezTo>
                  <a:cubicBezTo>
                    <a:pt x="1938" y="324"/>
                    <a:pt x="1939" y="328"/>
                    <a:pt x="1936" y="328"/>
                  </a:cubicBezTo>
                  <a:cubicBezTo>
                    <a:pt x="1955" y="304"/>
                    <a:pt x="1963" y="300"/>
                    <a:pt x="1964" y="289"/>
                  </a:cubicBezTo>
                  <a:cubicBezTo>
                    <a:pt x="1986" y="267"/>
                    <a:pt x="1987" y="264"/>
                    <a:pt x="1990" y="265"/>
                  </a:cubicBezTo>
                  <a:cubicBezTo>
                    <a:pt x="2007" y="243"/>
                    <a:pt x="2012" y="241"/>
                    <a:pt x="2017" y="239"/>
                  </a:cubicBezTo>
                  <a:cubicBezTo>
                    <a:pt x="2040" y="213"/>
                    <a:pt x="2046" y="212"/>
                    <a:pt x="2049" y="208"/>
                  </a:cubicBezTo>
                  <a:cubicBezTo>
                    <a:pt x="2069" y="187"/>
                    <a:pt x="2071" y="184"/>
                    <a:pt x="2073" y="182"/>
                  </a:cubicBezTo>
                  <a:cubicBezTo>
                    <a:pt x="2086" y="165"/>
                    <a:pt x="2092" y="166"/>
                    <a:pt x="2091" y="161"/>
                  </a:cubicBezTo>
                  <a:cubicBezTo>
                    <a:pt x="2111" y="135"/>
                    <a:pt x="2122" y="137"/>
                    <a:pt x="2121" y="128"/>
                  </a:cubicBezTo>
                  <a:cubicBezTo>
                    <a:pt x="2157" y="79"/>
                    <a:pt x="2162" y="74"/>
                    <a:pt x="2167" y="71"/>
                  </a:cubicBezTo>
                  <a:cubicBezTo>
                    <a:pt x="2179" y="52"/>
                    <a:pt x="2180" y="49"/>
                    <a:pt x="2180" y="45"/>
                  </a:cubicBezTo>
                  <a:cubicBezTo>
                    <a:pt x="2209" y="6"/>
                    <a:pt x="2210" y="3"/>
                    <a:pt x="2211" y="0"/>
                  </a:cubicBezTo>
                  <a:cubicBezTo>
                    <a:pt x="2194" y="13"/>
                    <a:pt x="2189" y="15"/>
                    <a:pt x="2189" y="21"/>
                  </a:cubicBezTo>
                  <a:cubicBezTo>
                    <a:pt x="2173" y="40"/>
                    <a:pt x="2170" y="51"/>
                    <a:pt x="2163" y="58"/>
                  </a:cubicBezTo>
                  <a:close/>
                  <a:moveTo>
                    <a:pt x="2032" y="71"/>
                  </a:moveTo>
                  <a:cubicBezTo>
                    <a:pt x="2029" y="76"/>
                    <a:pt x="2026" y="79"/>
                    <a:pt x="2021" y="82"/>
                  </a:cubicBezTo>
                  <a:cubicBezTo>
                    <a:pt x="2019" y="88"/>
                    <a:pt x="2014" y="91"/>
                    <a:pt x="2010" y="95"/>
                  </a:cubicBezTo>
                  <a:cubicBezTo>
                    <a:pt x="2007" y="99"/>
                    <a:pt x="2001" y="101"/>
                    <a:pt x="1999" y="106"/>
                  </a:cubicBezTo>
                  <a:cubicBezTo>
                    <a:pt x="1997" y="112"/>
                    <a:pt x="1991" y="113"/>
                    <a:pt x="1988" y="119"/>
                  </a:cubicBezTo>
                  <a:cubicBezTo>
                    <a:pt x="1982" y="128"/>
                    <a:pt x="1975" y="136"/>
                    <a:pt x="1971" y="147"/>
                  </a:cubicBezTo>
                  <a:cubicBezTo>
                    <a:pt x="1966" y="150"/>
                    <a:pt x="1965" y="157"/>
                    <a:pt x="1962" y="163"/>
                  </a:cubicBezTo>
                  <a:cubicBezTo>
                    <a:pt x="1959" y="163"/>
                    <a:pt x="1961" y="169"/>
                    <a:pt x="1958" y="169"/>
                  </a:cubicBezTo>
                  <a:cubicBezTo>
                    <a:pt x="1956" y="172"/>
                    <a:pt x="1955" y="175"/>
                    <a:pt x="1956" y="180"/>
                  </a:cubicBezTo>
                  <a:cubicBezTo>
                    <a:pt x="1959" y="180"/>
                    <a:pt x="1961" y="178"/>
                    <a:pt x="1960" y="174"/>
                  </a:cubicBezTo>
                  <a:cubicBezTo>
                    <a:pt x="1963" y="173"/>
                    <a:pt x="1964" y="171"/>
                    <a:pt x="1964" y="167"/>
                  </a:cubicBezTo>
                  <a:cubicBezTo>
                    <a:pt x="1971" y="166"/>
                    <a:pt x="1969" y="155"/>
                    <a:pt x="1975" y="154"/>
                  </a:cubicBezTo>
                  <a:cubicBezTo>
                    <a:pt x="1978" y="141"/>
                    <a:pt x="1989" y="136"/>
                    <a:pt x="1993" y="123"/>
                  </a:cubicBezTo>
                  <a:cubicBezTo>
                    <a:pt x="2002" y="117"/>
                    <a:pt x="2007" y="108"/>
                    <a:pt x="2017" y="102"/>
                  </a:cubicBezTo>
                  <a:cubicBezTo>
                    <a:pt x="2018" y="96"/>
                    <a:pt x="2023" y="94"/>
                    <a:pt x="2028" y="91"/>
                  </a:cubicBezTo>
                  <a:cubicBezTo>
                    <a:pt x="2028" y="83"/>
                    <a:pt x="2037" y="84"/>
                    <a:pt x="2038" y="78"/>
                  </a:cubicBezTo>
                  <a:cubicBezTo>
                    <a:pt x="2043" y="75"/>
                    <a:pt x="2047" y="71"/>
                    <a:pt x="2049" y="67"/>
                  </a:cubicBezTo>
                  <a:cubicBezTo>
                    <a:pt x="2050" y="64"/>
                    <a:pt x="2054" y="64"/>
                    <a:pt x="2056" y="62"/>
                  </a:cubicBezTo>
                  <a:cubicBezTo>
                    <a:pt x="2053" y="55"/>
                    <a:pt x="2063" y="61"/>
                    <a:pt x="2060" y="54"/>
                  </a:cubicBezTo>
                  <a:cubicBezTo>
                    <a:pt x="2066" y="52"/>
                    <a:pt x="2069" y="47"/>
                    <a:pt x="2073" y="45"/>
                  </a:cubicBezTo>
                  <a:cubicBezTo>
                    <a:pt x="2072" y="36"/>
                    <a:pt x="2083" y="38"/>
                    <a:pt x="2084" y="32"/>
                  </a:cubicBezTo>
                  <a:cubicBezTo>
                    <a:pt x="2093" y="19"/>
                    <a:pt x="2106" y="10"/>
                    <a:pt x="2117" y="0"/>
                  </a:cubicBezTo>
                  <a:cubicBezTo>
                    <a:pt x="2103" y="0"/>
                    <a:pt x="2103" y="0"/>
                    <a:pt x="2103" y="0"/>
                  </a:cubicBezTo>
                  <a:cubicBezTo>
                    <a:pt x="2102" y="0"/>
                    <a:pt x="2101" y="1"/>
                    <a:pt x="2099" y="1"/>
                  </a:cubicBezTo>
                  <a:cubicBezTo>
                    <a:pt x="2100" y="5"/>
                    <a:pt x="2098" y="7"/>
                    <a:pt x="2095" y="8"/>
                  </a:cubicBezTo>
                  <a:cubicBezTo>
                    <a:pt x="2092" y="8"/>
                    <a:pt x="2093" y="13"/>
                    <a:pt x="2089" y="12"/>
                  </a:cubicBezTo>
                  <a:cubicBezTo>
                    <a:pt x="2088" y="15"/>
                    <a:pt x="2085" y="16"/>
                    <a:pt x="2084" y="19"/>
                  </a:cubicBezTo>
                  <a:cubicBezTo>
                    <a:pt x="2084" y="23"/>
                    <a:pt x="2077" y="20"/>
                    <a:pt x="2078" y="25"/>
                  </a:cubicBezTo>
                  <a:cubicBezTo>
                    <a:pt x="2062" y="40"/>
                    <a:pt x="2048" y="56"/>
                    <a:pt x="2032" y="71"/>
                  </a:cubicBezTo>
                  <a:close/>
                  <a:moveTo>
                    <a:pt x="1980" y="45"/>
                  </a:moveTo>
                  <a:cubicBezTo>
                    <a:pt x="1973" y="42"/>
                    <a:pt x="1974" y="48"/>
                    <a:pt x="1971" y="49"/>
                  </a:cubicBezTo>
                  <a:cubicBezTo>
                    <a:pt x="1971" y="52"/>
                    <a:pt x="1964" y="57"/>
                    <a:pt x="1969" y="58"/>
                  </a:cubicBezTo>
                  <a:cubicBezTo>
                    <a:pt x="1977" y="52"/>
                    <a:pt x="1983" y="43"/>
                    <a:pt x="1993" y="38"/>
                  </a:cubicBezTo>
                  <a:cubicBezTo>
                    <a:pt x="1992" y="31"/>
                    <a:pt x="2004" y="35"/>
                    <a:pt x="2004" y="28"/>
                  </a:cubicBezTo>
                  <a:cubicBezTo>
                    <a:pt x="2007" y="27"/>
                    <a:pt x="2007" y="24"/>
                    <a:pt x="2010" y="23"/>
                  </a:cubicBezTo>
                  <a:cubicBezTo>
                    <a:pt x="2014" y="23"/>
                    <a:pt x="2012" y="16"/>
                    <a:pt x="2017" y="17"/>
                  </a:cubicBezTo>
                  <a:cubicBezTo>
                    <a:pt x="2023" y="15"/>
                    <a:pt x="2022" y="8"/>
                    <a:pt x="2030" y="8"/>
                  </a:cubicBezTo>
                  <a:cubicBezTo>
                    <a:pt x="2030" y="4"/>
                    <a:pt x="2032" y="2"/>
                    <a:pt x="2034" y="0"/>
                  </a:cubicBezTo>
                  <a:cubicBezTo>
                    <a:pt x="2026" y="0"/>
                    <a:pt x="2026" y="0"/>
                    <a:pt x="2026" y="0"/>
                  </a:cubicBezTo>
                  <a:cubicBezTo>
                    <a:pt x="2024" y="2"/>
                    <a:pt x="2021" y="3"/>
                    <a:pt x="2021" y="6"/>
                  </a:cubicBezTo>
                  <a:cubicBezTo>
                    <a:pt x="2016" y="9"/>
                    <a:pt x="2011" y="14"/>
                    <a:pt x="2008" y="19"/>
                  </a:cubicBezTo>
                  <a:cubicBezTo>
                    <a:pt x="2000" y="20"/>
                    <a:pt x="2000" y="29"/>
                    <a:pt x="1993" y="32"/>
                  </a:cubicBezTo>
                  <a:cubicBezTo>
                    <a:pt x="1987" y="30"/>
                    <a:pt x="1988" y="36"/>
                    <a:pt x="1986" y="38"/>
                  </a:cubicBezTo>
                  <a:cubicBezTo>
                    <a:pt x="1981" y="38"/>
                    <a:pt x="1979" y="40"/>
                    <a:pt x="1980" y="45"/>
                  </a:cubicBezTo>
                  <a:close/>
                  <a:moveTo>
                    <a:pt x="1945" y="28"/>
                  </a:moveTo>
                  <a:cubicBezTo>
                    <a:pt x="1945" y="32"/>
                    <a:pt x="1942" y="32"/>
                    <a:pt x="1940" y="34"/>
                  </a:cubicBezTo>
                  <a:cubicBezTo>
                    <a:pt x="1937" y="38"/>
                    <a:pt x="1934" y="41"/>
                    <a:pt x="1932" y="45"/>
                  </a:cubicBezTo>
                  <a:cubicBezTo>
                    <a:pt x="1927" y="44"/>
                    <a:pt x="1925" y="57"/>
                    <a:pt x="1929" y="58"/>
                  </a:cubicBezTo>
                  <a:cubicBezTo>
                    <a:pt x="1934" y="43"/>
                    <a:pt x="1946" y="36"/>
                    <a:pt x="1956" y="25"/>
                  </a:cubicBezTo>
                  <a:cubicBezTo>
                    <a:pt x="1960" y="19"/>
                    <a:pt x="1965" y="14"/>
                    <a:pt x="1971" y="10"/>
                  </a:cubicBezTo>
                  <a:cubicBezTo>
                    <a:pt x="1973" y="7"/>
                    <a:pt x="1977" y="6"/>
                    <a:pt x="1977" y="1"/>
                  </a:cubicBezTo>
                  <a:cubicBezTo>
                    <a:pt x="1979" y="1"/>
                    <a:pt x="1981" y="1"/>
                    <a:pt x="1982" y="0"/>
                  </a:cubicBezTo>
                  <a:cubicBezTo>
                    <a:pt x="1974" y="0"/>
                    <a:pt x="1974" y="0"/>
                    <a:pt x="1974" y="0"/>
                  </a:cubicBezTo>
                  <a:cubicBezTo>
                    <a:pt x="1972" y="2"/>
                    <a:pt x="1969" y="2"/>
                    <a:pt x="1969" y="6"/>
                  </a:cubicBezTo>
                  <a:cubicBezTo>
                    <a:pt x="1963" y="7"/>
                    <a:pt x="1961" y="11"/>
                    <a:pt x="1958" y="14"/>
                  </a:cubicBezTo>
                  <a:cubicBezTo>
                    <a:pt x="1957" y="20"/>
                    <a:pt x="1950" y="18"/>
                    <a:pt x="1951" y="25"/>
                  </a:cubicBezTo>
                  <a:cubicBezTo>
                    <a:pt x="1948" y="25"/>
                    <a:pt x="1946" y="26"/>
                    <a:pt x="1945" y="28"/>
                  </a:cubicBezTo>
                  <a:close/>
                  <a:moveTo>
                    <a:pt x="2145" y="25"/>
                  </a:moveTo>
                  <a:cubicBezTo>
                    <a:pt x="2127" y="53"/>
                    <a:pt x="2104" y="76"/>
                    <a:pt x="2080" y="97"/>
                  </a:cubicBezTo>
                  <a:cubicBezTo>
                    <a:pt x="2055" y="130"/>
                    <a:pt x="2051" y="131"/>
                    <a:pt x="2052" y="137"/>
                  </a:cubicBezTo>
                  <a:cubicBezTo>
                    <a:pt x="2025" y="163"/>
                    <a:pt x="2025" y="169"/>
                    <a:pt x="2021" y="169"/>
                  </a:cubicBezTo>
                  <a:cubicBezTo>
                    <a:pt x="2012" y="182"/>
                    <a:pt x="2010" y="186"/>
                    <a:pt x="2008" y="189"/>
                  </a:cubicBezTo>
                  <a:cubicBezTo>
                    <a:pt x="2017" y="184"/>
                    <a:pt x="2019" y="179"/>
                    <a:pt x="2023" y="176"/>
                  </a:cubicBezTo>
                  <a:cubicBezTo>
                    <a:pt x="2068" y="129"/>
                    <a:pt x="2070" y="123"/>
                    <a:pt x="2073" y="119"/>
                  </a:cubicBezTo>
                  <a:cubicBezTo>
                    <a:pt x="2092" y="104"/>
                    <a:pt x="2090" y="98"/>
                    <a:pt x="2095" y="99"/>
                  </a:cubicBezTo>
                  <a:cubicBezTo>
                    <a:pt x="2129" y="64"/>
                    <a:pt x="2128" y="60"/>
                    <a:pt x="2130" y="58"/>
                  </a:cubicBezTo>
                  <a:cubicBezTo>
                    <a:pt x="2149" y="30"/>
                    <a:pt x="2160" y="27"/>
                    <a:pt x="2163" y="14"/>
                  </a:cubicBezTo>
                  <a:cubicBezTo>
                    <a:pt x="2177" y="5"/>
                    <a:pt x="2176" y="2"/>
                    <a:pt x="2177" y="0"/>
                  </a:cubicBezTo>
                  <a:cubicBezTo>
                    <a:pt x="2157" y="8"/>
                    <a:pt x="2157" y="13"/>
                    <a:pt x="2154" y="17"/>
                  </a:cubicBezTo>
                  <a:close/>
                  <a:moveTo>
                    <a:pt x="2102" y="34"/>
                  </a:moveTo>
                  <a:cubicBezTo>
                    <a:pt x="2100" y="39"/>
                    <a:pt x="2094" y="40"/>
                    <a:pt x="2093" y="45"/>
                  </a:cubicBezTo>
                  <a:cubicBezTo>
                    <a:pt x="2077" y="61"/>
                    <a:pt x="2072" y="60"/>
                    <a:pt x="2073" y="65"/>
                  </a:cubicBezTo>
                  <a:cubicBezTo>
                    <a:pt x="2057" y="80"/>
                    <a:pt x="2053" y="80"/>
                    <a:pt x="2052" y="82"/>
                  </a:cubicBezTo>
                  <a:cubicBezTo>
                    <a:pt x="2038" y="102"/>
                    <a:pt x="2028" y="106"/>
                    <a:pt x="2021" y="113"/>
                  </a:cubicBezTo>
                  <a:cubicBezTo>
                    <a:pt x="2008" y="131"/>
                    <a:pt x="2002" y="130"/>
                    <a:pt x="2004" y="134"/>
                  </a:cubicBezTo>
                  <a:cubicBezTo>
                    <a:pt x="1977" y="160"/>
                    <a:pt x="1976" y="172"/>
                    <a:pt x="1969" y="178"/>
                  </a:cubicBezTo>
                  <a:cubicBezTo>
                    <a:pt x="1949" y="218"/>
                    <a:pt x="1949" y="223"/>
                    <a:pt x="1945" y="224"/>
                  </a:cubicBezTo>
                  <a:cubicBezTo>
                    <a:pt x="1938" y="253"/>
                    <a:pt x="1929" y="258"/>
                    <a:pt x="1936" y="261"/>
                  </a:cubicBezTo>
                  <a:cubicBezTo>
                    <a:pt x="1960" y="199"/>
                    <a:pt x="1966" y="200"/>
                    <a:pt x="1966" y="195"/>
                  </a:cubicBezTo>
                  <a:cubicBezTo>
                    <a:pt x="1988" y="169"/>
                    <a:pt x="1984" y="160"/>
                    <a:pt x="1990" y="161"/>
                  </a:cubicBezTo>
                  <a:cubicBezTo>
                    <a:pt x="2014" y="140"/>
                    <a:pt x="2012" y="134"/>
                    <a:pt x="2014" y="132"/>
                  </a:cubicBezTo>
                  <a:cubicBezTo>
                    <a:pt x="2050" y="95"/>
                    <a:pt x="2057" y="93"/>
                    <a:pt x="2060" y="86"/>
                  </a:cubicBezTo>
                  <a:cubicBezTo>
                    <a:pt x="2089" y="64"/>
                    <a:pt x="2088" y="59"/>
                    <a:pt x="2093" y="58"/>
                  </a:cubicBezTo>
                  <a:cubicBezTo>
                    <a:pt x="2112" y="37"/>
                    <a:pt x="2117" y="32"/>
                    <a:pt x="2123" y="28"/>
                  </a:cubicBezTo>
                  <a:cubicBezTo>
                    <a:pt x="2139" y="8"/>
                    <a:pt x="2143" y="6"/>
                    <a:pt x="2145" y="4"/>
                  </a:cubicBezTo>
                  <a:cubicBezTo>
                    <a:pt x="2135" y="1"/>
                    <a:pt x="2134" y="3"/>
                    <a:pt x="2132" y="4"/>
                  </a:cubicBezTo>
                  <a:close/>
                  <a:moveTo>
                    <a:pt x="1929" y="19"/>
                  </a:moveTo>
                  <a:cubicBezTo>
                    <a:pt x="1940" y="20"/>
                    <a:pt x="1937" y="8"/>
                    <a:pt x="1945" y="6"/>
                  </a:cubicBezTo>
                  <a:cubicBezTo>
                    <a:pt x="1946" y="4"/>
                    <a:pt x="1948" y="2"/>
                    <a:pt x="1949" y="0"/>
                  </a:cubicBezTo>
                  <a:cubicBezTo>
                    <a:pt x="1943" y="0"/>
                    <a:pt x="1943" y="0"/>
                    <a:pt x="1943" y="0"/>
                  </a:cubicBezTo>
                  <a:cubicBezTo>
                    <a:pt x="1942" y="1"/>
                    <a:pt x="1941" y="2"/>
                    <a:pt x="1940" y="4"/>
                  </a:cubicBezTo>
                  <a:cubicBezTo>
                    <a:pt x="1938" y="4"/>
                    <a:pt x="1936" y="6"/>
                    <a:pt x="1936" y="10"/>
                  </a:cubicBezTo>
                  <a:cubicBezTo>
                    <a:pt x="1934" y="12"/>
                    <a:pt x="1932" y="14"/>
                    <a:pt x="1929" y="17"/>
                  </a:cubicBezTo>
                  <a:cubicBezTo>
                    <a:pt x="1926" y="17"/>
                    <a:pt x="1928" y="23"/>
                    <a:pt x="1925" y="23"/>
                  </a:cubicBezTo>
                  <a:cubicBezTo>
                    <a:pt x="1927" y="29"/>
                    <a:pt x="1921" y="28"/>
                    <a:pt x="1921" y="32"/>
                  </a:cubicBezTo>
                  <a:cubicBezTo>
                    <a:pt x="1928" y="32"/>
                    <a:pt x="1929" y="26"/>
                    <a:pt x="1929" y="19"/>
                  </a:cubicBezTo>
                  <a:close/>
                  <a:moveTo>
                    <a:pt x="2627" y="2113"/>
                  </a:moveTo>
                  <a:cubicBezTo>
                    <a:pt x="2628" y="2107"/>
                    <a:pt x="2620" y="2100"/>
                    <a:pt x="2621" y="2093"/>
                  </a:cubicBezTo>
                  <a:cubicBezTo>
                    <a:pt x="2609" y="2078"/>
                    <a:pt x="2604" y="2063"/>
                    <a:pt x="2593" y="2048"/>
                  </a:cubicBezTo>
                  <a:cubicBezTo>
                    <a:pt x="2587" y="2041"/>
                    <a:pt x="2581" y="2035"/>
                    <a:pt x="2575" y="2028"/>
                  </a:cubicBezTo>
                  <a:cubicBezTo>
                    <a:pt x="2570" y="2019"/>
                    <a:pt x="2568" y="2020"/>
                    <a:pt x="2560" y="2010"/>
                  </a:cubicBezTo>
                  <a:cubicBezTo>
                    <a:pt x="2553" y="2006"/>
                    <a:pt x="2557" y="2002"/>
                    <a:pt x="2551" y="1997"/>
                  </a:cubicBezTo>
                  <a:cubicBezTo>
                    <a:pt x="2545" y="1997"/>
                    <a:pt x="2547" y="1992"/>
                    <a:pt x="2545" y="1991"/>
                  </a:cubicBezTo>
                  <a:cubicBezTo>
                    <a:pt x="2545" y="1990"/>
                    <a:pt x="2544" y="1992"/>
                    <a:pt x="2542" y="1990"/>
                  </a:cubicBezTo>
                  <a:cubicBezTo>
                    <a:pt x="2539" y="1987"/>
                    <a:pt x="2536" y="1983"/>
                    <a:pt x="2531" y="1977"/>
                  </a:cubicBezTo>
                  <a:cubicBezTo>
                    <a:pt x="2527" y="1980"/>
                    <a:pt x="2523" y="1969"/>
                    <a:pt x="2519" y="1970"/>
                  </a:cubicBezTo>
                  <a:cubicBezTo>
                    <a:pt x="2515" y="1969"/>
                    <a:pt x="2511" y="1961"/>
                    <a:pt x="2507" y="1966"/>
                  </a:cubicBezTo>
                  <a:cubicBezTo>
                    <a:pt x="2516" y="1978"/>
                    <a:pt x="2525" y="1982"/>
                    <a:pt x="2535" y="1988"/>
                  </a:cubicBezTo>
                  <a:cubicBezTo>
                    <a:pt x="2539" y="1996"/>
                    <a:pt x="2540" y="1998"/>
                    <a:pt x="2549" y="2005"/>
                  </a:cubicBezTo>
                  <a:cubicBezTo>
                    <a:pt x="2553" y="2009"/>
                    <a:pt x="2551" y="2012"/>
                    <a:pt x="2556" y="2016"/>
                  </a:cubicBezTo>
                  <a:cubicBezTo>
                    <a:pt x="2569" y="2031"/>
                    <a:pt x="2583" y="2046"/>
                    <a:pt x="2589" y="2057"/>
                  </a:cubicBezTo>
                  <a:cubicBezTo>
                    <a:pt x="2596" y="2065"/>
                    <a:pt x="2600" y="2072"/>
                    <a:pt x="2603" y="2079"/>
                  </a:cubicBezTo>
                  <a:cubicBezTo>
                    <a:pt x="2607" y="2083"/>
                    <a:pt x="2610" y="2087"/>
                    <a:pt x="2607" y="2091"/>
                  </a:cubicBezTo>
                  <a:cubicBezTo>
                    <a:pt x="2611" y="2094"/>
                    <a:pt x="2614" y="2098"/>
                    <a:pt x="2614" y="2102"/>
                  </a:cubicBezTo>
                  <a:cubicBezTo>
                    <a:pt x="2620" y="2117"/>
                    <a:pt x="2627" y="2132"/>
                    <a:pt x="2632" y="2146"/>
                  </a:cubicBezTo>
                  <a:cubicBezTo>
                    <a:pt x="2634" y="2151"/>
                    <a:pt x="2635" y="2155"/>
                    <a:pt x="2636" y="2160"/>
                  </a:cubicBezTo>
                  <a:cubicBezTo>
                    <a:pt x="2646" y="2160"/>
                    <a:pt x="2646" y="2160"/>
                    <a:pt x="2646" y="2160"/>
                  </a:cubicBezTo>
                  <a:cubicBezTo>
                    <a:pt x="2643" y="2151"/>
                    <a:pt x="2639" y="2143"/>
                    <a:pt x="2639" y="2134"/>
                  </a:cubicBezTo>
                  <a:cubicBezTo>
                    <a:pt x="2633" y="2127"/>
                    <a:pt x="2634" y="2121"/>
                    <a:pt x="2627" y="2113"/>
                  </a:cubicBezTo>
                  <a:close/>
                  <a:moveTo>
                    <a:pt x="2185" y="2098"/>
                  </a:moveTo>
                  <a:cubicBezTo>
                    <a:pt x="2168" y="2081"/>
                    <a:pt x="2163" y="2066"/>
                    <a:pt x="2151" y="2049"/>
                  </a:cubicBezTo>
                  <a:cubicBezTo>
                    <a:pt x="2136" y="2025"/>
                    <a:pt x="2138" y="2021"/>
                    <a:pt x="2134" y="2017"/>
                  </a:cubicBezTo>
                  <a:cubicBezTo>
                    <a:pt x="2112" y="1973"/>
                    <a:pt x="2105" y="1964"/>
                    <a:pt x="2104" y="1957"/>
                  </a:cubicBezTo>
                  <a:cubicBezTo>
                    <a:pt x="2089" y="1930"/>
                    <a:pt x="2083" y="1936"/>
                    <a:pt x="2091" y="1942"/>
                  </a:cubicBezTo>
                  <a:cubicBezTo>
                    <a:pt x="2104" y="1978"/>
                    <a:pt x="2108" y="1981"/>
                    <a:pt x="2110" y="1983"/>
                  </a:cubicBezTo>
                  <a:cubicBezTo>
                    <a:pt x="2119" y="2011"/>
                    <a:pt x="2123" y="2014"/>
                    <a:pt x="2125" y="2017"/>
                  </a:cubicBezTo>
                  <a:cubicBezTo>
                    <a:pt x="2137" y="2038"/>
                    <a:pt x="2133" y="2040"/>
                    <a:pt x="2137" y="2044"/>
                  </a:cubicBezTo>
                  <a:cubicBezTo>
                    <a:pt x="2170" y="2100"/>
                    <a:pt x="2174" y="2102"/>
                    <a:pt x="2176" y="2105"/>
                  </a:cubicBezTo>
                  <a:cubicBezTo>
                    <a:pt x="2193" y="2132"/>
                    <a:pt x="2197" y="2135"/>
                    <a:pt x="2199" y="2138"/>
                  </a:cubicBezTo>
                  <a:cubicBezTo>
                    <a:pt x="2217" y="2154"/>
                    <a:pt x="2215" y="2156"/>
                    <a:pt x="2216" y="2157"/>
                  </a:cubicBezTo>
                  <a:cubicBezTo>
                    <a:pt x="2216" y="2144"/>
                    <a:pt x="2203" y="2129"/>
                    <a:pt x="2191" y="2112"/>
                  </a:cubicBezTo>
                  <a:close/>
                  <a:moveTo>
                    <a:pt x="2187" y="2067"/>
                  </a:moveTo>
                  <a:cubicBezTo>
                    <a:pt x="2184" y="2059"/>
                    <a:pt x="2179" y="2051"/>
                    <a:pt x="2171" y="2043"/>
                  </a:cubicBezTo>
                  <a:cubicBezTo>
                    <a:pt x="2168" y="2033"/>
                    <a:pt x="2163" y="2024"/>
                    <a:pt x="2155" y="2014"/>
                  </a:cubicBezTo>
                  <a:cubicBezTo>
                    <a:pt x="2150" y="2009"/>
                    <a:pt x="2156" y="2003"/>
                    <a:pt x="2148" y="2003"/>
                  </a:cubicBezTo>
                  <a:cubicBezTo>
                    <a:pt x="2152" y="1998"/>
                    <a:pt x="2136" y="1993"/>
                    <a:pt x="2141" y="1988"/>
                  </a:cubicBezTo>
                  <a:cubicBezTo>
                    <a:pt x="2133" y="1984"/>
                    <a:pt x="2129" y="1971"/>
                    <a:pt x="2121" y="1962"/>
                  </a:cubicBezTo>
                  <a:cubicBezTo>
                    <a:pt x="2115" y="1953"/>
                    <a:pt x="2107" y="1943"/>
                    <a:pt x="2101" y="1933"/>
                  </a:cubicBezTo>
                  <a:cubicBezTo>
                    <a:pt x="2095" y="1937"/>
                    <a:pt x="2099" y="1941"/>
                    <a:pt x="2103" y="1946"/>
                  </a:cubicBezTo>
                  <a:cubicBezTo>
                    <a:pt x="2103" y="1950"/>
                    <a:pt x="2108" y="1954"/>
                    <a:pt x="2112" y="1959"/>
                  </a:cubicBezTo>
                  <a:cubicBezTo>
                    <a:pt x="2116" y="1968"/>
                    <a:pt x="2122" y="1977"/>
                    <a:pt x="2130" y="1986"/>
                  </a:cubicBezTo>
                  <a:cubicBezTo>
                    <a:pt x="2128" y="1994"/>
                    <a:pt x="2141" y="2002"/>
                    <a:pt x="2142" y="2010"/>
                  </a:cubicBezTo>
                  <a:cubicBezTo>
                    <a:pt x="2146" y="2014"/>
                    <a:pt x="2144" y="2017"/>
                    <a:pt x="2149" y="2021"/>
                  </a:cubicBezTo>
                  <a:cubicBezTo>
                    <a:pt x="2147" y="2025"/>
                    <a:pt x="2158" y="2030"/>
                    <a:pt x="2155" y="2034"/>
                  </a:cubicBezTo>
                  <a:cubicBezTo>
                    <a:pt x="2168" y="2053"/>
                    <a:pt x="2174" y="2062"/>
                    <a:pt x="2184" y="2081"/>
                  </a:cubicBezTo>
                  <a:cubicBezTo>
                    <a:pt x="2211" y="2114"/>
                    <a:pt x="2222" y="2123"/>
                    <a:pt x="2245" y="2158"/>
                  </a:cubicBezTo>
                  <a:cubicBezTo>
                    <a:pt x="2246" y="2158"/>
                    <a:pt x="2247" y="2159"/>
                    <a:pt x="2249" y="2160"/>
                  </a:cubicBezTo>
                  <a:cubicBezTo>
                    <a:pt x="2262" y="2160"/>
                    <a:pt x="2262" y="2160"/>
                    <a:pt x="2262" y="2160"/>
                  </a:cubicBezTo>
                  <a:cubicBezTo>
                    <a:pt x="2243" y="2137"/>
                    <a:pt x="2229" y="2117"/>
                    <a:pt x="2208" y="2095"/>
                  </a:cubicBezTo>
                  <a:cubicBezTo>
                    <a:pt x="2204" y="2088"/>
                    <a:pt x="2197" y="2078"/>
                    <a:pt x="2187" y="2067"/>
                  </a:cubicBezTo>
                  <a:close/>
                  <a:moveTo>
                    <a:pt x="2188" y="2141"/>
                  </a:moveTo>
                  <a:cubicBezTo>
                    <a:pt x="2182" y="2137"/>
                    <a:pt x="2190" y="2134"/>
                    <a:pt x="2184" y="2130"/>
                  </a:cubicBezTo>
                  <a:cubicBezTo>
                    <a:pt x="2180" y="2134"/>
                    <a:pt x="2179" y="2125"/>
                    <a:pt x="2178" y="2124"/>
                  </a:cubicBezTo>
                  <a:cubicBezTo>
                    <a:pt x="2175" y="2119"/>
                    <a:pt x="2172" y="2123"/>
                    <a:pt x="2169" y="2117"/>
                  </a:cubicBezTo>
                  <a:cubicBezTo>
                    <a:pt x="2175" y="2114"/>
                    <a:pt x="2161" y="2110"/>
                    <a:pt x="2167" y="2108"/>
                  </a:cubicBezTo>
                  <a:cubicBezTo>
                    <a:pt x="2166" y="2104"/>
                    <a:pt x="2158" y="2101"/>
                    <a:pt x="2161" y="2098"/>
                  </a:cubicBezTo>
                  <a:cubicBezTo>
                    <a:pt x="2158" y="2092"/>
                    <a:pt x="2152" y="2085"/>
                    <a:pt x="2150" y="2079"/>
                  </a:cubicBezTo>
                  <a:cubicBezTo>
                    <a:pt x="2139" y="2065"/>
                    <a:pt x="2137" y="2052"/>
                    <a:pt x="2124" y="2038"/>
                  </a:cubicBezTo>
                  <a:cubicBezTo>
                    <a:pt x="2114" y="2017"/>
                    <a:pt x="2102" y="1996"/>
                    <a:pt x="2088" y="1974"/>
                  </a:cubicBezTo>
                  <a:cubicBezTo>
                    <a:pt x="2080" y="1969"/>
                    <a:pt x="2081" y="1967"/>
                    <a:pt x="2075" y="1959"/>
                  </a:cubicBezTo>
                  <a:cubicBezTo>
                    <a:pt x="2068" y="1954"/>
                    <a:pt x="2070" y="1956"/>
                    <a:pt x="2063" y="1949"/>
                  </a:cubicBezTo>
                  <a:cubicBezTo>
                    <a:pt x="2058" y="1943"/>
                    <a:pt x="2053" y="1937"/>
                    <a:pt x="2047" y="1931"/>
                  </a:cubicBezTo>
                  <a:cubicBezTo>
                    <a:pt x="2044" y="1930"/>
                    <a:pt x="2042" y="1921"/>
                    <a:pt x="2038" y="1924"/>
                  </a:cubicBezTo>
                  <a:cubicBezTo>
                    <a:pt x="2035" y="1923"/>
                    <a:pt x="2033" y="1914"/>
                    <a:pt x="2030" y="1918"/>
                  </a:cubicBezTo>
                  <a:cubicBezTo>
                    <a:pt x="2032" y="1927"/>
                    <a:pt x="2040" y="1930"/>
                    <a:pt x="2047" y="1937"/>
                  </a:cubicBezTo>
                  <a:cubicBezTo>
                    <a:pt x="2063" y="1955"/>
                    <a:pt x="2080" y="1976"/>
                    <a:pt x="2093" y="1993"/>
                  </a:cubicBezTo>
                  <a:cubicBezTo>
                    <a:pt x="2095" y="2003"/>
                    <a:pt x="2101" y="2010"/>
                    <a:pt x="2105" y="2017"/>
                  </a:cubicBezTo>
                  <a:cubicBezTo>
                    <a:pt x="2109" y="2026"/>
                    <a:pt x="2116" y="2036"/>
                    <a:pt x="2118" y="2046"/>
                  </a:cubicBezTo>
                  <a:cubicBezTo>
                    <a:pt x="2126" y="2052"/>
                    <a:pt x="2124" y="2057"/>
                    <a:pt x="2131" y="2063"/>
                  </a:cubicBezTo>
                  <a:cubicBezTo>
                    <a:pt x="2130" y="2070"/>
                    <a:pt x="2141" y="2076"/>
                    <a:pt x="2139" y="2083"/>
                  </a:cubicBezTo>
                  <a:cubicBezTo>
                    <a:pt x="2148" y="2095"/>
                    <a:pt x="2154" y="2107"/>
                    <a:pt x="2160" y="2119"/>
                  </a:cubicBezTo>
                  <a:cubicBezTo>
                    <a:pt x="2164" y="2124"/>
                    <a:pt x="2169" y="2129"/>
                    <a:pt x="2173" y="2134"/>
                  </a:cubicBezTo>
                  <a:cubicBezTo>
                    <a:pt x="2177" y="2143"/>
                    <a:pt x="2184" y="2151"/>
                    <a:pt x="2189" y="2160"/>
                  </a:cubicBezTo>
                  <a:cubicBezTo>
                    <a:pt x="2201" y="2160"/>
                    <a:pt x="2201" y="2160"/>
                    <a:pt x="2201" y="2160"/>
                  </a:cubicBezTo>
                  <a:cubicBezTo>
                    <a:pt x="2199" y="2157"/>
                    <a:pt x="2197" y="2155"/>
                    <a:pt x="2195" y="2153"/>
                  </a:cubicBezTo>
                  <a:cubicBezTo>
                    <a:pt x="2195" y="2149"/>
                    <a:pt x="2192" y="2145"/>
                    <a:pt x="2188" y="2141"/>
                  </a:cubicBezTo>
                  <a:close/>
                  <a:moveTo>
                    <a:pt x="2120" y="2070"/>
                  </a:moveTo>
                  <a:cubicBezTo>
                    <a:pt x="2120" y="2070"/>
                    <a:pt x="2118" y="2072"/>
                    <a:pt x="2118" y="2072"/>
                  </a:cubicBezTo>
                  <a:cubicBezTo>
                    <a:pt x="2118" y="2072"/>
                    <a:pt x="2113" y="2059"/>
                    <a:pt x="2113" y="2059"/>
                  </a:cubicBezTo>
                  <a:cubicBezTo>
                    <a:pt x="2112" y="2058"/>
                    <a:pt x="2111" y="2057"/>
                    <a:pt x="2110" y="2056"/>
                  </a:cubicBezTo>
                  <a:cubicBezTo>
                    <a:pt x="2100" y="2038"/>
                    <a:pt x="2090" y="2020"/>
                    <a:pt x="2075" y="1999"/>
                  </a:cubicBezTo>
                  <a:cubicBezTo>
                    <a:pt x="2054" y="1976"/>
                    <a:pt x="2047" y="1962"/>
                    <a:pt x="2024" y="1937"/>
                  </a:cubicBezTo>
                  <a:cubicBezTo>
                    <a:pt x="2016" y="1934"/>
                    <a:pt x="2009" y="1921"/>
                    <a:pt x="2002" y="1922"/>
                  </a:cubicBezTo>
                  <a:cubicBezTo>
                    <a:pt x="2003" y="1924"/>
                    <a:pt x="2005" y="1926"/>
                    <a:pt x="2007" y="1929"/>
                  </a:cubicBezTo>
                  <a:cubicBezTo>
                    <a:pt x="2009" y="1930"/>
                    <a:pt x="2012" y="1929"/>
                    <a:pt x="2010" y="1932"/>
                  </a:cubicBezTo>
                  <a:cubicBezTo>
                    <a:pt x="2015" y="1939"/>
                    <a:pt x="2014" y="1938"/>
                    <a:pt x="2020" y="1943"/>
                  </a:cubicBezTo>
                  <a:cubicBezTo>
                    <a:pt x="2029" y="1953"/>
                    <a:pt x="2037" y="1963"/>
                    <a:pt x="2046" y="1973"/>
                  </a:cubicBezTo>
                  <a:cubicBezTo>
                    <a:pt x="2045" y="1974"/>
                    <a:pt x="2045" y="1974"/>
                    <a:pt x="2046" y="1976"/>
                  </a:cubicBezTo>
                  <a:cubicBezTo>
                    <a:pt x="2048" y="1979"/>
                    <a:pt x="2053" y="1977"/>
                    <a:pt x="2052" y="1982"/>
                  </a:cubicBezTo>
                  <a:cubicBezTo>
                    <a:pt x="2056" y="1987"/>
                    <a:pt x="2060" y="1992"/>
                    <a:pt x="2065" y="1997"/>
                  </a:cubicBezTo>
                  <a:cubicBezTo>
                    <a:pt x="2062" y="2002"/>
                    <a:pt x="2072" y="2007"/>
                    <a:pt x="2074" y="2012"/>
                  </a:cubicBezTo>
                  <a:cubicBezTo>
                    <a:pt x="2072" y="2016"/>
                    <a:pt x="2082" y="2022"/>
                    <a:pt x="2084" y="2026"/>
                  </a:cubicBezTo>
                  <a:cubicBezTo>
                    <a:pt x="2089" y="2039"/>
                    <a:pt x="2100" y="2053"/>
                    <a:pt x="2105" y="2066"/>
                  </a:cubicBezTo>
                  <a:cubicBezTo>
                    <a:pt x="2110" y="2080"/>
                    <a:pt x="2125" y="2093"/>
                    <a:pt x="2128" y="2107"/>
                  </a:cubicBezTo>
                  <a:cubicBezTo>
                    <a:pt x="2134" y="2103"/>
                    <a:pt x="2130" y="2111"/>
                    <a:pt x="2134" y="2113"/>
                  </a:cubicBezTo>
                  <a:cubicBezTo>
                    <a:pt x="2138" y="2117"/>
                    <a:pt x="2134" y="2119"/>
                    <a:pt x="2140" y="2120"/>
                  </a:cubicBezTo>
                  <a:cubicBezTo>
                    <a:pt x="2136" y="2123"/>
                    <a:pt x="2144" y="2126"/>
                    <a:pt x="2145" y="2129"/>
                  </a:cubicBezTo>
                  <a:cubicBezTo>
                    <a:pt x="2151" y="2133"/>
                    <a:pt x="2149" y="2137"/>
                    <a:pt x="2152" y="2141"/>
                  </a:cubicBezTo>
                  <a:cubicBezTo>
                    <a:pt x="2157" y="2147"/>
                    <a:pt x="2162" y="2153"/>
                    <a:pt x="2167" y="2160"/>
                  </a:cubicBezTo>
                  <a:cubicBezTo>
                    <a:pt x="2180" y="2160"/>
                    <a:pt x="2180" y="2160"/>
                    <a:pt x="2180" y="2160"/>
                  </a:cubicBezTo>
                  <a:cubicBezTo>
                    <a:pt x="2164" y="2139"/>
                    <a:pt x="2147" y="2117"/>
                    <a:pt x="2135" y="2095"/>
                  </a:cubicBezTo>
                  <a:cubicBezTo>
                    <a:pt x="2127" y="2088"/>
                    <a:pt x="2125" y="2079"/>
                    <a:pt x="2120" y="2070"/>
                  </a:cubicBezTo>
                  <a:close/>
                  <a:moveTo>
                    <a:pt x="2323" y="2031"/>
                  </a:moveTo>
                  <a:cubicBezTo>
                    <a:pt x="2307" y="2019"/>
                    <a:pt x="2291" y="2001"/>
                    <a:pt x="2275" y="1987"/>
                  </a:cubicBezTo>
                  <a:cubicBezTo>
                    <a:pt x="2270" y="1986"/>
                    <a:pt x="2264" y="1980"/>
                    <a:pt x="2259" y="1978"/>
                  </a:cubicBezTo>
                  <a:cubicBezTo>
                    <a:pt x="2254" y="1970"/>
                    <a:pt x="2249" y="1972"/>
                    <a:pt x="2244" y="1964"/>
                  </a:cubicBezTo>
                  <a:cubicBezTo>
                    <a:pt x="2242" y="1961"/>
                    <a:pt x="2239" y="1962"/>
                    <a:pt x="2237" y="1959"/>
                  </a:cubicBezTo>
                  <a:cubicBezTo>
                    <a:pt x="2235" y="1961"/>
                    <a:pt x="2227" y="1955"/>
                    <a:pt x="2231" y="1962"/>
                  </a:cubicBezTo>
                  <a:cubicBezTo>
                    <a:pt x="2239" y="1962"/>
                    <a:pt x="2247" y="1974"/>
                    <a:pt x="2256" y="1978"/>
                  </a:cubicBezTo>
                  <a:cubicBezTo>
                    <a:pt x="2266" y="1991"/>
                    <a:pt x="2277" y="1991"/>
                    <a:pt x="2286" y="2006"/>
                  </a:cubicBezTo>
                  <a:cubicBezTo>
                    <a:pt x="2290" y="2004"/>
                    <a:pt x="2288" y="2009"/>
                    <a:pt x="2291" y="2008"/>
                  </a:cubicBezTo>
                  <a:cubicBezTo>
                    <a:pt x="2293" y="2010"/>
                    <a:pt x="2296" y="2013"/>
                    <a:pt x="2298" y="2016"/>
                  </a:cubicBezTo>
                  <a:cubicBezTo>
                    <a:pt x="2303" y="2024"/>
                    <a:pt x="2309" y="2026"/>
                    <a:pt x="2314" y="2031"/>
                  </a:cubicBezTo>
                  <a:cubicBezTo>
                    <a:pt x="2337" y="2057"/>
                    <a:pt x="2360" y="2083"/>
                    <a:pt x="2383" y="2110"/>
                  </a:cubicBezTo>
                  <a:cubicBezTo>
                    <a:pt x="2388" y="2118"/>
                    <a:pt x="2399" y="2136"/>
                    <a:pt x="2405" y="2145"/>
                  </a:cubicBezTo>
                  <a:cubicBezTo>
                    <a:pt x="2409" y="2150"/>
                    <a:pt x="2413" y="2155"/>
                    <a:pt x="2416" y="2160"/>
                  </a:cubicBezTo>
                  <a:cubicBezTo>
                    <a:pt x="2426" y="2160"/>
                    <a:pt x="2426" y="2160"/>
                    <a:pt x="2426" y="2160"/>
                  </a:cubicBezTo>
                  <a:cubicBezTo>
                    <a:pt x="2413" y="2140"/>
                    <a:pt x="2401" y="2120"/>
                    <a:pt x="2387" y="2101"/>
                  </a:cubicBezTo>
                  <a:cubicBezTo>
                    <a:pt x="2363" y="2071"/>
                    <a:pt x="2346" y="2059"/>
                    <a:pt x="2323" y="2031"/>
                  </a:cubicBezTo>
                  <a:close/>
                  <a:moveTo>
                    <a:pt x="2348" y="2103"/>
                  </a:moveTo>
                  <a:cubicBezTo>
                    <a:pt x="2336" y="2089"/>
                    <a:pt x="2324" y="2079"/>
                    <a:pt x="2318" y="2068"/>
                  </a:cubicBezTo>
                  <a:cubicBezTo>
                    <a:pt x="2266" y="2020"/>
                    <a:pt x="2251" y="2006"/>
                    <a:pt x="2236" y="1992"/>
                  </a:cubicBezTo>
                  <a:cubicBezTo>
                    <a:pt x="2205" y="1967"/>
                    <a:pt x="2197" y="1970"/>
                    <a:pt x="2189" y="1958"/>
                  </a:cubicBezTo>
                  <a:cubicBezTo>
                    <a:pt x="2146" y="1946"/>
                    <a:pt x="2163" y="1954"/>
                    <a:pt x="2173" y="1969"/>
                  </a:cubicBezTo>
                  <a:cubicBezTo>
                    <a:pt x="2197" y="1992"/>
                    <a:pt x="2201" y="1992"/>
                    <a:pt x="2199" y="1995"/>
                  </a:cubicBezTo>
                  <a:cubicBezTo>
                    <a:pt x="2215" y="2012"/>
                    <a:pt x="2224" y="2010"/>
                    <a:pt x="2224" y="2017"/>
                  </a:cubicBezTo>
                  <a:cubicBezTo>
                    <a:pt x="2299" y="2088"/>
                    <a:pt x="2305" y="2096"/>
                    <a:pt x="2324" y="2115"/>
                  </a:cubicBezTo>
                  <a:cubicBezTo>
                    <a:pt x="2368" y="2160"/>
                    <a:pt x="2368" y="2160"/>
                    <a:pt x="2368" y="2160"/>
                  </a:cubicBezTo>
                  <a:cubicBezTo>
                    <a:pt x="2281" y="2056"/>
                    <a:pt x="2269" y="2048"/>
                    <a:pt x="2258" y="2033"/>
                  </a:cubicBezTo>
                  <a:cubicBezTo>
                    <a:pt x="2233" y="2015"/>
                    <a:pt x="2234" y="2011"/>
                    <a:pt x="2228" y="2008"/>
                  </a:cubicBezTo>
                  <a:cubicBezTo>
                    <a:pt x="2184" y="1960"/>
                    <a:pt x="2186" y="1965"/>
                    <a:pt x="2189" y="1967"/>
                  </a:cubicBezTo>
                  <a:cubicBezTo>
                    <a:pt x="2237" y="2000"/>
                    <a:pt x="2254" y="2018"/>
                    <a:pt x="2271" y="2031"/>
                  </a:cubicBezTo>
                  <a:cubicBezTo>
                    <a:pt x="2316" y="2080"/>
                    <a:pt x="2322" y="2090"/>
                    <a:pt x="2334" y="2103"/>
                  </a:cubicBezTo>
                  <a:cubicBezTo>
                    <a:pt x="2337" y="2106"/>
                    <a:pt x="2340" y="2105"/>
                    <a:pt x="2340" y="2107"/>
                  </a:cubicBezTo>
                  <a:cubicBezTo>
                    <a:pt x="2370" y="2143"/>
                    <a:pt x="2376" y="2151"/>
                    <a:pt x="2382" y="2160"/>
                  </a:cubicBezTo>
                  <a:cubicBezTo>
                    <a:pt x="2360" y="2118"/>
                    <a:pt x="2355" y="2111"/>
                    <a:pt x="2348" y="2103"/>
                  </a:cubicBezTo>
                  <a:close/>
                  <a:moveTo>
                    <a:pt x="2287" y="2109"/>
                  </a:moveTo>
                  <a:cubicBezTo>
                    <a:pt x="2290" y="2104"/>
                    <a:pt x="2275" y="2097"/>
                    <a:pt x="2278" y="2092"/>
                  </a:cubicBezTo>
                  <a:cubicBezTo>
                    <a:pt x="2255" y="2071"/>
                    <a:pt x="2249" y="2065"/>
                    <a:pt x="2238" y="2057"/>
                  </a:cubicBezTo>
                  <a:cubicBezTo>
                    <a:pt x="2171" y="1981"/>
                    <a:pt x="2164" y="1971"/>
                    <a:pt x="2154" y="1960"/>
                  </a:cubicBezTo>
                  <a:cubicBezTo>
                    <a:pt x="2142" y="1931"/>
                    <a:pt x="2129" y="1927"/>
                    <a:pt x="2134" y="1925"/>
                  </a:cubicBezTo>
                  <a:cubicBezTo>
                    <a:pt x="2114" y="1892"/>
                    <a:pt x="2120" y="1880"/>
                    <a:pt x="2111" y="1884"/>
                  </a:cubicBezTo>
                  <a:cubicBezTo>
                    <a:pt x="2130" y="1947"/>
                    <a:pt x="2130" y="1956"/>
                    <a:pt x="2138" y="1965"/>
                  </a:cubicBezTo>
                  <a:cubicBezTo>
                    <a:pt x="2156" y="2001"/>
                    <a:pt x="2161" y="2009"/>
                    <a:pt x="2165" y="2016"/>
                  </a:cubicBezTo>
                  <a:cubicBezTo>
                    <a:pt x="2241" y="2106"/>
                    <a:pt x="2249" y="2115"/>
                    <a:pt x="2257" y="2124"/>
                  </a:cubicBezTo>
                  <a:cubicBezTo>
                    <a:pt x="2297" y="2157"/>
                    <a:pt x="2290" y="2154"/>
                    <a:pt x="2289" y="2151"/>
                  </a:cubicBezTo>
                  <a:cubicBezTo>
                    <a:pt x="2266" y="2122"/>
                    <a:pt x="2263" y="2119"/>
                    <a:pt x="2261" y="2115"/>
                  </a:cubicBezTo>
                  <a:cubicBezTo>
                    <a:pt x="2230" y="2077"/>
                    <a:pt x="2226" y="2072"/>
                    <a:pt x="2222" y="2068"/>
                  </a:cubicBezTo>
                  <a:cubicBezTo>
                    <a:pt x="2145" y="1970"/>
                    <a:pt x="2135" y="1952"/>
                    <a:pt x="2129" y="1932"/>
                  </a:cubicBezTo>
                  <a:cubicBezTo>
                    <a:pt x="2130" y="1930"/>
                    <a:pt x="2131" y="1933"/>
                    <a:pt x="2132" y="1935"/>
                  </a:cubicBezTo>
                  <a:cubicBezTo>
                    <a:pt x="2149" y="1960"/>
                    <a:pt x="2153" y="1970"/>
                    <a:pt x="2160" y="1980"/>
                  </a:cubicBezTo>
                  <a:cubicBezTo>
                    <a:pt x="2278" y="2109"/>
                    <a:pt x="2294" y="2127"/>
                    <a:pt x="2306" y="2137"/>
                  </a:cubicBezTo>
                  <a:cubicBezTo>
                    <a:pt x="2332" y="2156"/>
                    <a:pt x="2329" y="2152"/>
                    <a:pt x="2326" y="2148"/>
                  </a:cubicBezTo>
                  <a:close/>
                  <a:moveTo>
                    <a:pt x="2053" y="2152"/>
                  </a:moveTo>
                  <a:cubicBezTo>
                    <a:pt x="2050" y="2149"/>
                    <a:pt x="2047" y="2146"/>
                    <a:pt x="2044" y="2143"/>
                  </a:cubicBezTo>
                  <a:cubicBezTo>
                    <a:pt x="1998" y="2065"/>
                    <a:pt x="1997" y="2058"/>
                    <a:pt x="1990" y="2051"/>
                  </a:cubicBezTo>
                  <a:cubicBezTo>
                    <a:pt x="1985" y="2027"/>
                    <a:pt x="1976" y="2020"/>
                    <a:pt x="1977" y="2013"/>
                  </a:cubicBezTo>
                  <a:cubicBezTo>
                    <a:pt x="1954" y="1965"/>
                    <a:pt x="1949" y="1958"/>
                    <a:pt x="1946" y="1951"/>
                  </a:cubicBezTo>
                  <a:cubicBezTo>
                    <a:pt x="1914" y="1909"/>
                    <a:pt x="1916" y="1898"/>
                    <a:pt x="1909" y="1902"/>
                  </a:cubicBezTo>
                  <a:cubicBezTo>
                    <a:pt x="1964" y="2006"/>
                    <a:pt x="1964" y="2013"/>
                    <a:pt x="1969" y="2020"/>
                  </a:cubicBezTo>
                  <a:cubicBezTo>
                    <a:pt x="1975" y="2054"/>
                    <a:pt x="1980" y="2048"/>
                    <a:pt x="1973" y="2042"/>
                  </a:cubicBezTo>
                  <a:cubicBezTo>
                    <a:pt x="1958" y="1998"/>
                    <a:pt x="1946" y="1991"/>
                    <a:pt x="1946" y="1985"/>
                  </a:cubicBezTo>
                  <a:cubicBezTo>
                    <a:pt x="1938" y="1961"/>
                    <a:pt x="1933" y="1954"/>
                    <a:pt x="1932" y="1948"/>
                  </a:cubicBezTo>
                  <a:cubicBezTo>
                    <a:pt x="1894" y="1894"/>
                    <a:pt x="1887" y="1878"/>
                    <a:pt x="1871" y="1862"/>
                  </a:cubicBezTo>
                  <a:cubicBezTo>
                    <a:pt x="1891" y="1889"/>
                    <a:pt x="1892" y="1894"/>
                    <a:pt x="1892" y="1896"/>
                  </a:cubicBezTo>
                  <a:cubicBezTo>
                    <a:pt x="1909" y="1927"/>
                    <a:pt x="1919" y="1934"/>
                    <a:pt x="1920" y="1941"/>
                  </a:cubicBezTo>
                  <a:cubicBezTo>
                    <a:pt x="1933" y="1985"/>
                    <a:pt x="1947" y="1989"/>
                    <a:pt x="1941" y="1992"/>
                  </a:cubicBezTo>
                  <a:cubicBezTo>
                    <a:pt x="1959" y="2027"/>
                    <a:pt x="1955" y="2030"/>
                    <a:pt x="1960" y="2034"/>
                  </a:cubicBezTo>
                  <a:cubicBezTo>
                    <a:pt x="1971" y="2058"/>
                    <a:pt x="1975" y="2062"/>
                    <a:pt x="1973" y="2065"/>
                  </a:cubicBezTo>
                  <a:cubicBezTo>
                    <a:pt x="1988" y="2092"/>
                    <a:pt x="1993" y="2101"/>
                    <a:pt x="1997" y="2106"/>
                  </a:cubicBezTo>
                  <a:cubicBezTo>
                    <a:pt x="2007" y="2117"/>
                    <a:pt x="2003" y="2121"/>
                    <a:pt x="2008" y="2125"/>
                  </a:cubicBezTo>
                  <a:cubicBezTo>
                    <a:pt x="2032" y="2158"/>
                    <a:pt x="2033" y="2159"/>
                    <a:pt x="2033" y="2160"/>
                  </a:cubicBezTo>
                  <a:cubicBezTo>
                    <a:pt x="2054" y="2159"/>
                    <a:pt x="2055" y="2155"/>
                    <a:pt x="2053" y="2152"/>
                  </a:cubicBezTo>
                  <a:close/>
                  <a:moveTo>
                    <a:pt x="1986" y="2063"/>
                  </a:moveTo>
                  <a:cubicBezTo>
                    <a:pt x="1990" y="2061"/>
                    <a:pt x="1992" y="2073"/>
                    <a:pt x="1994" y="2076"/>
                  </a:cubicBezTo>
                  <a:cubicBezTo>
                    <a:pt x="1990" y="2078"/>
                    <a:pt x="1988" y="2066"/>
                    <a:pt x="1986" y="2063"/>
                  </a:cubicBezTo>
                  <a:close/>
                  <a:moveTo>
                    <a:pt x="1994" y="2082"/>
                  </a:moveTo>
                  <a:cubicBezTo>
                    <a:pt x="1998" y="2079"/>
                    <a:pt x="2001" y="2089"/>
                    <a:pt x="2001" y="2090"/>
                  </a:cubicBezTo>
                  <a:cubicBezTo>
                    <a:pt x="1997" y="2093"/>
                    <a:pt x="1994" y="2084"/>
                    <a:pt x="1994" y="2082"/>
                  </a:cubicBezTo>
                  <a:close/>
                  <a:moveTo>
                    <a:pt x="2131" y="2130"/>
                  </a:moveTo>
                  <a:cubicBezTo>
                    <a:pt x="2118" y="2116"/>
                    <a:pt x="2116" y="2103"/>
                    <a:pt x="2108" y="2093"/>
                  </a:cubicBezTo>
                  <a:cubicBezTo>
                    <a:pt x="2098" y="2069"/>
                    <a:pt x="2091" y="2065"/>
                    <a:pt x="2093" y="2062"/>
                  </a:cubicBezTo>
                  <a:cubicBezTo>
                    <a:pt x="2091" y="2052"/>
                    <a:pt x="2077" y="2048"/>
                    <a:pt x="2083" y="2045"/>
                  </a:cubicBezTo>
                  <a:cubicBezTo>
                    <a:pt x="2070" y="2022"/>
                    <a:pt x="2061" y="2018"/>
                    <a:pt x="2065" y="2014"/>
                  </a:cubicBezTo>
                  <a:cubicBezTo>
                    <a:pt x="2029" y="1967"/>
                    <a:pt x="2018" y="1954"/>
                    <a:pt x="2008" y="1942"/>
                  </a:cubicBezTo>
                  <a:cubicBezTo>
                    <a:pt x="1967" y="1911"/>
                    <a:pt x="1963" y="1895"/>
                    <a:pt x="1958" y="1899"/>
                  </a:cubicBezTo>
                  <a:cubicBezTo>
                    <a:pt x="1975" y="1915"/>
                    <a:pt x="1972" y="1915"/>
                    <a:pt x="1974" y="1917"/>
                  </a:cubicBezTo>
                  <a:cubicBezTo>
                    <a:pt x="1982" y="1923"/>
                    <a:pt x="1981" y="1926"/>
                    <a:pt x="1983" y="1927"/>
                  </a:cubicBezTo>
                  <a:cubicBezTo>
                    <a:pt x="1994" y="1939"/>
                    <a:pt x="2002" y="1942"/>
                    <a:pt x="2003" y="1947"/>
                  </a:cubicBezTo>
                  <a:cubicBezTo>
                    <a:pt x="2037" y="1994"/>
                    <a:pt x="2046" y="1999"/>
                    <a:pt x="2043" y="2002"/>
                  </a:cubicBezTo>
                  <a:cubicBezTo>
                    <a:pt x="2081" y="2062"/>
                    <a:pt x="2085" y="2066"/>
                    <a:pt x="2081" y="2069"/>
                  </a:cubicBezTo>
                  <a:cubicBezTo>
                    <a:pt x="2099" y="2104"/>
                    <a:pt x="2108" y="2108"/>
                    <a:pt x="2106" y="2111"/>
                  </a:cubicBezTo>
                  <a:cubicBezTo>
                    <a:pt x="2133" y="2152"/>
                    <a:pt x="2137" y="2156"/>
                    <a:pt x="2140" y="2160"/>
                  </a:cubicBezTo>
                  <a:cubicBezTo>
                    <a:pt x="2134" y="2139"/>
                    <a:pt x="2135" y="2135"/>
                    <a:pt x="2131" y="2130"/>
                  </a:cubicBezTo>
                  <a:close/>
                  <a:moveTo>
                    <a:pt x="1953" y="2098"/>
                  </a:moveTo>
                  <a:cubicBezTo>
                    <a:pt x="1948" y="2092"/>
                    <a:pt x="1950" y="2087"/>
                    <a:pt x="1945" y="2082"/>
                  </a:cubicBezTo>
                  <a:cubicBezTo>
                    <a:pt x="1929" y="2043"/>
                    <a:pt x="1925" y="2038"/>
                    <a:pt x="1922" y="2033"/>
                  </a:cubicBezTo>
                  <a:cubicBezTo>
                    <a:pt x="1895" y="1982"/>
                    <a:pt x="1887" y="1965"/>
                    <a:pt x="1879" y="1948"/>
                  </a:cubicBezTo>
                  <a:cubicBezTo>
                    <a:pt x="1818" y="1881"/>
                    <a:pt x="1815" y="1878"/>
                    <a:pt x="1812" y="1874"/>
                  </a:cubicBezTo>
                  <a:cubicBezTo>
                    <a:pt x="1782" y="1840"/>
                    <a:pt x="1776" y="1833"/>
                    <a:pt x="1770" y="1826"/>
                  </a:cubicBezTo>
                  <a:cubicBezTo>
                    <a:pt x="1762" y="1799"/>
                    <a:pt x="1761" y="1796"/>
                    <a:pt x="1758" y="1793"/>
                  </a:cubicBezTo>
                  <a:cubicBezTo>
                    <a:pt x="1765" y="1828"/>
                    <a:pt x="1769" y="1831"/>
                    <a:pt x="1771" y="1834"/>
                  </a:cubicBezTo>
                  <a:cubicBezTo>
                    <a:pt x="1787" y="1872"/>
                    <a:pt x="1798" y="1884"/>
                    <a:pt x="1805" y="1897"/>
                  </a:cubicBezTo>
                  <a:cubicBezTo>
                    <a:pt x="1855" y="1977"/>
                    <a:pt x="1865" y="1982"/>
                    <a:pt x="1858" y="1987"/>
                  </a:cubicBezTo>
                  <a:cubicBezTo>
                    <a:pt x="1871" y="2021"/>
                    <a:pt x="1882" y="2026"/>
                    <a:pt x="1878" y="2030"/>
                  </a:cubicBezTo>
                  <a:cubicBezTo>
                    <a:pt x="1897" y="2067"/>
                    <a:pt x="1895" y="2071"/>
                    <a:pt x="1895" y="2076"/>
                  </a:cubicBezTo>
                  <a:cubicBezTo>
                    <a:pt x="1916" y="2110"/>
                    <a:pt x="1914" y="2113"/>
                    <a:pt x="1917" y="2117"/>
                  </a:cubicBezTo>
                  <a:cubicBezTo>
                    <a:pt x="1930" y="2144"/>
                    <a:pt x="1944" y="2148"/>
                    <a:pt x="1938" y="2151"/>
                  </a:cubicBezTo>
                  <a:cubicBezTo>
                    <a:pt x="1908" y="2125"/>
                    <a:pt x="1906" y="2119"/>
                    <a:pt x="1902" y="2119"/>
                  </a:cubicBezTo>
                  <a:cubicBezTo>
                    <a:pt x="1880" y="2084"/>
                    <a:pt x="1881" y="2073"/>
                    <a:pt x="1872" y="2062"/>
                  </a:cubicBezTo>
                  <a:cubicBezTo>
                    <a:pt x="1844" y="1984"/>
                    <a:pt x="1839" y="1972"/>
                    <a:pt x="1835" y="1960"/>
                  </a:cubicBezTo>
                  <a:cubicBezTo>
                    <a:pt x="1801" y="1900"/>
                    <a:pt x="1797" y="1896"/>
                    <a:pt x="1793" y="1893"/>
                  </a:cubicBezTo>
                  <a:cubicBezTo>
                    <a:pt x="1774" y="1859"/>
                    <a:pt x="1767" y="1846"/>
                    <a:pt x="1762" y="1833"/>
                  </a:cubicBezTo>
                  <a:cubicBezTo>
                    <a:pt x="1750" y="1801"/>
                    <a:pt x="1755" y="1799"/>
                    <a:pt x="1749" y="1798"/>
                  </a:cubicBezTo>
                  <a:cubicBezTo>
                    <a:pt x="1756" y="1854"/>
                    <a:pt x="1767" y="1859"/>
                    <a:pt x="1764" y="1863"/>
                  </a:cubicBezTo>
                  <a:cubicBezTo>
                    <a:pt x="1814" y="1937"/>
                    <a:pt x="1812" y="1939"/>
                    <a:pt x="1813" y="1942"/>
                  </a:cubicBezTo>
                  <a:cubicBezTo>
                    <a:pt x="1829" y="1975"/>
                    <a:pt x="1835" y="1983"/>
                    <a:pt x="1836" y="1991"/>
                  </a:cubicBezTo>
                  <a:cubicBezTo>
                    <a:pt x="1844" y="2024"/>
                    <a:pt x="1855" y="2034"/>
                    <a:pt x="1853" y="2043"/>
                  </a:cubicBezTo>
                  <a:cubicBezTo>
                    <a:pt x="1864" y="2071"/>
                    <a:pt x="1874" y="2079"/>
                    <a:pt x="1873" y="2086"/>
                  </a:cubicBezTo>
                  <a:cubicBezTo>
                    <a:pt x="1891" y="2122"/>
                    <a:pt x="1900" y="2126"/>
                    <a:pt x="1897" y="2130"/>
                  </a:cubicBezTo>
                  <a:cubicBezTo>
                    <a:pt x="1882" y="2116"/>
                    <a:pt x="1872" y="2115"/>
                    <a:pt x="1867" y="2106"/>
                  </a:cubicBezTo>
                  <a:cubicBezTo>
                    <a:pt x="1838" y="2045"/>
                    <a:pt x="1844" y="2043"/>
                    <a:pt x="1841" y="2039"/>
                  </a:cubicBezTo>
                  <a:cubicBezTo>
                    <a:pt x="1833" y="2016"/>
                    <a:pt x="1826" y="2012"/>
                    <a:pt x="1829" y="2009"/>
                  </a:cubicBezTo>
                  <a:cubicBezTo>
                    <a:pt x="1816" y="1976"/>
                    <a:pt x="1808" y="1972"/>
                    <a:pt x="1811" y="1970"/>
                  </a:cubicBezTo>
                  <a:cubicBezTo>
                    <a:pt x="1790" y="1923"/>
                    <a:pt x="1781" y="1915"/>
                    <a:pt x="1781" y="1909"/>
                  </a:cubicBezTo>
                  <a:cubicBezTo>
                    <a:pt x="1766" y="1879"/>
                    <a:pt x="1766" y="1877"/>
                    <a:pt x="1763" y="1878"/>
                  </a:cubicBezTo>
                  <a:cubicBezTo>
                    <a:pt x="1742" y="1849"/>
                    <a:pt x="1740" y="1846"/>
                    <a:pt x="1733" y="1841"/>
                  </a:cubicBezTo>
                  <a:cubicBezTo>
                    <a:pt x="1715" y="1818"/>
                    <a:pt x="1714" y="1815"/>
                    <a:pt x="1714" y="1812"/>
                  </a:cubicBezTo>
                  <a:cubicBezTo>
                    <a:pt x="1727" y="1844"/>
                    <a:pt x="1742" y="1853"/>
                    <a:pt x="1743" y="1861"/>
                  </a:cubicBezTo>
                  <a:cubicBezTo>
                    <a:pt x="1757" y="1878"/>
                    <a:pt x="1754" y="1878"/>
                    <a:pt x="1760" y="1881"/>
                  </a:cubicBezTo>
                  <a:cubicBezTo>
                    <a:pt x="1776" y="1914"/>
                    <a:pt x="1774" y="1917"/>
                    <a:pt x="1778" y="1921"/>
                  </a:cubicBezTo>
                  <a:cubicBezTo>
                    <a:pt x="1797" y="1967"/>
                    <a:pt x="1804" y="1974"/>
                    <a:pt x="1803" y="1980"/>
                  </a:cubicBezTo>
                  <a:cubicBezTo>
                    <a:pt x="1816" y="2004"/>
                    <a:pt x="1818" y="2007"/>
                    <a:pt x="1818" y="2010"/>
                  </a:cubicBezTo>
                  <a:cubicBezTo>
                    <a:pt x="1839" y="2053"/>
                    <a:pt x="1837" y="2064"/>
                    <a:pt x="1844" y="2077"/>
                  </a:cubicBezTo>
                  <a:cubicBezTo>
                    <a:pt x="1851" y="2111"/>
                    <a:pt x="1845" y="2108"/>
                    <a:pt x="1840" y="2104"/>
                  </a:cubicBezTo>
                  <a:cubicBezTo>
                    <a:pt x="1828" y="2075"/>
                    <a:pt x="1822" y="2070"/>
                    <a:pt x="1824" y="2066"/>
                  </a:cubicBezTo>
                  <a:cubicBezTo>
                    <a:pt x="1808" y="2022"/>
                    <a:pt x="1804" y="2018"/>
                    <a:pt x="1804" y="2014"/>
                  </a:cubicBezTo>
                  <a:cubicBezTo>
                    <a:pt x="1785" y="1965"/>
                    <a:pt x="1784" y="1956"/>
                    <a:pt x="1777" y="1947"/>
                  </a:cubicBezTo>
                  <a:cubicBezTo>
                    <a:pt x="1709" y="1843"/>
                    <a:pt x="1702" y="1835"/>
                    <a:pt x="1696" y="1827"/>
                  </a:cubicBezTo>
                  <a:cubicBezTo>
                    <a:pt x="1678" y="1809"/>
                    <a:pt x="1683" y="1819"/>
                    <a:pt x="1694" y="1829"/>
                  </a:cubicBezTo>
                  <a:cubicBezTo>
                    <a:pt x="1774" y="1968"/>
                    <a:pt x="1780" y="1973"/>
                    <a:pt x="1778" y="1978"/>
                  </a:cubicBezTo>
                  <a:cubicBezTo>
                    <a:pt x="1798" y="2025"/>
                    <a:pt x="1796" y="2029"/>
                    <a:pt x="1801" y="2034"/>
                  </a:cubicBezTo>
                  <a:cubicBezTo>
                    <a:pt x="1816" y="2074"/>
                    <a:pt x="1818" y="2079"/>
                    <a:pt x="1818" y="2083"/>
                  </a:cubicBezTo>
                  <a:cubicBezTo>
                    <a:pt x="1807" y="2079"/>
                    <a:pt x="1798" y="2072"/>
                    <a:pt x="1800" y="2066"/>
                  </a:cubicBezTo>
                  <a:cubicBezTo>
                    <a:pt x="1777" y="2022"/>
                    <a:pt x="1771" y="2013"/>
                    <a:pt x="1772" y="2004"/>
                  </a:cubicBezTo>
                  <a:cubicBezTo>
                    <a:pt x="1744" y="1951"/>
                    <a:pt x="1749" y="1948"/>
                    <a:pt x="1747" y="1945"/>
                  </a:cubicBezTo>
                  <a:cubicBezTo>
                    <a:pt x="1686" y="1847"/>
                    <a:pt x="1680" y="1838"/>
                    <a:pt x="1674" y="1829"/>
                  </a:cubicBezTo>
                  <a:cubicBezTo>
                    <a:pt x="1622" y="1769"/>
                    <a:pt x="1618" y="1765"/>
                    <a:pt x="1615" y="1765"/>
                  </a:cubicBezTo>
                  <a:cubicBezTo>
                    <a:pt x="1609" y="1758"/>
                    <a:pt x="1612" y="1765"/>
                    <a:pt x="1613" y="1766"/>
                  </a:cubicBezTo>
                  <a:cubicBezTo>
                    <a:pt x="1624" y="1783"/>
                    <a:pt x="1626" y="1781"/>
                    <a:pt x="1628" y="1783"/>
                  </a:cubicBezTo>
                  <a:cubicBezTo>
                    <a:pt x="1674" y="1842"/>
                    <a:pt x="1678" y="1848"/>
                    <a:pt x="1682" y="1854"/>
                  </a:cubicBezTo>
                  <a:cubicBezTo>
                    <a:pt x="1701" y="1881"/>
                    <a:pt x="1707" y="1894"/>
                    <a:pt x="1715" y="1906"/>
                  </a:cubicBezTo>
                  <a:cubicBezTo>
                    <a:pt x="1727" y="1930"/>
                    <a:pt x="1729" y="1936"/>
                    <a:pt x="1736" y="1943"/>
                  </a:cubicBezTo>
                  <a:cubicBezTo>
                    <a:pt x="1744" y="1966"/>
                    <a:pt x="1743" y="1968"/>
                    <a:pt x="1747" y="1968"/>
                  </a:cubicBezTo>
                  <a:cubicBezTo>
                    <a:pt x="1770" y="2038"/>
                    <a:pt x="1776" y="2044"/>
                    <a:pt x="1778" y="2051"/>
                  </a:cubicBezTo>
                  <a:cubicBezTo>
                    <a:pt x="1771" y="2070"/>
                    <a:pt x="1774" y="2059"/>
                    <a:pt x="1769" y="2056"/>
                  </a:cubicBezTo>
                  <a:cubicBezTo>
                    <a:pt x="1747" y="2020"/>
                    <a:pt x="1752" y="2016"/>
                    <a:pt x="1745" y="2010"/>
                  </a:cubicBezTo>
                  <a:cubicBezTo>
                    <a:pt x="1715" y="1936"/>
                    <a:pt x="1713" y="1925"/>
                    <a:pt x="1702" y="1914"/>
                  </a:cubicBezTo>
                  <a:cubicBezTo>
                    <a:pt x="1630" y="1803"/>
                    <a:pt x="1634" y="1800"/>
                    <a:pt x="1628" y="1797"/>
                  </a:cubicBezTo>
                  <a:cubicBezTo>
                    <a:pt x="1600" y="1765"/>
                    <a:pt x="1599" y="1763"/>
                    <a:pt x="1597" y="1761"/>
                  </a:cubicBezTo>
                  <a:cubicBezTo>
                    <a:pt x="1566" y="1730"/>
                    <a:pt x="1561" y="1720"/>
                    <a:pt x="1556" y="1724"/>
                  </a:cubicBezTo>
                  <a:cubicBezTo>
                    <a:pt x="1586" y="1755"/>
                    <a:pt x="1586" y="1757"/>
                    <a:pt x="1586" y="1758"/>
                  </a:cubicBezTo>
                  <a:cubicBezTo>
                    <a:pt x="1615" y="1791"/>
                    <a:pt x="1614" y="1796"/>
                    <a:pt x="1620" y="1801"/>
                  </a:cubicBezTo>
                  <a:cubicBezTo>
                    <a:pt x="1654" y="1845"/>
                    <a:pt x="1656" y="1849"/>
                    <a:pt x="1658" y="1854"/>
                  </a:cubicBezTo>
                  <a:cubicBezTo>
                    <a:pt x="1689" y="1898"/>
                    <a:pt x="1690" y="1916"/>
                    <a:pt x="1706" y="1935"/>
                  </a:cubicBezTo>
                  <a:cubicBezTo>
                    <a:pt x="1722" y="1975"/>
                    <a:pt x="1720" y="1980"/>
                    <a:pt x="1727" y="1986"/>
                  </a:cubicBezTo>
                  <a:cubicBezTo>
                    <a:pt x="1749" y="2039"/>
                    <a:pt x="1747" y="2042"/>
                    <a:pt x="1751" y="2046"/>
                  </a:cubicBezTo>
                  <a:cubicBezTo>
                    <a:pt x="1731" y="2045"/>
                    <a:pt x="1736" y="2043"/>
                    <a:pt x="1736" y="2042"/>
                  </a:cubicBezTo>
                  <a:cubicBezTo>
                    <a:pt x="1729" y="2030"/>
                    <a:pt x="1722" y="2030"/>
                    <a:pt x="1721" y="2025"/>
                  </a:cubicBezTo>
                  <a:cubicBezTo>
                    <a:pt x="1705" y="1989"/>
                    <a:pt x="1703" y="1986"/>
                    <a:pt x="1701" y="1982"/>
                  </a:cubicBezTo>
                  <a:cubicBezTo>
                    <a:pt x="1678" y="1917"/>
                    <a:pt x="1672" y="1914"/>
                    <a:pt x="1673" y="1911"/>
                  </a:cubicBezTo>
                  <a:cubicBezTo>
                    <a:pt x="1649" y="1865"/>
                    <a:pt x="1643" y="1851"/>
                    <a:pt x="1635" y="1837"/>
                  </a:cubicBezTo>
                  <a:cubicBezTo>
                    <a:pt x="1559" y="1756"/>
                    <a:pt x="1556" y="1741"/>
                    <a:pt x="1551" y="1745"/>
                  </a:cubicBezTo>
                  <a:cubicBezTo>
                    <a:pt x="1597" y="1790"/>
                    <a:pt x="1595" y="1802"/>
                    <a:pt x="1601" y="1806"/>
                  </a:cubicBezTo>
                  <a:cubicBezTo>
                    <a:pt x="1633" y="1854"/>
                    <a:pt x="1637" y="1856"/>
                    <a:pt x="1640" y="1859"/>
                  </a:cubicBezTo>
                  <a:cubicBezTo>
                    <a:pt x="1659" y="1900"/>
                    <a:pt x="1663" y="1912"/>
                    <a:pt x="1668" y="1924"/>
                  </a:cubicBezTo>
                  <a:cubicBezTo>
                    <a:pt x="1678" y="1954"/>
                    <a:pt x="1685" y="1958"/>
                    <a:pt x="1682" y="1961"/>
                  </a:cubicBezTo>
                  <a:cubicBezTo>
                    <a:pt x="1703" y="2007"/>
                    <a:pt x="1705" y="2010"/>
                    <a:pt x="1705" y="2013"/>
                  </a:cubicBezTo>
                  <a:cubicBezTo>
                    <a:pt x="1678" y="2001"/>
                    <a:pt x="1677" y="1990"/>
                    <a:pt x="1672" y="1979"/>
                  </a:cubicBezTo>
                  <a:cubicBezTo>
                    <a:pt x="1652" y="1934"/>
                    <a:pt x="1653" y="1923"/>
                    <a:pt x="1645" y="1912"/>
                  </a:cubicBezTo>
                  <a:cubicBezTo>
                    <a:pt x="1599" y="1833"/>
                    <a:pt x="1593" y="1822"/>
                    <a:pt x="1586" y="1811"/>
                  </a:cubicBezTo>
                  <a:cubicBezTo>
                    <a:pt x="1536" y="1756"/>
                    <a:pt x="1532" y="1745"/>
                    <a:pt x="1528" y="1751"/>
                  </a:cubicBezTo>
                  <a:cubicBezTo>
                    <a:pt x="1611" y="1868"/>
                    <a:pt x="1622" y="1877"/>
                    <a:pt x="1621" y="1884"/>
                  </a:cubicBezTo>
                  <a:cubicBezTo>
                    <a:pt x="1657" y="1966"/>
                    <a:pt x="1659" y="1973"/>
                    <a:pt x="1661" y="1980"/>
                  </a:cubicBezTo>
                  <a:cubicBezTo>
                    <a:pt x="1659" y="1992"/>
                    <a:pt x="1650" y="1988"/>
                    <a:pt x="1654" y="1985"/>
                  </a:cubicBezTo>
                  <a:cubicBezTo>
                    <a:pt x="1639" y="1948"/>
                    <a:pt x="1637" y="1945"/>
                    <a:pt x="1637" y="1942"/>
                  </a:cubicBezTo>
                  <a:cubicBezTo>
                    <a:pt x="1617" y="1901"/>
                    <a:pt x="1611" y="1897"/>
                    <a:pt x="1611" y="1893"/>
                  </a:cubicBezTo>
                  <a:cubicBezTo>
                    <a:pt x="1598" y="1864"/>
                    <a:pt x="1591" y="1859"/>
                    <a:pt x="1592" y="1854"/>
                  </a:cubicBezTo>
                  <a:cubicBezTo>
                    <a:pt x="1557" y="1807"/>
                    <a:pt x="1547" y="1795"/>
                    <a:pt x="1534" y="1775"/>
                  </a:cubicBezTo>
                  <a:cubicBezTo>
                    <a:pt x="1499" y="1716"/>
                    <a:pt x="1487" y="1716"/>
                    <a:pt x="1490" y="1709"/>
                  </a:cubicBezTo>
                  <a:cubicBezTo>
                    <a:pt x="1471" y="1695"/>
                    <a:pt x="1481" y="1700"/>
                    <a:pt x="1478" y="1705"/>
                  </a:cubicBezTo>
                  <a:cubicBezTo>
                    <a:pt x="1495" y="1729"/>
                    <a:pt x="1497" y="1739"/>
                    <a:pt x="1509" y="1750"/>
                  </a:cubicBezTo>
                  <a:cubicBezTo>
                    <a:pt x="1567" y="1831"/>
                    <a:pt x="1575" y="1850"/>
                    <a:pt x="1591" y="1870"/>
                  </a:cubicBezTo>
                  <a:cubicBezTo>
                    <a:pt x="1604" y="1903"/>
                    <a:pt x="1608" y="1908"/>
                    <a:pt x="1611" y="1913"/>
                  </a:cubicBezTo>
                  <a:cubicBezTo>
                    <a:pt x="1624" y="1938"/>
                    <a:pt x="1630" y="1948"/>
                    <a:pt x="1633" y="1958"/>
                  </a:cubicBezTo>
                  <a:cubicBezTo>
                    <a:pt x="1642" y="1982"/>
                    <a:pt x="1642" y="1986"/>
                    <a:pt x="1639" y="1984"/>
                  </a:cubicBezTo>
                  <a:cubicBezTo>
                    <a:pt x="1625" y="1963"/>
                    <a:pt x="1617" y="1957"/>
                    <a:pt x="1613" y="1952"/>
                  </a:cubicBezTo>
                  <a:cubicBezTo>
                    <a:pt x="1560" y="1857"/>
                    <a:pt x="1565" y="1850"/>
                    <a:pt x="1558" y="1849"/>
                  </a:cubicBezTo>
                  <a:cubicBezTo>
                    <a:pt x="1547" y="1828"/>
                    <a:pt x="1545" y="1823"/>
                    <a:pt x="1542" y="1817"/>
                  </a:cubicBezTo>
                  <a:cubicBezTo>
                    <a:pt x="1489" y="1732"/>
                    <a:pt x="1485" y="1727"/>
                    <a:pt x="1482" y="1722"/>
                  </a:cubicBezTo>
                  <a:cubicBezTo>
                    <a:pt x="1513" y="1785"/>
                    <a:pt x="1517" y="1796"/>
                    <a:pt x="1524" y="1807"/>
                  </a:cubicBezTo>
                  <a:cubicBezTo>
                    <a:pt x="1541" y="1834"/>
                    <a:pt x="1545" y="1836"/>
                    <a:pt x="1544" y="1839"/>
                  </a:cubicBezTo>
                  <a:cubicBezTo>
                    <a:pt x="1569" y="1882"/>
                    <a:pt x="1568" y="1884"/>
                    <a:pt x="1571" y="1887"/>
                  </a:cubicBezTo>
                  <a:cubicBezTo>
                    <a:pt x="1586" y="1924"/>
                    <a:pt x="1598" y="1930"/>
                    <a:pt x="1593" y="1935"/>
                  </a:cubicBezTo>
                  <a:cubicBezTo>
                    <a:pt x="1607" y="1957"/>
                    <a:pt x="1611" y="1963"/>
                    <a:pt x="1611" y="1969"/>
                  </a:cubicBezTo>
                  <a:cubicBezTo>
                    <a:pt x="1597" y="1946"/>
                    <a:pt x="1587" y="1941"/>
                    <a:pt x="1585" y="1936"/>
                  </a:cubicBezTo>
                  <a:cubicBezTo>
                    <a:pt x="1566" y="1896"/>
                    <a:pt x="1559" y="1888"/>
                    <a:pt x="1558" y="1882"/>
                  </a:cubicBezTo>
                  <a:cubicBezTo>
                    <a:pt x="1519" y="1808"/>
                    <a:pt x="1519" y="1803"/>
                    <a:pt x="1509" y="1796"/>
                  </a:cubicBezTo>
                  <a:cubicBezTo>
                    <a:pt x="1461" y="1735"/>
                    <a:pt x="1463" y="1723"/>
                    <a:pt x="1453" y="1729"/>
                  </a:cubicBezTo>
                  <a:cubicBezTo>
                    <a:pt x="1493" y="1780"/>
                    <a:pt x="1495" y="1789"/>
                    <a:pt x="1510" y="1807"/>
                  </a:cubicBezTo>
                  <a:cubicBezTo>
                    <a:pt x="1534" y="1842"/>
                    <a:pt x="1531" y="1846"/>
                    <a:pt x="1537" y="1851"/>
                  </a:cubicBezTo>
                  <a:cubicBezTo>
                    <a:pt x="1567" y="1924"/>
                    <a:pt x="1569" y="1925"/>
                    <a:pt x="1571" y="1930"/>
                  </a:cubicBezTo>
                  <a:cubicBezTo>
                    <a:pt x="1564" y="1936"/>
                    <a:pt x="1565" y="1932"/>
                    <a:pt x="1559" y="1926"/>
                  </a:cubicBezTo>
                  <a:cubicBezTo>
                    <a:pt x="1546" y="1892"/>
                    <a:pt x="1538" y="1883"/>
                    <a:pt x="1535" y="1875"/>
                  </a:cubicBezTo>
                  <a:cubicBezTo>
                    <a:pt x="1519" y="1836"/>
                    <a:pt x="1508" y="1831"/>
                    <a:pt x="1510" y="1827"/>
                  </a:cubicBezTo>
                  <a:cubicBezTo>
                    <a:pt x="1469" y="1771"/>
                    <a:pt x="1465" y="1766"/>
                    <a:pt x="1461" y="1761"/>
                  </a:cubicBezTo>
                  <a:cubicBezTo>
                    <a:pt x="1444" y="1739"/>
                    <a:pt x="1431" y="1733"/>
                    <a:pt x="1428" y="1723"/>
                  </a:cubicBezTo>
                  <a:cubicBezTo>
                    <a:pt x="1425" y="1727"/>
                    <a:pt x="1434" y="1739"/>
                    <a:pt x="1453" y="1759"/>
                  </a:cubicBezTo>
                  <a:cubicBezTo>
                    <a:pt x="1523" y="1869"/>
                    <a:pt x="1526" y="1882"/>
                    <a:pt x="1534" y="1894"/>
                  </a:cubicBezTo>
                  <a:cubicBezTo>
                    <a:pt x="1549" y="1926"/>
                    <a:pt x="1556" y="1929"/>
                    <a:pt x="1550" y="1932"/>
                  </a:cubicBezTo>
                  <a:cubicBezTo>
                    <a:pt x="1542" y="1913"/>
                    <a:pt x="1534" y="1909"/>
                    <a:pt x="1533" y="1906"/>
                  </a:cubicBezTo>
                  <a:cubicBezTo>
                    <a:pt x="1495" y="1833"/>
                    <a:pt x="1476" y="1810"/>
                    <a:pt x="1459" y="1785"/>
                  </a:cubicBezTo>
                  <a:cubicBezTo>
                    <a:pt x="1417" y="1742"/>
                    <a:pt x="1414" y="1733"/>
                    <a:pt x="1410" y="1736"/>
                  </a:cubicBezTo>
                  <a:cubicBezTo>
                    <a:pt x="1394" y="1726"/>
                    <a:pt x="1394" y="1727"/>
                    <a:pt x="1402" y="1734"/>
                  </a:cubicBezTo>
                  <a:cubicBezTo>
                    <a:pt x="1439" y="1772"/>
                    <a:pt x="1445" y="1779"/>
                    <a:pt x="1451" y="1786"/>
                  </a:cubicBezTo>
                  <a:cubicBezTo>
                    <a:pt x="1508" y="1883"/>
                    <a:pt x="1516" y="1888"/>
                    <a:pt x="1515" y="1893"/>
                  </a:cubicBezTo>
                  <a:cubicBezTo>
                    <a:pt x="1504" y="1899"/>
                    <a:pt x="1504" y="1879"/>
                    <a:pt x="1491" y="1865"/>
                  </a:cubicBezTo>
                  <a:cubicBezTo>
                    <a:pt x="1444" y="1801"/>
                    <a:pt x="1434" y="1788"/>
                    <a:pt x="1426" y="1777"/>
                  </a:cubicBezTo>
                  <a:cubicBezTo>
                    <a:pt x="1377" y="1728"/>
                    <a:pt x="1370" y="1719"/>
                    <a:pt x="1362" y="1714"/>
                  </a:cubicBezTo>
                  <a:cubicBezTo>
                    <a:pt x="1346" y="1711"/>
                    <a:pt x="1356" y="1715"/>
                    <a:pt x="1366" y="1722"/>
                  </a:cubicBezTo>
                  <a:cubicBezTo>
                    <a:pt x="1407" y="1762"/>
                    <a:pt x="1407" y="1764"/>
                    <a:pt x="1408" y="1766"/>
                  </a:cubicBezTo>
                  <a:cubicBezTo>
                    <a:pt x="1428" y="1793"/>
                    <a:pt x="1434" y="1799"/>
                    <a:pt x="1437" y="1807"/>
                  </a:cubicBezTo>
                  <a:cubicBezTo>
                    <a:pt x="1487" y="1871"/>
                    <a:pt x="1483" y="1873"/>
                    <a:pt x="1487" y="1877"/>
                  </a:cubicBezTo>
                  <a:cubicBezTo>
                    <a:pt x="1476" y="1863"/>
                    <a:pt x="1472" y="1862"/>
                    <a:pt x="1468" y="1856"/>
                  </a:cubicBezTo>
                  <a:cubicBezTo>
                    <a:pt x="1427" y="1802"/>
                    <a:pt x="1420" y="1793"/>
                    <a:pt x="1413" y="1785"/>
                  </a:cubicBezTo>
                  <a:cubicBezTo>
                    <a:pt x="1367" y="1738"/>
                    <a:pt x="1363" y="1737"/>
                    <a:pt x="1359" y="1734"/>
                  </a:cubicBezTo>
                  <a:cubicBezTo>
                    <a:pt x="1354" y="1737"/>
                    <a:pt x="1364" y="1736"/>
                    <a:pt x="1360" y="1742"/>
                  </a:cubicBezTo>
                  <a:cubicBezTo>
                    <a:pt x="1397" y="1776"/>
                    <a:pt x="1401" y="1785"/>
                    <a:pt x="1407" y="1785"/>
                  </a:cubicBezTo>
                  <a:cubicBezTo>
                    <a:pt x="1423" y="1806"/>
                    <a:pt x="1419" y="1809"/>
                    <a:pt x="1425" y="1812"/>
                  </a:cubicBezTo>
                  <a:cubicBezTo>
                    <a:pt x="1406" y="1793"/>
                    <a:pt x="1402" y="1796"/>
                    <a:pt x="1399" y="1789"/>
                  </a:cubicBezTo>
                  <a:cubicBezTo>
                    <a:pt x="1348" y="1746"/>
                    <a:pt x="1344" y="1739"/>
                    <a:pt x="1339" y="1737"/>
                  </a:cubicBezTo>
                  <a:cubicBezTo>
                    <a:pt x="1363" y="1764"/>
                    <a:pt x="1373" y="1773"/>
                    <a:pt x="1384" y="1782"/>
                  </a:cubicBezTo>
                  <a:cubicBezTo>
                    <a:pt x="1426" y="1841"/>
                    <a:pt x="1439" y="1847"/>
                    <a:pt x="1436" y="1852"/>
                  </a:cubicBezTo>
                  <a:cubicBezTo>
                    <a:pt x="1387" y="1806"/>
                    <a:pt x="1370" y="1785"/>
                    <a:pt x="1346" y="1769"/>
                  </a:cubicBezTo>
                  <a:cubicBezTo>
                    <a:pt x="1360" y="1787"/>
                    <a:pt x="1371" y="1797"/>
                    <a:pt x="1382" y="1810"/>
                  </a:cubicBezTo>
                  <a:cubicBezTo>
                    <a:pt x="1406" y="1837"/>
                    <a:pt x="1399" y="1838"/>
                    <a:pt x="1397" y="1837"/>
                  </a:cubicBezTo>
                  <a:cubicBezTo>
                    <a:pt x="1375" y="1825"/>
                    <a:pt x="1370" y="1821"/>
                    <a:pt x="1364" y="1819"/>
                  </a:cubicBezTo>
                  <a:cubicBezTo>
                    <a:pt x="1320" y="1789"/>
                    <a:pt x="1322" y="1785"/>
                    <a:pt x="1315" y="1787"/>
                  </a:cubicBezTo>
                  <a:cubicBezTo>
                    <a:pt x="1340" y="1807"/>
                    <a:pt x="1342" y="1812"/>
                    <a:pt x="1345" y="1810"/>
                  </a:cubicBezTo>
                  <a:cubicBezTo>
                    <a:pt x="1368" y="1829"/>
                    <a:pt x="1363" y="1830"/>
                    <a:pt x="1362" y="1830"/>
                  </a:cubicBezTo>
                  <a:cubicBezTo>
                    <a:pt x="1356" y="1828"/>
                    <a:pt x="1352" y="1825"/>
                    <a:pt x="1351" y="1825"/>
                  </a:cubicBezTo>
                  <a:cubicBezTo>
                    <a:pt x="1327" y="1814"/>
                    <a:pt x="1316" y="1808"/>
                    <a:pt x="1305" y="1801"/>
                  </a:cubicBezTo>
                  <a:cubicBezTo>
                    <a:pt x="1262" y="1781"/>
                    <a:pt x="1259" y="1767"/>
                    <a:pt x="1256" y="1772"/>
                  </a:cubicBezTo>
                  <a:cubicBezTo>
                    <a:pt x="1310" y="1809"/>
                    <a:pt x="1312" y="1813"/>
                    <a:pt x="1315" y="1816"/>
                  </a:cubicBezTo>
                  <a:cubicBezTo>
                    <a:pt x="1348" y="1831"/>
                    <a:pt x="1354" y="1834"/>
                    <a:pt x="1360" y="1837"/>
                  </a:cubicBezTo>
                  <a:cubicBezTo>
                    <a:pt x="1335" y="1835"/>
                    <a:pt x="1324" y="1831"/>
                    <a:pt x="1313" y="1827"/>
                  </a:cubicBezTo>
                  <a:cubicBezTo>
                    <a:pt x="1261" y="1800"/>
                    <a:pt x="1258" y="1801"/>
                    <a:pt x="1256" y="1798"/>
                  </a:cubicBezTo>
                  <a:cubicBezTo>
                    <a:pt x="1273" y="1814"/>
                    <a:pt x="1277" y="1818"/>
                    <a:pt x="1281" y="1817"/>
                  </a:cubicBezTo>
                  <a:cubicBezTo>
                    <a:pt x="1357" y="1850"/>
                    <a:pt x="1373" y="1856"/>
                    <a:pt x="1389" y="1858"/>
                  </a:cubicBezTo>
                  <a:cubicBezTo>
                    <a:pt x="1405" y="1865"/>
                    <a:pt x="1410" y="1855"/>
                    <a:pt x="1414" y="1863"/>
                  </a:cubicBezTo>
                  <a:cubicBezTo>
                    <a:pt x="1444" y="1870"/>
                    <a:pt x="1451" y="1864"/>
                    <a:pt x="1456" y="1875"/>
                  </a:cubicBezTo>
                  <a:cubicBezTo>
                    <a:pt x="1436" y="1875"/>
                    <a:pt x="1434" y="1872"/>
                    <a:pt x="1432" y="1873"/>
                  </a:cubicBezTo>
                  <a:cubicBezTo>
                    <a:pt x="1374" y="1864"/>
                    <a:pt x="1366" y="1865"/>
                    <a:pt x="1358" y="1865"/>
                  </a:cubicBezTo>
                  <a:cubicBezTo>
                    <a:pt x="1291" y="1849"/>
                    <a:pt x="1274" y="1844"/>
                    <a:pt x="1258" y="1837"/>
                  </a:cubicBezTo>
                  <a:cubicBezTo>
                    <a:pt x="1235" y="1830"/>
                    <a:pt x="1245" y="1833"/>
                    <a:pt x="1254" y="1843"/>
                  </a:cubicBezTo>
                  <a:cubicBezTo>
                    <a:pt x="1297" y="1857"/>
                    <a:pt x="1302" y="1862"/>
                    <a:pt x="1309" y="1862"/>
                  </a:cubicBezTo>
                  <a:cubicBezTo>
                    <a:pt x="1370" y="1874"/>
                    <a:pt x="1373" y="1874"/>
                    <a:pt x="1376" y="1876"/>
                  </a:cubicBezTo>
                  <a:cubicBezTo>
                    <a:pt x="1408" y="1881"/>
                    <a:pt x="1411" y="1881"/>
                    <a:pt x="1414" y="1880"/>
                  </a:cubicBezTo>
                  <a:cubicBezTo>
                    <a:pt x="1453" y="1886"/>
                    <a:pt x="1460" y="1888"/>
                    <a:pt x="1468" y="1888"/>
                  </a:cubicBezTo>
                  <a:cubicBezTo>
                    <a:pt x="1485" y="1901"/>
                    <a:pt x="1482" y="1899"/>
                    <a:pt x="1480" y="1895"/>
                  </a:cubicBezTo>
                  <a:cubicBezTo>
                    <a:pt x="1446" y="1893"/>
                    <a:pt x="1439" y="1894"/>
                    <a:pt x="1433" y="1892"/>
                  </a:cubicBezTo>
                  <a:cubicBezTo>
                    <a:pt x="1389" y="1885"/>
                    <a:pt x="1383" y="1890"/>
                    <a:pt x="1377" y="1886"/>
                  </a:cubicBezTo>
                  <a:cubicBezTo>
                    <a:pt x="1312" y="1879"/>
                    <a:pt x="1305" y="1878"/>
                    <a:pt x="1298" y="1877"/>
                  </a:cubicBezTo>
                  <a:cubicBezTo>
                    <a:pt x="1251" y="1868"/>
                    <a:pt x="1244" y="1862"/>
                    <a:pt x="1238" y="1860"/>
                  </a:cubicBezTo>
                  <a:cubicBezTo>
                    <a:pt x="1194" y="1840"/>
                    <a:pt x="1191" y="1831"/>
                    <a:pt x="1187" y="1832"/>
                  </a:cubicBezTo>
                  <a:cubicBezTo>
                    <a:pt x="1191" y="1840"/>
                    <a:pt x="1193" y="1842"/>
                    <a:pt x="1196" y="1842"/>
                  </a:cubicBezTo>
                  <a:cubicBezTo>
                    <a:pt x="1235" y="1868"/>
                    <a:pt x="1231" y="1872"/>
                    <a:pt x="1237" y="1876"/>
                  </a:cubicBezTo>
                  <a:cubicBezTo>
                    <a:pt x="1277" y="1893"/>
                    <a:pt x="1287" y="1900"/>
                    <a:pt x="1297" y="1901"/>
                  </a:cubicBezTo>
                  <a:cubicBezTo>
                    <a:pt x="1344" y="1919"/>
                    <a:pt x="1345" y="1915"/>
                    <a:pt x="1347" y="1915"/>
                  </a:cubicBezTo>
                  <a:cubicBezTo>
                    <a:pt x="1368" y="1921"/>
                    <a:pt x="1378" y="1923"/>
                    <a:pt x="1388" y="1923"/>
                  </a:cubicBezTo>
                  <a:cubicBezTo>
                    <a:pt x="1424" y="1924"/>
                    <a:pt x="1429" y="1924"/>
                    <a:pt x="1434" y="1926"/>
                  </a:cubicBezTo>
                  <a:cubicBezTo>
                    <a:pt x="1471" y="1929"/>
                    <a:pt x="1476" y="1925"/>
                    <a:pt x="1482" y="1924"/>
                  </a:cubicBezTo>
                  <a:cubicBezTo>
                    <a:pt x="1534" y="1939"/>
                    <a:pt x="1537" y="1934"/>
                    <a:pt x="1540" y="1941"/>
                  </a:cubicBezTo>
                  <a:cubicBezTo>
                    <a:pt x="1500" y="1945"/>
                    <a:pt x="1498" y="1942"/>
                    <a:pt x="1495" y="1942"/>
                  </a:cubicBezTo>
                  <a:cubicBezTo>
                    <a:pt x="1459" y="1941"/>
                    <a:pt x="1454" y="1941"/>
                    <a:pt x="1449" y="1939"/>
                  </a:cubicBezTo>
                  <a:cubicBezTo>
                    <a:pt x="1431" y="1941"/>
                    <a:pt x="1428" y="1939"/>
                    <a:pt x="1426" y="1939"/>
                  </a:cubicBezTo>
                  <a:cubicBezTo>
                    <a:pt x="1378" y="1935"/>
                    <a:pt x="1368" y="1933"/>
                    <a:pt x="1358" y="1932"/>
                  </a:cubicBezTo>
                  <a:cubicBezTo>
                    <a:pt x="1308" y="1915"/>
                    <a:pt x="1302" y="1919"/>
                    <a:pt x="1298" y="1912"/>
                  </a:cubicBezTo>
                  <a:cubicBezTo>
                    <a:pt x="1255" y="1901"/>
                    <a:pt x="1252" y="1892"/>
                    <a:pt x="1248" y="1898"/>
                  </a:cubicBezTo>
                  <a:cubicBezTo>
                    <a:pt x="1315" y="1926"/>
                    <a:pt x="1322" y="1930"/>
                    <a:pt x="1329" y="1934"/>
                  </a:cubicBezTo>
                  <a:cubicBezTo>
                    <a:pt x="1363" y="1942"/>
                    <a:pt x="1366" y="1946"/>
                    <a:pt x="1370" y="1942"/>
                  </a:cubicBezTo>
                  <a:cubicBezTo>
                    <a:pt x="1405" y="1951"/>
                    <a:pt x="1409" y="1944"/>
                    <a:pt x="1412" y="1951"/>
                  </a:cubicBezTo>
                  <a:cubicBezTo>
                    <a:pt x="1436" y="1950"/>
                    <a:pt x="1440" y="1952"/>
                    <a:pt x="1443" y="1950"/>
                  </a:cubicBezTo>
                  <a:cubicBezTo>
                    <a:pt x="1503" y="1951"/>
                    <a:pt x="1509" y="1953"/>
                    <a:pt x="1516" y="1953"/>
                  </a:cubicBezTo>
                  <a:cubicBezTo>
                    <a:pt x="1533" y="1951"/>
                    <a:pt x="1535" y="1956"/>
                    <a:pt x="1538" y="1951"/>
                  </a:cubicBezTo>
                  <a:cubicBezTo>
                    <a:pt x="1563" y="1955"/>
                    <a:pt x="1566" y="1957"/>
                    <a:pt x="1570" y="1958"/>
                  </a:cubicBezTo>
                  <a:cubicBezTo>
                    <a:pt x="1559" y="1961"/>
                    <a:pt x="1554" y="1959"/>
                    <a:pt x="1548" y="1957"/>
                  </a:cubicBezTo>
                  <a:cubicBezTo>
                    <a:pt x="1508" y="1964"/>
                    <a:pt x="1503" y="1955"/>
                    <a:pt x="1497" y="1961"/>
                  </a:cubicBezTo>
                  <a:cubicBezTo>
                    <a:pt x="1474" y="1964"/>
                    <a:pt x="1469" y="1958"/>
                    <a:pt x="1463" y="1959"/>
                  </a:cubicBezTo>
                  <a:cubicBezTo>
                    <a:pt x="1409" y="1959"/>
                    <a:pt x="1407" y="1959"/>
                    <a:pt x="1404" y="1958"/>
                  </a:cubicBezTo>
                  <a:cubicBezTo>
                    <a:pt x="1376" y="1951"/>
                    <a:pt x="1373" y="1953"/>
                    <a:pt x="1371" y="1953"/>
                  </a:cubicBezTo>
                  <a:cubicBezTo>
                    <a:pt x="1342" y="1946"/>
                    <a:pt x="1340" y="1946"/>
                    <a:pt x="1337" y="1947"/>
                  </a:cubicBezTo>
                  <a:cubicBezTo>
                    <a:pt x="1306" y="1936"/>
                    <a:pt x="1300" y="1933"/>
                    <a:pt x="1295" y="1929"/>
                  </a:cubicBezTo>
                  <a:cubicBezTo>
                    <a:pt x="1311" y="1945"/>
                    <a:pt x="1321" y="1945"/>
                    <a:pt x="1330" y="1953"/>
                  </a:cubicBezTo>
                  <a:cubicBezTo>
                    <a:pt x="1406" y="1967"/>
                    <a:pt x="1412" y="1971"/>
                    <a:pt x="1417" y="1970"/>
                  </a:cubicBezTo>
                  <a:cubicBezTo>
                    <a:pt x="1439" y="1969"/>
                    <a:pt x="1441" y="1974"/>
                    <a:pt x="1444" y="1970"/>
                  </a:cubicBezTo>
                  <a:cubicBezTo>
                    <a:pt x="1465" y="1968"/>
                    <a:pt x="1468" y="1968"/>
                    <a:pt x="1471" y="1972"/>
                  </a:cubicBezTo>
                  <a:cubicBezTo>
                    <a:pt x="1495" y="1970"/>
                    <a:pt x="1501" y="1970"/>
                    <a:pt x="1507" y="1969"/>
                  </a:cubicBezTo>
                  <a:cubicBezTo>
                    <a:pt x="1590" y="1975"/>
                    <a:pt x="1601" y="1977"/>
                    <a:pt x="1613" y="1981"/>
                  </a:cubicBezTo>
                  <a:cubicBezTo>
                    <a:pt x="1550" y="1985"/>
                    <a:pt x="1546" y="1982"/>
                    <a:pt x="1542" y="1982"/>
                  </a:cubicBezTo>
                  <a:cubicBezTo>
                    <a:pt x="1459" y="1988"/>
                    <a:pt x="1455" y="1990"/>
                    <a:pt x="1452" y="1989"/>
                  </a:cubicBezTo>
                  <a:cubicBezTo>
                    <a:pt x="1436" y="1987"/>
                    <a:pt x="1432" y="1989"/>
                    <a:pt x="1428" y="1989"/>
                  </a:cubicBezTo>
                  <a:cubicBezTo>
                    <a:pt x="1385" y="1980"/>
                    <a:pt x="1377" y="1978"/>
                    <a:pt x="1369" y="1974"/>
                  </a:cubicBezTo>
                  <a:cubicBezTo>
                    <a:pt x="1327" y="1967"/>
                    <a:pt x="1332" y="1968"/>
                    <a:pt x="1337" y="1970"/>
                  </a:cubicBezTo>
                  <a:cubicBezTo>
                    <a:pt x="1394" y="1989"/>
                    <a:pt x="1400" y="1992"/>
                    <a:pt x="1407" y="1994"/>
                  </a:cubicBezTo>
                  <a:cubicBezTo>
                    <a:pt x="1442" y="2001"/>
                    <a:pt x="1447" y="1993"/>
                    <a:pt x="1451" y="1998"/>
                  </a:cubicBezTo>
                  <a:cubicBezTo>
                    <a:pt x="1487" y="1996"/>
                    <a:pt x="1495" y="1997"/>
                    <a:pt x="1504" y="1995"/>
                  </a:cubicBezTo>
                  <a:cubicBezTo>
                    <a:pt x="1559" y="1991"/>
                    <a:pt x="1563" y="1992"/>
                    <a:pt x="1568" y="1989"/>
                  </a:cubicBezTo>
                  <a:cubicBezTo>
                    <a:pt x="1606" y="1992"/>
                    <a:pt x="1610" y="1991"/>
                    <a:pt x="1613" y="1995"/>
                  </a:cubicBezTo>
                  <a:cubicBezTo>
                    <a:pt x="1597" y="1999"/>
                    <a:pt x="1593" y="1994"/>
                    <a:pt x="1589" y="1996"/>
                  </a:cubicBezTo>
                  <a:cubicBezTo>
                    <a:pt x="1540" y="1996"/>
                    <a:pt x="1530" y="2006"/>
                    <a:pt x="1522" y="2000"/>
                  </a:cubicBezTo>
                  <a:cubicBezTo>
                    <a:pt x="1435" y="2015"/>
                    <a:pt x="1427" y="2013"/>
                    <a:pt x="1419" y="2014"/>
                  </a:cubicBezTo>
                  <a:cubicBezTo>
                    <a:pt x="1387" y="2010"/>
                    <a:pt x="1380" y="2015"/>
                    <a:pt x="1373" y="2011"/>
                  </a:cubicBezTo>
                  <a:cubicBezTo>
                    <a:pt x="1321" y="2001"/>
                    <a:pt x="1314" y="1994"/>
                    <a:pt x="1306" y="1998"/>
                  </a:cubicBezTo>
                  <a:cubicBezTo>
                    <a:pt x="1360" y="2016"/>
                    <a:pt x="1363" y="2017"/>
                    <a:pt x="1366" y="2020"/>
                  </a:cubicBezTo>
                  <a:cubicBezTo>
                    <a:pt x="1460" y="2023"/>
                    <a:pt x="1472" y="2021"/>
                    <a:pt x="1484" y="2019"/>
                  </a:cubicBezTo>
                  <a:cubicBezTo>
                    <a:pt x="1525" y="2010"/>
                    <a:pt x="1531" y="2015"/>
                    <a:pt x="1537" y="2010"/>
                  </a:cubicBezTo>
                  <a:cubicBezTo>
                    <a:pt x="1568" y="2009"/>
                    <a:pt x="1580" y="2009"/>
                    <a:pt x="1593" y="2004"/>
                  </a:cubicBezTo>
                  <a:cubicBezTo>
                    <a:pt x="1659" y="2015"/>
                    <a:pt x="1655" y="2015"/>
                    <a:pt x="1652" y="2013"/>
                  </a:cubicBezTo>
                  <a:cubicBezTo>
                    <a:pt x="1627" y="2014"/>
                    <a:pt x="1624" y="2010"/>
                    <a:pt x="1620" y="2012"/>
                  </a:cubicBezTo>
                  <a:cubicBezTo>
                    <a:pt x="1560" y="2015"/>
                    <a:pt x="1558" y="2013"/>
                    <a:pt x="1555" y="2014"/>
                  </a:cubicBezTo>
                  <a:cubicBezTo>
                    <a:pt x="1496" y="2023"/>
                    <a:pt x="1475" y="2031"/>
                    <a:pt x="1455" y="2032"/>
                  </a:cubicBezTo>
                  <a:cubicBezTo>
                    <a:pt x="1436" y="2034"/>
                    <a:pt x="1431" y="2034"/>
                    <a:pt x="1425" y="2035"/>
                  </a:cubicBezTo>
                  <a:cubicBezTo>
                    <a:pt x="1408" y="2032"/>
                    <a:pt x="1405" y="2034"/>
                    <a:pt x="1402" y="2032"/>
                  </a:cubicBezTo>
                  <a:cubicBezTo>
                    <a:pt x="1354" y="2025"/>
                    <a:pt x="1344" y="2022"/>
                    <a:pt x="1334" y="2023"/>
                  </a:cubicBezTo>
                  <a:cubicBezTo>
                    <a:pt x="1379" y="2036"/>
                    <a:pt x="1386" y="2039"/>
                    <a:pt x="1393" y="2037"/>
                  </a:cubicBezTo>
                  <a:cubicBezTo>
                    <a:pt x="1421" y="2042"/>
                    <a:pt x="1429" y="2044"/>
                    <a:pt x="1437" y="2042"/>
                  </a:cubicBezTo>
                  <a:cubicBezTo>
                    <a:pt x="1470" y="2041"/>
                    <a:pt x="1479" y="2038"/>
                    <a:pt x="1487" y="2036"/>
                  </a:cubicBezTo>
                  <a:cubicBezTo>
                    <a:pt x="1527" y="2027"/>
                    <a:pt x="1530" y="2029"/>
                    <a:pt x="1534" y="2030"/>
                  </a:cubicBezTo>
                  <a:cubicBezTo>
                    <a:pt x="1579" y="2019"/>
                    <a:pt x="1581" y="2021"/>
                    <a:pt x="1584" y="2021"/>
                  </a:cubicBezTo>
                  <a:cubicBezTo>
                    <a:pt x="1624" y="2020"/>
                    <a:pt x="1628" y="2027"/>
                    <a:pt x="1633" y="2021"/>
                  </a:cubicBezTo>
                  <a:cubicBezTo>
                    <a:pt x="1660" y="2020"/>
                    <a:pt x="1662" y="2027"/>
                    <a:pt x="1666" y="2025"/>
                  </a:cubicBezTo>
                  <a:cubicBezTo>
                    <a:pt x="1674" y="2034"/>
                    <a:pt x="1666" y="2034"/>
                    <a:pt x="1659" y="2030"/>
                  </a:cubicBezTo>
                  <a:cubicBezTo>
                    <a:pt x="1620" y="2036"/>
                    <a:pt x="1616" y="2031"/>
                    <a:pt x="1612" y="2034"/>
                  </a:cubicBezTo>
                  <a:cubicBezTo>
                    <a:pt x="1572" y="2039"/>
                    <a:pt x="1567" y="2040"/>
                    <a:pt x="1563" y="2039"/>
                  </a:cubicBezTo>
                  <a:cubicBezTo>
                    <a:pt x="1523" y="2047"/>
                    <a:pt x="1514" y="2051"/>
                    <a:pt x="1505" y="2053"/>
                  </a:cubicBezTo>
                  <a:cubicBezTo>
                    <a:pt x="1459" y="2061"/>
                    <a:pt x="1457" y="2057"/>
                    <a:pt x="1455" y="2059"/>
                  </a:cubicBezTo>
                  <a:cubicBezTo>
                    <a:pt x="1413" y="2061"/>
                    <a:pt x="1408" y="2058"/>
                    <a:pt x="1404" y="2060"/>
                  </a:cubicBezTo>
                  <a:cubicBezTo>
                    <a:pt x="1384" y="2058"/>
                    <a:pt x="1379" y="2058"/>
                    <a:pt x="1375" y="2056"/>
                  </a:cubicBezTo>
                  <a:cubicBezTo>
                    <a:pt x="1369" y="2062"/>
                    <a:pt x="1374" y="2062"/>
                    <a:pt x="1379" y="2064"/>
                  </a:cubicBezTo>
                  <a:cubicBezTo>
                    <a:pt x="1401" y="2067"/>
                    <a:pt x="1404" y="2067"/>
                    <a:pt x="1406" y="2066"/>
                  </a:cubicBezTo>
                  <a:cubicBezTo>
                    <a:pt x="1450" y="2069"/>
                    <a:pt x="1452" y="2068"/>
                    <a:pt x="1454" y="2068"/>
                  </a:cubicBezTo>
                  <a:cubicBezTo>
                    <a:pt x="1479" y="2066"/>
                    <a:pt x="1481" y="2068"/>
                    <a:pt x="1484" y="2065"/>
                  </a:cubicBezTo>
                  <a:cubicBezTo>
                    <a:pt x="1510" y="2057"/>
                    <a:pt x="1515" y="2064"/>
                    <a:pt x="1520" y="2060"/>
                  </a:cubicBezTo>
                  <a:cubicBezTo>
                    <a:pt x="1573" y="2046"/>
                    <a:pt x="1583" y="2047"/>
                    <a:pt x="1593" y="2042"/>
                  </a:cubicBezTo>
                  <a:cubicBezTo>
                    <a:pt x="1612" y="2043"/>
                    <a:pt x="1614" y="2045"/>
                    <a:pt x="1617" y="2042"/>
                  </a:cubicBezTo>
                  <a:cubicBezTo>
                    <a:pt x="1655" y="2040"/>
                    <a:pt x="1659" y="2040"/>
                    <a:pt x="1663" y="2042"/>
                  </a:cubicBezTo>
                  <a:cubicBezTo>
                    <a:pt x="1683" y="2045"/>
                    <a:pt x="1686" y="2043"/>
                    <a:pt x="1684" y="2046"/>
                  </a:cubicBezTo>
                  <a:cubicBezTo>
                    <a:pt x="1632" y="2050"/>
                    <a:pt x="1619" y="2059"/>
                    <a:pt x="1606" y="2056"/>
                  </a:cubicBezTo>
                  <a:cubicBezTo>
                    <a:pt x="1581" y="2061"/>
                    <a:pt x="1574" y="2065"/>
                    <a:pt x="1567" y="2065"/>
                  </a:cubicBezTo>
                  <a:cubicBezTo>
                    <a:pt x="1520" y="2079"/>
                    <a:pt x="1514" y="2076"/>
                    <a:pt x="1507" y="2079"/>
                  </a:cubicBezTo>
                  <a:cubicBezTo>
                    <a:pt x="1442" y="2084"/>
                    <a:pt x="1436" y="2084"/>
                    <a:pt x="1430" y="2083"/>
                  </a:cubicBezTo>
                  <a:cubicBezTo>
                    <a:pt x="1403" y="2082"/>
                    <a:pt x="1396" y="2084"/>
                    <a:pt x="1390" y="2081"/>
                  </a:cubicBezTo>
                  <a:cubicBezTo>
                    <a:pt x="1375" y="2083"/>
                    <a:pt x="1378" y="2083"/>
                    <a:pt x="1380" y="2086"/>
                  </a:cubicBezTo>
                  <a:cubicBezTo>
                    <a:pt x="1410" y="2091"/>
                    <a:pt x="1416" y="2088"/>
                    <a:pt x="1422" y="2090"/>
                  </a:cubicBezTo>
                  <a:cubicBezTo>
                    <a:pt x="1444" y="2093"/>
                    <a:pt x="1449" y="2090"/>
                    <a:pt x="1454" y="2091"/>
                  </a:cubicBezTo>
                  <a:cubicBezTo>
                    <a:pt x="1474" y="2092"/>
                    <a:pt x="1476" y="2090"/>
                    <a:pt x="1479" y="2090"/>
                  </a:cubicBezTo>
                  <a:cubicBezTo>
                    <a:pt x="1499" y="2092"/>
                    <a:pt x="1502" y="2086"/>
                    <a:pt x="1505" y="2090"/>
                  </a:cubicBezTo>
                  <a:cubicBezTo>
                    <a:pt x="1530" y="2088"/>
                    <a:pt x="1523" y="2089"/>
                    <a:pt x="1519" y="2089"/>
                  </a:cubicBezTo>
                  <a:cubicBezTo>
                    <a:pt x="1499" y="2094"/>
                    <a:pt x="1496" y="2093"/>
                    <a:pt x="1494" y="2094"/>
                  </a:cubicBezTo>
                  <a:cubicBezTo>
                    <a:pt x="1424" y="2102"/>
                    <a:pt x="1408" y="2102"/>
                    <a:pt x="1392" y="2099"/>
                  </a:cubicBezTo>
                  <a:cubicBezTo>
                    <a:pt x="1350" y="2100"/>
                    <a:pt x="1347" y="2091"/>
                    <a:pt x="1342" y="2099"/>
                  </a:cubicBezTo>
                  <a:cubicBezTo>
                    <a:pt x="1393" y="2108"/>
                    <a:pt x="1398" y="2108"/>
                    <a:pt x="1403" y="2109"/>
                  </a:cubicBezTo>
                  <a:cubicBezTo>
                    <a:pt x="1445" y="2109"/>
                    <a:pt x="1447" y="2109"/>
                    <a:pt x="1450" y="2109"/>
                  </a:cubicBezTo>
                  <a:cubicBezTo>
                    <a:pt x="1483" y="2107"/>
                    <a:pt x="1486" y="2108"/>
                    <a:pt x="1489" y="2104"/>
                  </a:cubicBezTo>
                  <a:cubicBezTo>
                    <a:pt x="1507" y="2105"/>
                    <a:pt x="1510" y="2099"/>
                    <a:pt x="1512" y="2101"/>
                  </a:cubicBezTo>
                  <a:cubicBezTo>
                    <a:pt x="1571" y="2083"/>
                    <a:pt x="1581" y="2084"/>
                    <a:pt x="1593" y="2077"/>
                  </a:cubicBezTo>
                  <a:cubicBezTo>
                    <a:pt x="1647" y="2067"/>
                    <a:pt x="1652" y="2068"/>
                    <a:pt x="1658" y="2069"/>
                  </a:cubicBezTo>
                  <a:cubicBezTo>
                    <a:pt x="1693" y="2064"/>
                    <a:pt x="1696" y="2064"/>
                    <a:pt x="1698" y="2066"/>
                  </a:cubicBezTo>
                  <a:cubicBezTo>
                    <a:pt x="1717" y="2068"/>
                    <a:pt x="1725" y="2064"/>
                    <a:pt x="1721" y="2069"/>
                  </a:cubicBezTo>
                  <a:cubicBezTo>
                    <a:pt x="1669" y="2080"/>
                    <a:pt x="1665" y="2078"/>
                    <a:pt x="1660" y="2078"/>
                  </a:cubicBezTo>
                  <a:cubicBezTo>
                    <a:pt x="1614" y="2094"/>
                    <a:pt x="1604" y="2100"/>
                    <a:pt x="1596" y="2097"/>
                  </a:cubicBezTo>
                  <a:cubicBezTo>
                    <a:pt x="1557" y="2116"/>
                    <a:pt x="1553" y="2109"/>
                    <a:pt x="1548" y="2116"/>
                  </a:cubicBezTo>
                  <a:cubicBezTo>
                    <a:pt x="1445" y="2138"/>
                    <a:pt x="1438" y="2131"/>
                    <a:pt x="1429" y="2136"/>
                  </a:cubicBezTo>
                  <a:cubicBezTo>
                    <a:pt x="1420" y="2142"/>
                    <a:pt x="1430" y="2141"/>
                    <a:pt x="1440" y="2141"/>
                  </a:cubicBezTo>
                  <a:cubicBezTo>
                    <a:pt x="1461" y="2139"/>
                    <a:pt x="1466" y="2143"/>
                    <a:pt x="1471" y="2140"/>
                  </a:cubicBezTo>
                  <a:cubicBezTo>
                    <a:pt x="1507" y="2138"/>
                    <a:pt x="1513" y="2132"/>
                    <a:pt x="1518" y="2134"/>
                  </a:cubicBezTo>
                  <a:cubicBezTo>
                    <a:pt x="1553" y="2125"/>
                    <a:pt x="1558" y="2124"/>
                    <a:pt x="1563" y="2120"/>
                  </a:cubicBezTo>
                  <a:cubicBezTo>
                    <a:pt x="1600" y="2106"/>
                    <a:pt x="1607" y="2107"/>
                    <a:pt x="1614" y="2105"/>
                  </a:cubicBezTo>
                  <a:cubicBezTo>
                    <a:pt x="1634" y="2100"/>
                    <a:pt x="1638" y="2093"/>
                    <a:pt x="1641" y="2096"/>
                  </a:cubicBezTo>
                  <a:cubicBezTo>
                    <a:pt x="1680" y="2089"/>
                    <a:pt x="1688" y="2081"/>
                    <a:pt x="1694" y="2084"/>
                  </a:cubicBezTo>
                  <a:cubicBezTo>
                    <a:pt x="1728" y="2085"/>
                    <a:pt x="1733" y="2076"/>
                    <a:pt x="1736" y="2079"/>
                  </a:cubicBezTo>
                  <a:cubicBezTo>
                    <a:pt x="1753" y="2083"/>
                    <a:pt x="1748" y="2081"/>
                    <a:pt x="1744" y="2081"/>
                  </a:cubicBezTo>
                  <a:cubicBezTo>
                    <a:pt x="1711" y="2083"/>
                    <a:pt x="1705" y="2088"/>
                    <a:pt x="1700" y="2087"/>
                  </a:cubicBezTo>
                  <a:cubicBezTo>
                    <a:pt x="1635" y="2103"/>
                    <a:pt x="1629" y="2113"/>
                    <a:pt x="1624" y="2110"/>
                  </a:cubicBezTo>
                  <a:cubicBezTo>
                    <a:pt x="1587" y="2121"/>
                    <a:pt x="1585" y="2125"/>
                    <a:pt x="1585" y="2127"/>
                  </a:cubicBezTo>
                  <a:cubicBezTo>
                    <a:pt x="1565" y="2138"/>
                    <a:pt x="1558" y="2127"/>
                    <a:pt x="1561" y="2134"/>
                  </a:cubicBezTo>
                  <a:cubicBezTo>
                    <a:pt x="1521" y="2145"/>
                    <a:pt x="1515" y="2142"/>
                    <a:pt x="1509" y="2147"/>
                  </a:cubicBezTo>
                  <a:cubicBezTo>
                    <a:pt x="1471" y="2146"/>
                    <a:pt x="1465" y="2153"/>
                    <a:pt x="1459" y="2153"/>
                  </a:cubicBezTo>
                  <a:cubicBezTo>
                    <a:pt x="1437" y="2149"/>
                    <a:pt x="1431" y="2158"/>
                    <a:pt x="1425" y="2151"/>
                  </a:cubicBezTo>
                  <a:cubicBezTo>
                    <a:pt x="1386" y="2149"/>
                    <a:pt x="1381" y="2142"/>
                    <a:pt x="1375" y="2146"/>
                  </a:cubicBezTo>
                  <a:cubicBezTo>
                    <a:pt x="1415" y="2158"/>
                    <a:pt x="1423" y="2160"/>
                    <a:pt x="1431" y="2160"/>
                  </a:cubicBezTo>
                  <a:cubicBezTo>
                    <a:pt x="1439" y="2160"/>
                    <a:pt x="1439" y="2160"/>
                    <a:pt x="1439" y="2160"/>
                  </a:cubicBezTo>
                  <a:cubicBezTo>
                    <a:pt x="1511" y="2153"/>
                    <a:pt x="1516" y="2158"/>
                    <a:pt x="1521" y="2151"/>
                  </a:cubicBezTo>
                  <a:cubicBezTo>
                    <a:pt x="1584" y="2138"/>
                    <a:pt x="1595" y="2130"/>
                    <a:pt x="1606" y="2129"/>
                  </a:cubicBezTo>
                  <a:cubicBezTo>
                    <a:pt x="1656" y="2105"/>
                    <a:pt x="1669" y="2110"/>
                    <a:pt x="1684" y="2102"/>
                  </a:cubicBezTo>
                  <a:cubicBezTo>
                    <a:pt x="1733" y="2089"/>
                    <a:pt x="1739" y="2095"/>
                    <a:pt x="1746" y="2090"/>
                  </a:cubicBezTo>
                  <a:cubicBezTo>
                    <a:pt x="1782" y="2095"/>
                    <a:pt x="1786" y="2094"/>
                    <a:pt x="1789" y="2093"/>
                  </a:cubicBezTo>
                  <a:cubicBezTo>
                    <a:pt x="1806" y="2099"/>
                    <a:pt x="1809" y="2098"/>
                    <a:pt x="1807" y="2101"/>
                  </a:cubicBezTo>
                  <a:cubicBezTo>
                    <a:pt x="1749" y="2109"/>
                    <a:pt x="1745" y="2110"/>
                    <a:pt x="1742" y="2109"/>
                  </a:cubicBezTo>
                  <a:cubicBezTo>
                    <a:pt x="1689" y="2129"/>
                    <a:pt x="1681" y="2128"/>
                    <a:pt x="1674" y="2133"/>
                  </a:cubicBezTo>
                  <a:cubicBezTo>
                    <a:pt x="1644" y="2142"/>
                    <a:pt x="1636" y="2149"/>
                    <a:pt x="1628" y="2150"/>
                  </a:cubicBezTo>
                  <a:cubicBezTo>
                    <a:pt x="1608" y="2159"/>
                    <a:pt x="1608" y="2159"/>
                    <a:pt x="1607" y="2160"/>
                  </a:cubicBezTo>
                  <a:cubicBezTo>
                    <a:pt x="1648" y="2152"/>
                    <a:pt x="1658" y="2153"/>
                    <a:pt x="1668" y="2147"/>
                  </a:cubicBezTo>
                  <a:cubicBezTo>
                    <a:pt x="1748" y="2114"/>
                    <a:pt x="1753" y="2122"/>
                    <a:pt x="1759" y="2114"/>
                  </a:cubicBezTo>
                  <a:cubicBezTo>
                    <a:pt x="1784" y="2117"/>
                    <a:pt x="1781" y="2113"/>
                    <a:pt x="1777" y="2119"/>
                  </a:cubicBezTo>
                  <a:cubicBezTo>
                    <a:pt x="1751" y="2124"/>
                    <a:pt x="1748" y="2122"/>
                    <a:pt x="1744" y="2124"/>
                  </a:cubicBezTo>
                  <a:cubicBezTo>
                    <a:pt x="1696" y="2142"/>
                    <a:pt x="1692" y="2145"/>
                    <a:pt x="1688" y="2147"/>
                  </a:cubicBezTo>
                  <a:cubicBezTo>
                    <a:pt x="1681" y="2160"/>
                    <a:pt x="1681" y="2160"/>
                    <a:pt x="1681" y="2160"/>
                  </a:cubicBezTo>
                  <a:cubicBezTo>
                    <a:pt x="1723" y="2146"/>
                    <a:pt x="1728" y="2138"/>
                    <a:pt x="1732" y="2140"/>
                  </a:cubicBezTo>
                  <a:cubicBezTo>
                    <a:pt x="1800" y="2126"/>
                    <a:pt x="1805" y="2122"/>
                    <a:pt x="1809" y="2122"/>
                  </a:cubicBezTo>
                  <a:cubicBezTo>
                    <a:pt x="1859" y="2130"/>
                    <a:pt x="1849" y="2135"/>
                    <a:pt x="1839" y="2134"/>
                  </a:cubicBezTo>
                  <a:cubicBezTo>
                    <a:pt x="1796" y="2143"/>
                    <a:pt x="1782" y="2143"/>
                    <a:pt x="1769" y="2149"/>
                  </a:cubicBezTo>
                  <a:cubicBezTo>
                    <a:pt x="1776" y="2157"/>
                    <a:pt x="1784" y="2154"/>
                    <a:pt x="1792" y="2152"/>
                  </a:cubicBezTo>
                  <a:cubicBezTo>
                    <a:pt x="1836" y="2146"/>
                    <a:pt x="1848" y="2144"/>
                    <a:pt x="1860" y="2141"/>
                  </a:cubicBezTo>
                  <a:cubicBezTo>
                    <a:pt x="1890" y="2149"/>
                    <a:pt x="1883" y="2141"/>
                    <a:pt x="1875" y="2148"/>
                  </a:cubicBezTo>
                  <a:cubicBezTo>
                    <a:pt x="1809" y="2160"/>
                    <a:pt x="1809" y="2160"/>
                    <a:pt x="1809" y="2160"/>
                  </a:cubicBezTo>
                  <a:cubicBezTo>
                    <a:pt x="1855" y="2162"/>
                    <a:pt x="1860" y="2158"/>
                    <a:pt x="1864" y="2158"/>
                  </a:cubicBezTo>
                  <a:cubicBezTo>
                    <a:pt x="1880" y="2157"/>
                    <a:pt x="1882" y="2157"/>
                    <a:pt x="1884" y="2158"/>
                  </a:cubicBezTo>
                  <a:cubicBezTo>
                    <a:pt x="1900" y="2158"/>
                    <a:pt x="1895" y="2159"/>
                    <a:pt x="1890" y="2159"/>
                  </a:cubicBezTo>
                  <a:cubicBezTo>
                    <a:pt x="1969" y="2159"/>
                    <a:pt x="1968" y="2157"/>
                    <a:pt x="1966" y="2156"/>
                  </a:cubicBezTo>
                  <a:cubicBezTo>
                    <a:pt x="1951" y="2145"/>
                    <a:pt x="1947" y="2142"/>
                    <a:pt x="1942" y="2136"/>
                  </a:cubicBezTo>
                  <a:cubicBezTo>
                    <a:pt x="1928" y="2102"/>
                    <a:pt x="1921" y="2099"/>
                    <a:pt x="1919" y="2096"/>
                  </a:cubicBezTo>
                  <a:cubicBezTo>
                    <a:pt x="1906" y="2068"/>
                    <a:pt x="1903" y="2061"/>
                    <a:pt x="1900" y="2054"/>
                  </a:cubicBezTo>
                  <a:cubicBezTo>
                    <a:pt x="1884" y="2012"/>
                    <a:pt x="1880" y="2009"/>
                    <a:pt x="1880" y="2005"/>
                  </a:cubicBezTo>
                  <a:cubicBezTo>
                    <a:pt x="1870" y="1972"/>
                    <a:pt x="1863" y="1965"/>
                    <a:pt x="1863" y="1959"/>
                  </a:cubicBezTo>
                  <a:cubicBezTo>
                    <a:pt x="1799" y="1870"/>
                    <a:pt x="1800" y="1871"/>
                    <a:pt x="1801" y="1871"/>
                  </a:cubicBezTo>
                  <a:cubicBezTo>
                    <a:pt x="1846" y="1921"/>
                    <a:pt x="1856" y="1927"/>
                    <a:pt x="1867" y="1947"/>
                  </a:cubicBezTo>
                  <a:cubicBezTo>
                    <a:pt x="1895" y="2002"/>
                    <a:pt x="1899" y="2005"/>
                    <a:pt x="1901" y="2010"/>
                  </a:cubicBezTo>
                  <a:cubicBezTo>
                    <a:pt x="1908" y="2028"/>
                    <a:pt x="1914" y="2036"/>
                    <a:pt x="1916" y="2043"/>
                  </a:cubicBezTo>
                  <a:cubicBezTo>
                    <a:pt x="1949" y="2106"/>
                    <a:pt x="1957" y="2126"/>
                    <a:pt x="1968" y="2145"/>
                  </a:cubicBezTo>
                  <a:cubicBezTo>
                    <a:pt x="1993" y="2160"/>
                    <a:pt x="1993" y="2160"/>
                    <a:pt x="1993" y="2160"/>
                  </a:cubicBezTo>
                  <a:close/>
                  <a:moveTo>
                    <a:pt x="1432" y="1827"/>
                  </a:moveTo>
                  <a:cubicBezTo>
                    <a:pt x="1438" y="1821"/>
                    <a:pt x="1439" y="1838"/>
                    <a:pt x="1448" y="1842"/>
                  </a:cubicBezTo>
                  <a:cubicBezTo>
                    <a:pt x="1439" y="1846"/>
                    <a:pt x="1440" y="1832"/>
                    <a:pt x="1432" y="1827"/>
                  </a:cubicBezTo>
                  <a:close/>
                  <a:moveTo>
                    <a:pt x="1447" y="1848"/>
                  </a:moveTo>
                  <a:cubicBezTo>
                    <a:pt x="1453" y="1846"/>
                    <a:pt x="1456" y="1858"/>
                    <a:pt x="1459" y="1861"/>
                  </a:cubicBezTo>
                  <a:cubicBezTo>
                    <a:pt x="1452" y="1862"/>
                    <a:pt x="1449" y="1851"/>
                    <a:pt x="1447" y="1848"/>
                  </a:cubicBezTo>
                  <a:close/>
                  <a:moveTo>
                    <a:pt x="1239" y="1868"/>
                  </a:moveTo>
                  <a:cubicBezTo>
                    <a:pt x="1242" y="1867"/>
                    <a:pt x="1245" y="1869"/>
                    <a:pt x="1248" y="1872"/>
                  </a:cubicBezTo>
                  <a:cubicBezTo>
                    <a:pt x="1244" y="1878"/>
                    <a:pt x="1242" y="1871"/>
                    <a:pt x="1239" y="1868"/>
                  </a:cubicBezTo>
                  <a:close/>
                  <a:moveTo>
                    <a:pt x="1501" y="1919"/>
                  </a:moveTo>
                  <a:cubicBezTo>
                    <a:pt x="1497" y="1914"/>
                    <a:pt x="1493" y="1919"/>
                    <a:pt x="1489" y="1916"/>
                  </a:cubicBezTo>
                  <a:cubicBezTo>
                    <a:pt x="1435" y="1912"/>
                    <a:pt x="1432" y="1913"/>
                    <a:pt x="1430" y="1915"/>
                  </a:cubicBezTo>
                  <a:cubicBezTo>
                    <a:pt x="1404" y="1915"/>
                    <a:pt x="1397" y="1912"/>
                    <a:pt x="1389" y="1914"/>
                  </a:cubicBezTo>
                  <a:cubicBezTo>
                    <a:pt x="1360" y="1907"/>
                    <a:pt x="1356" y="1911"/>
                    <a:pt x="1352" y="1908"/>
                  </a:cubicBezTo>
                  <a:cubicBezTo>
                    <a:pt x="1313" y="1898"/>
                    <a:pt x="1309" y="1899"/>
                    <a:pt x="1305" y="1897"/>
                  </a:cubicBezTo>
                  <a:cubicBezTo>
                    <a:pt x="1253" y="1869"/>
                    <a:pt x="1256" y="1878"/>
                    <a:pt x="1260" y="1876"/>
                  </a:cubicBezTo>
                  <a:cubicBezTo>
                    <a:pt x="1307" y="1885"/>
                    <a:pt x="1326" y="1890"/>
                    <a:pt x="1345" y="1894"/>
                  </a:cubicBezTo>
                  <a:cubicBezTo>
                    <a:pt x="1379" y="1897"/>
                    <a:pt x="1384" y="1895"/>
                    <a:pt x="1388" y="1900"/>
                  </a:cubicBezTo>
                  <a:cubicBezTo>
                    <a:pt x="1422" y="1900"/>
                    <a:pt x="1426" y="1904"/>
                    <a:pt x="1431" y="1902"/>
                  </a:cubicBezTo>
                  <a:cubicBezTo>
                    <a:pt x="1464" y="1906"/>
                    <a:pt x="1469" y="1906"/>
                    <a:pt x="1474" y="1905"/>
                  </a:cubicBezTo>
                  <a:cubicBezTo>
                    <a:pt x="1493" y="1908"/>
                    <a:pt x="1497" y="1915"/>
                    <a:pt x="1501" y="1913"/>
                  </a:cubicBezTo>
                  <a:cubicBezTo>
                    <a:pt x="1510" y="1920"/>
                    <a:pt x="1506" y="1919"/>
                    <a:pt x="1501" y="1919"/>
                  </a:cubicBezTo>
                  <a:close/>
                  <a:moveTo>
                    <a:pt x="1546" y="1944"/>
                  </a:moveTo>
                  <a:cubicBezTo>
                    <a:pt x="1543" y="1939"/>
                    <a:pt x="1552" y="1938"/>
                    <a:pt x="1554" y="1943"/>
                  </a:cubicBezTo>
                  <a:cubicBezTo>
                    <a:pt x="1551" y="1944"/>
                    <a:pt x="1548" y="1942"/>
                    <a:pt x="1546" y="1944"/>
                  </a:cubicBezTo>
                  <a:close/>
                  <a:moveTo>
                    <a:pt x="1684" y="2032"/>
                  </a:moveTo>
                  <a:cubicBezTo>
                    <a:pt x="1688" y="2028"/>
                    <a:pt x="1691" y="2030"/>
                    <a:pt x="1694" y="2034"/>
                  </a:cubicBezTo>
                  <a:cubicBezTo>
                    <a:pt x="1691" y="2035"/>
                    <a:pt x="1687" y="2036"/>
                    <a:pt x="1684" y="2032"/>
                  </a:cubicBezTo>
                  <a:close/>
                  <a:moveTo>
                    <a:pt x="2011" y="2148"/>
                  </a:moveTo>
                  <a:cubicBezTo>
                    <a:pt x="2005" y="2140"/>
                    <a:pt x="2001" y="2132"/>
                    <a:pt x="1993" y="2124"/>
                  </a:cubicBezTo>
                  <a:cubicBezTo>
                    <a:pt x="1988" y="2113"/>
                    <a:pt x="1982" y="2101"/>
                    <a:pt x="1972" y="2090"/>
                  </a:cubicBezTo>
                  <a:cubicBezTo>
                    <a:pt x="1957" y="2060"/>
                    <a:pt x="1940" y="2030"/>
                    <a:pt x="1925" y="2000"/>
                  </a:cubicBezTo>
                  <a:cubicBezTo>
                    <a:pt x="1911" y="1971"/>
                    <a:pt x="1890" y="1940"/>
                    <a:pt x="1873" y="1910"/>
                  </a:cubicBezTo>
                  <a:cubicBezTo>
                    <a:pt x="1861" y="1900"/>
                    <a:pt x="1858" y="1893"/>
                    <a:pt x="1848" y="1885"/>
                  </a:cubicBezTo>
                  <a:cubicBezTo>
                    <a:pt x="1850" y="1882"/>
                    <a:pt x="1846" y="1884"/>
                    <a:pt x="1844" y="1881"/>
                  </a:cubicBezTo>
                  <a:cubicBezTo>
                    <a:pt x="1846" y="1878"/>
                    <a:pt x="1842" y="1876"/>
                    <a:pt x="1839" y="1876"/>
                  </a:cubicBezTo>
                  <a:cubicBezTo>
                    <a:pt x="1837" y="1871"/>
                    <a:pt x="1834" y="1864"/>
                    <a:pt x="1827" y="1869"/>
                  </a:cubicBezTo>
                  <a:cubicBezTo>
                    <a:pt x="1834" y="1873"/>
                    <a:pt x="1843" y="1891"/>
                    <a:pt x="1853" y="1895"/>
                  </a:cubicBezTo>
                  <a:cubicBezTo>
                    <a:pt x="1850" y="1899"/>
                    <a:pt x="1860" y="1904"/>
                    <a:pt x="1862" y="1908"/>
                  </a:cubicBezTo>
                  <a:cubicBezTo>
                    <a:pt x="1864" y="1913"/>
                    <a:pt x="1866" y="1918"/>
                    <a:pt x="1872" y="1923"/>
                  </a:cubicBezTo>
                  <a:cubicBezTo>
                    <a:pt x="1875" y="1932"/>
                    <a:pt x="1884" y="1941"/>
                    <a:pt x="1887" y="1950"/>
                  </a:cubicBezTo>
                  <a:cubicBezTo>
                    <a:pt x="1897" y="1968"/>
                    <a:pt x="1909" y="1986"/>
                    <a:pt x="1917" y="2004"/>
                  </a:cubicBezTo>
                  <a:cubicBezTo>
                    <a:pt x="1924" y="2014"/>
                    <a:pt x="1923" y="2022"/>
                    <a:pt x="1932" y="2032"/>
                  </a:cubicBezTo>
                  <a:cubicBezTo>
                    <a:pt x="1931" y="2040"/>
                    <a:pt x="1944" y="2050"/>
                    <a:pt x="1945" y="2059"/>
                  </a:cubicBezTo>
                  <a:cubicBezTo>
                    <a:pt x="1954" y="2068"/>
                    <a:pt x="1951" y="2077"/>
                    <a:pt x="1960" y="2086"/>
                  </a:cubicBezTo>
                  <a:cubicBezTo>
                    <a:pt x="1963" y="2095"/>
                    <a:pt x="1969" y="2104"/>
                    <a:pt x="1978" y="2114"/>
                  </a:cubicBezTo>
                  <a:cubicBezTo>
                    <a:pt x="1979" y="2119"/>
                    <a:pt x="1985" y="2124"/>
                    <a:pt x="1986" y="2130"/>
                  </a:cubicBezTo>
                  <a:cubicBezTo>
                    <a:pt x="1989" y="2132"/>
                    <a:pt x="1991" y="2135"/>
                    <a:pt x="1993" y="2138"/>
                  </a:cubicBezTo>
                  <a:cubicBezTo>
                    <a:pt x="1988" y="2140"/>
                    <a:pt x="2001" y="2144"/>
                    <a:pt x="1996" y="2147"/>
                  </a:cubicBezTo>
                  <a:cubicBezTo>
                    <a:pt x="2002" y="2150"/>
                    <a:pt x="2006" y="2155"/>
                    <a:pt x="2009" y="2160"/>
                  </a:cubicBezTo>
                  <a:cubicBezTo>
                    <a:pt x="2020" y="2160"/>
                    <a:pt x="2020" y="2160"/>
                    <a:pt x="2020" y="2160"/>
                  </a:cubicBezTo>
                  <a:cubicBezTo>
                    <a:pt x="2018" y="2157"/>
                    <a:pt x="2016" y="2153"/>
                    <a:pt x="2011" y="2148"/>
                  </a:cubicBezTo>
                  <a:close/>
                  <a:moveTo>
                    <a:pt x="2059" y="2103"/>
                  </a:moveTo>
                  <a:cubicBezTo>
                    <a:pt x="2045" y="2089"/>
                    <a:pt x="2040" y="2075"/>
                    <a:pt x="2028" y="2061"/>
                  </a:cubicBezTo>
                  <a:cubicBezTo>
                    <a:pt x="2030" y="2059"/>
                    <a:pt x="2026" y="2056"/>
                    <a:pt x="2024" y="2053"/>
                  </a:cubicBezTo>
                  <a:cubicBezTo>
                    <a:pt x="2025" y="2051"/>
                    <a:pt x="2025" y="2048"/>
                    <a:pt x="2023" y="2045"/>
                  </a:cubicBezTo>
                  <a:cubicBezTo>
                    <a:pt x="2012" y="2031"/>
                    <a:pt x="2008" y="2018"/>
                    <a:pt x="1998" y="2004"/>
                  </a:cubicBezTo>
                  <a:cubicBezTo>
                    <a:pt x="2003" y="2001"/>
                    <a:pt x="1990" y="1997"/>
                    <a:pt x="1995" y="1994"/>
                  </a:cubicBezTo>
                  <a:cubicBezTo>
                    <a:pt x="1994" y="1990"/>
                    <a:pt x="1985" y="1986"/>
                    <a:pt x="1988" y="1983"/>
                  </a:cubicBezTo>
                  <a:cubicBezTo>
                    <a:pt x="1981" y="1978"/>
                    <a:pt x="1982" y="1965"/>
                    <a:pt x="1972" y="1965"/>
                  </a:cubicBezTo>
                  <a:cubicBezTo>
                    <a:pt x="1974" y="1970"/>
                    <a:pt x="1977" y="1973"/>
                    <a:pt x="1984" y="1981"/>
                  </a:cubicBezTo>
                  <a:cubicBezTo>
                    <a:pt x="1985" y="1984"/>
                    <a:pt x="1980" y="1987"/>
                    <a:pt x="1986" y="1990"/>
                  </a:cubicBezTo>
                  <a:cubicBezTo>
                    <a:pt x="1986" y="1994"/>
                    <a:pt x="1988" y="1997"/>
                    <a:pt x="1992" y="2000"/>
                  </a:cubicBezTo>
                  <a:cubicBezTo>
                    <a:pt x="1991" y="2007"/>
                    <a:pt x="1999" y="2014"/>
                    <a:pt x="1998" y="2021"/>
                  </a:cubicBezTo>
                  <a:cubicBezTo>
                    <a:pt x="2003" y="2024"/>
                    <a:pt x="1999" y="2027"/>
                    <a:pt x="2004" y="2030"/>
                  </a:cubicBezTo>
                  <a:cubicBezTo>
                    <a:pt x="2005" y="2034"/>
                    <a:pt x="2009" y="2038"/>
                    <a:pt x="2008" y="2041"/>
                  </a:cubicBezTo>
                  <a:cubicBezTo>
                    <a:pt x="2013" y="2045"/>
                    <a:pt x="2009" y="2048"/>
                    <a:pt x="2013" y="2051"/>
                  </a:cubicBezTo>
                  <a:cubicBezTo>
                    <a:pt x="2011" y="2054"/>
                    <a:pt x="2020" y="2059"/>
                    <a:pt x="2017" y="2062"/>
                  </a:cubicBezTo>
                  <a:cubicBezTo>
                    <a:pt x="2030" y="2076"/>
                    <a:pt x="2030" y="2083"/>
                    <a:pt x="2044" y="2099"/>
                  </a:cubicBezTo>
                  <a:cubicBezTo>
                    <a:pt x="2052" y="2115"/>
                    <a:pt x="2060" y="2122"/>
                    <a:pt x="2069" y="2138"/>
                  </a:cubicBezTo>
                  <a:cubicBezTo>
                    <a:pt x="2077" y="2146"/>
                    <a:pt x="2081" y="2153"/>
                    <a:pt x="2086" y="2160"/>
                  </a:cubicBezTo>
                  <a:cubicBezTo>
                    <a:pt x="2099" y="2160"/>
                    <a:pt x="2099" y="2160"/>
                    <a:pt x="2099" y="2160"/>
                  </a:cubicBezTo>
                  <a:cubicBezTo>
                    <a:pt x="2091" y="2148"/>
                    <a:pt x="2081" y="2135"/>
                    <a:pt x="2070" y="2123"/>
                  </a:cubicBezTo>
                  <a:cubicBezTo>
                    <a:pt x="2066" y="2113"/>
                    <a:pt x="2063" y="2112"/>
                    <a:pt x="2059" y="2103"/>
                  </a:cubicBezTo>
                  <a:close/>
                  <a:moveTo>
                    <a:pt x="2096" y="2123"/>
                  </a:moveTo>
                  <a:cubicBezTo>
                    <a:pt x="2093" y="2118"/>
                    <a:pt x="2089" y="2113"/>
                    <a:pt x="2090" y="2109"/>
                  </a:cubicBezTo>
                  <a:cubicBezTo>
                    <a:pt x="2080" y="2105"/>
                    <a:pt x="2076" y="2091"/>
                    <a:pt x="2070" y="2083"/>
                  </a:cubicBezTo>
                  <a:cubicBezTo>
                    <a:pt x="2062" y="2079"/>
                    <a:pt x="2070" y="2069"/>
                    <a:pt x="2063" y="2071"/>
                  </a:cubicBezTo>
                  <a:cubicBezTo>
                    <a:pt x="2062" y="2067"/>
                    <a:pt x="2055" y="2061"/>
                    <a:pt x="2056" y="2057"/>
                  </a:cubicBezTo>
                  <a:cubicBezTo>
                    <a:pt x="2045" y="2047"/>
                    <a:pt x="2049" y="2038"/>
                    <a:pt x="2036" y="2028"/>
                  </a:cubicBezTo>
                  <a:cubicBezTo>
                    <a:pt x="2039" y="2023"/>
                    <a:pt x="2029" y="2017"/>
                    <a:pt x="2031" y="2012"/>
                  </a:cubicBezTo>
                  <a:cubicBezTo>
                    <a:pt x="2025" y="2006"/>
                    <a:pt x="2027" y="2001"/>
                    <a:pt x="2020" y="1996"/>
                  </a:cubicBezTo>
                  <a:cubicBezTo>
                    <a:pt x="2015" y="1985"/>
                    <a:pt x="2007" y="1973"/>
                    <a:pt x="2002" y="1962"/>
                  </a:cubicBezTo>
                  <a:cubicBezTo>
                    <a:pt x="1990" y="1948"/>
                    <a:pt x="1981" y="1934"/>
                    <a:pt x="1971" y="1920"/>
                  </a:cubicBezTo>
                  <a:cubicBezTo>
                    <a:pt x="1960" y="1914"/>
                    <a:pt x="1950" y="1898"/>
                    <a:pt x="1939" y="1887"/>
                  </a:cubicBezTo>
                  <a:cubicBezTo>
                    <a:pt x="1934" y="1882"/>
                    <a:pt x="1929" y="1881"/>
                    <a:pt x="1924" y="1874"/>
                  </a:cubicBezTo>
                  <a:cubicBezTo>
                    <a:pt x="1922" y="1871"/>
                    <a:pt x="1920" y="1868"/>
                    <a:pt x="1917" y="1865"/>
                  </a:cubicBezTo>
                  <a:cubicBezTo>
                    <a:pt x="1914" y="1869"/>
                    <a:pt x="1912" y="1857"/>
                    <a:pt x="1908" y="1865"/>
                  </a:cubicBezTo>
                  <a:cubicBezTo>
                    <a:pt x="1916" y="1870"/>
                    <a:pt x="1924" y="1882"/>
                    <a:pt x="1936" y="1890"/>
                  </a:cubicBezTo>
                  <a:cubicBezTo>
                    <a:pt x="1944" y="1902"/>
                    <a:pt x="1950" y="1909"/>
                    <a:pt x="1962" y="1919"/>
                  </a:cubicBezTo>
                  <a:cubicBezTo>
                    <a:pt x="1971" y="1936"/>
                    <a:pt x="1987" y="1953"/>
                    <a:pt x="1997" y="1970"/>
                  </a:cubicBezTo>
                  <a:cubicBezTo>
                    <a:pt x="2002" y="1978"/>
                    <a:pt x="2003" y="1986"/>
                    <a:pt x="2011" y="1995"/>
                  </a:cubicBezTo>
                  <a:cubicBezTo>
                    <a:pt x="2011" y="2003"/>
                    <a:pt x="2022" y="2012"/>
                    <a:pt x="2021" y="2021"/>
                  </a:cubicBezTo>
                  <a:cubicBezTo>
                    <a:pt x="2037" y="2038"/>
                    <a:pt x="2041" y="2055"/>
                    <a:pt x="2052" y="2072"/>
                  </a:cubicBezTo>
                  <a:cubicBezTo>
                    <a:pt x="2061" y="2082"/>
                    <a:pt x="2066" y="2093"/>
                    <a:pt x="2070" y="2103"/>
                  </a:cubicBezTo>
                  <a:cubicBezTo>
                    <a:pt x="2075" y="2104"/>
                    <a:pt x="2072" y="2105"/>
                    <a:pt x="2076" y="2109"/>
                  </a:cubicBezTo>
                  <a:cubicBezTo>
                    <a:pt x="2079" y="2113"/>
                    <a:pt x="2083" y="2117"/>
                    <a:pt x="2083" y="2121"/>
                  </a:cubicBezTo>
                  <a:cubicBezTo>
                    <a:pt x="2091" y="2124"/>
                    <a:pt x="2089" y="2132"/>
                    <a:pt x="2097" y="2140"/>
                  </a:cubicBezTo>
                  <a:cubicBezTo>
                    <a:pt x="2103" y="2148"/>
                    <a:pt x="2107" y="2154"/>
                    <a:pt x="2112" y="2160"/>
                  </a:cubicBezTo>
                  <a:cubicBezTo>
                    <a:pt x="2124" y="2160"/>
                    <a:pt x="2124" y="2160"/>
                    <a:pt x="2124" y="2160"/>
                  </a:cubicBezTo>
                  <a:cubicBezTo>
                    <a:pt x="2120" y="2153"/>
                    <a:pt x="2115" y="2147"/>
                    <a:pt x="2106" y="2137"/>
                  </a:cubicBezTo>
                  <a:cubicBezTo>
                    <a:pt x="2104" y="2133"/>
                    <a:pt x="2102" y="2128"/>
                    <a:pt x="2096" y="2123"/>
                  </a:cubicBezTo>
                  <a:close/>
                  <a:moveTo>
                    <a:pt x="190" y="2107"/>
                  </a:moveTo>
                  <a:cubicBezTo>
                    <a:pt x="192" y="2102"/>
                    <a:pt x="195" y="2098"/>
                    <a:pt x="198" y="2093"/>
                  </a:cubicBezTo>
                  <a:cubicBezTo>
                    <a:pt x="213" y="2079"/>
                    <a:pt x="212" y="2071"/>
                    <a:pt x="216" y="2068"/>
                  </a:cubicBezTo>
                  <a:cubicBezTo>
                    <a:pt x="254" y="2018"/>
                    <a:pt x="255" y="2017"/>
                    <a:pt x="256" y="2015"/>
                  </a:cubicBezTo>
                  <a:cubicBezTo>
                    <a:pt x="274" y="1993"/>
                    <a:pt x="270" y="1985"/>
                    <a:pt x="278" y="1985"/>
                  </a:cubicBezTo>
                  <a:cubicBezTo>
                    <a:pt x="293" y="1956"/>
                    <a:pt x="295" y="1954"/>
                    <a:pt x="297" y="1953"/>
                  </a:cubicBezTo>
                  <a:cubicBezTo>
                    <a:pt x="328" y="1902"/>
                    <a:pt x="338" y="1884"/>
                    <a:pt x="346" y="1864"/>
                  </a:cubicBezTo>
                  <a:cubicBezTo>
                    <a:pt x="359" y="1830"/>
                    <a:pt x="360" y="1824"/>
                    <a:pt x="362" y="1819"/>
                  </a:cubicBezTo>
                  <a:cubicBezTo>
                    <a:pt x="363" y="1817"/>
                    <a:pt x="354" y="1821"/>
                    <a:pt x="354" y="1835"/>
                  </a:cubicBezTo>
                  <a:cubicBezTo>
                    <a:pt x="322" y="1898"/>
                    <a:pt x="317" y="1907"/>
                    <a:pt x="312" y="1917"/>
                  </a:cubicBezTo>
                  <a:cubicBezTo>
                    <a:pt x="296" y="1935"/>
                    <a:pt x="296" y="1938"/>
                    <a:pt x="294" y="1940"/>
                  </a:cubicBezTo>
                  <a:cubicBezTo>
                    <a:pt x="270" y="1973"/>
                    <a:pt x="267" y="1983"/>
                    <a:pt x="260" y="1990"/>
                  </a:cubicBezTo>
                  <a:cubicBezTo>
                    <a:pt x="242" y="2018"/>
                    <a:pt x="240" y="2019"/>
                    <a:pt x="241" y="2022"/>
                  </a:cubicBezTo>
                  <a:cubicBezTo>
                    <a:pt x="227" y="2043"/>
                    <a:pt x="222" y="2045"/>
                    <a:pt x="219" y="2048"/>
                  </a:cubicBezTo>
                  <a:cubicBezTo>
                    <a:pt x="203" y="2075"/>
                    <a:pt x="198" y="2077"/>
                    <a:pt x="195" y="2080"/>
                  </a:cubicBezTo>
                  <a:cubicBezTo>
                    <a:pt x="170" y="2118"/>
                    <a:pt x="172" y="2126"/>
                    <a:pt x="165" y="2126"/>
                  </a:cubicBezTo>
                  <a:cubicBezTo>
                    <a:pt x="150" y="2154"/>
                    <a:pt x="148" y="2156"/>
                    <a:pt x="147" y="2160"/>
                  </a:cubicBezTo>
                  <a:cubicBezTo>
                    <a:pt x="159" y="2156"/>
                    <a:pt x="161" y="2155"/>
                    <a:pt x="160" y="2150"/>
                  </a:cubicBezTo>
                  <a:cubicBezTo>
                    <a:pt x="187" y="2116"/>
                    <a:pt x="184" y="2108"/>
                    <a:pt x="190" y="2107"/>
                  </a:cubicBezTo>
                  <a:close/>
                  <a:moveTo>
                    <a:pt x="44" y="2148"/>
                  </a:moveTo>
                  <a:cubicBezTo>
                    <a:pt x="37" y="2147"/>
                    <a:pt x="34" y="2141"/>
                    <a:pt x="26" y="2140"/>
                  </a:cubicBezTo>
                  <a:cubicBezTo>
                    <a:pt x="24" y="2133"/>
                    <a:pt x="15" y="2134"/>
                    <a:pt x="12" y="2128"/>
                  </a:cubicBezTo>
                  <a:cubicBezTo>
                    <a:pt x="6" y="2128"/>
                    <a:pt x="4" y="2123"/>
                    <a:pt x="0" y="2120"/>
                  </a:cubicBezTo>
                  <a:cubicBezTo>
                    <a:pt x="0" y="2132"/>
                    <a:pt x="0" y="2132"/>
                    <a:pt x="0" y="2132"/>
                  </a:cubicBezTo>
                  <a:cubicBezTo>
                    <a:pt x="4" y="2134"/>
                    <a:pt x="7" y="2136"/>
                    <a:pt x="9" y="2139"/>
                  </a:cubicBezTo>
                  <a:cubicBezTo>
                    <a:pt x="15" y="2138"/>
                    <a:pt x="15" y="2145"/>
                    <a:pt x="20" y="2145"/>
                  </a:cubicBezTo>
                  <a:cubicBezTo>
                    <a:pt x="20" y="2151"/>
                    <a:pt x="29" y="2146"/>
                    <a:pt x="27" y="2153"/>
                  </a:cubicBezTo>
                  <a:cubicBezTo>
                    <a:pt x="31" y="2154"/>
                    <a:pt x="38" y="2157"/>
                    <a:pt x="41" y="2160"/>
                  </a:cubicBezTo>
                  <a:cubicBezTo>
                    <a:pt x="54" y="2160"/>
                    <a:pt x="54" y="2160"/>
                    <a:pt x="54" y="2160"/>
                  </a:cubicBezTo>
                  <a:cubicBezTo>
                    <a:pt x="50" y="2156"/>
                    <a:pt x="46" y="2153"/>
                    <a:pt x="44" y="2148"/>
                  </a:cubicBezTo>
                  <a:close/>
                  <a:moveTo>
                    <a:pt x="2454" y="2137"/>
                  </a:moveTo>
                  <a:cubicBezTo>
                    <a:pt x="2454" y="2132"/>
                    <a:pt x="2448" y="2134"/>
                    <a:pt x="2448" y="2128"/>
                  </a:cubicBezTo>
                  <a:cubicBezTo>
                    <a:pt x="2439" y="2119"/>
                    <a:pt x="2438" y="2111"/>
                    <a:pt x="2431" y="2102"/>
                  </a:cubicBezTo>
                  <a:cubicBezTo>
                    <a:pt x="2422" y="2094"/>
                    <a:pt x="2422" y="2086"/>
                    <a:pt x="2413" y="2078"/>
                  </a:cubicBezTo>
                  <a:cubicBezTo>
                    <a:pt x="2412" y="2075"/>
                    <a:pt x="2409" y="2073"/>
                    <a:pt x="2410" y="2071"/>
                  </a:cubicBezTo>
                  <a:cubicBezTo>
                    <a:pt x="2409" y="2070"/>
                    <a:pt x="2410" y="2067"/>
                    <a:pt x="2407" y="2068"/>
                  </a:cubicBezTo>
                  <a:cubicBezTo>
                    <a:pt x="2401" y="2063"/>
                    <a:pt x="2404" y="2060"/>
                    <a:pt x="2399" y="2055"/>
                  </a:cubicBezTo>
                  <a:cubicBezTo>
                    <a:pt x="2390" y="2047"/>
                    <a:pt x="2391" y="2042"/>
                    <a:pt x="2383" y="2037"/>
                  </a:cubicBezTo>
                  <a:cubicBezTo>
                    <a:pt x="2383" y="2033"/>
                    <a:pt x="2379" y="2032"/>
                    <a:pt x="2376" y="2029"/>
                  </a:cubicBezTo>
                  <a:cubicBezTo>
                    <a:pt x="2370" y="2021"/>
                    <a:pt x="2367" y="2014"/>
                    <a:pt x="2359" y="2009"/>
                  </a:cubicBezTo>
                  <a:cubicBezTo>
                    <a:pt x="2356" y="2005"/>
                    <a:pt x="2356" y="2001"/>
                    <a:pt x="2350" y="1996"/>
                  </a:cubicBezTo>
                  <a:cubicBezTo>
                    <a:pt x="2342" y="1991"/>
                    <a:pt x="2334" y="1981"/>
                    <a:pt x="2326" y="1971"/>
                  </a:cubicBezTo>
                  <a:cubicBezTo>
                    <a:pt x="2315" y="1963"/>
                    <a:pt x="2303" y="1951"/>
                    <a:pt x="2292" y="1946"/>
                  </a:cubicBezTo>
                  <a:cubicBezTo>
                    <a:pt x="2287" y="1940"/>
                    <a:pt x="2281" y="1939"/>
                    <a:pt x="2276" y="1934"/>
                  </a:cubicBezTo>
                  <a:cubicBezTo>
                    <a:pt x="2270" y="1928"/>
                    <a:pt x="2264" y="1924"/>
                    <a:pt x="2258" y="1924"/>
                  </a:cubicBezTo>
                  <a:cubicBezTo>
                    <a:pt x="2279" y="1941"/>
                    <a:pt x="2300" y="1958"/>
                    <a:pt x="2321" y="1976"/>
                  </a:cubicBezTo>
                  <a:cubicBezTo>
                    <a:pt x="2338" y="1996"/>
                    <a:pt x="2359" y="2016"/>
                    <a:pt x="2371" y="2036"/>
                  </a:cubicBezTo>
                  <a:cubicBezTo>
                    <a:pt x="2375" y="2041"/>
                    <a:pt x="2379" y="2048"/>
                    <a:pt x="2384" y="2048"/>
                  </a:cubicBezTo>
                  <a:cubicBezTo>
                    <a:pt x="2379" y="2052"/>
                    <a:pt x="2394" y="2057"/>
                    <a:pt x="2389" y="2061"/>
                  </a:cubicBezTo>
                  <a:cubicBezTo>
                    <a:pt x="2391" y="2065"/>
                    <a:pt x="2401" y="2070"/>
                    <a:pt x="2398" y="2073"/>
                  </a:cubicBezTo>
                  <a:cubicBezTo>
                    <a:pt x="2409" y="2085"/>
                    <a:pt x="2407" y="2087"/>
                    <a:pt x="2416" y="2098"/>
                  </a:cubicBezTo>
                  <a:cubicBezTo>
                    <a:pt x="2419" y="2106"/>
                    <a:pt x="2429" y="2115"/>
                    <a:pt x="2433" y="2124"/>
                  </a:cubicBezTo>
                  <a:cubicBezTo>
                    <a:pt x="2439" y="2128"/>
                    <a:pt x="2436" y="2132"/>
                    <a:pt x="2442" y="2137"/>
                  </a:cubicBezTo>
                  <a:cubicBezTo>
                    <a:pt x="2449" y="2142"/>
                    <a:pt x="2444" y="2146"/>
                    <a:pt x="2448" y="2151"/>
                  </a:cubicBezTo>
                  <a:cubicBezTo>
                    <a:pt x="2451" y="2154"/>
                    <a:pt x="2453" y="2157"/>
                    <a:pt x="2455" y="2160"/>
                  </a:cubicBezTo>
                  <a:cubicBezTo>
                    <a:pt x="2467" y="2160"/>
                    <a:pt x="2467" y="2160"/>
                    <a:pt x="2467" y="2160"/>
                  </a:cubicBezTo>
                  <a:cubicBezTo>
                    <a:pt x="2464" y="2156"/>
                    <a:pt x="2461" y="2152"/>
                    <a:pt x="2458" y="2149"/>
                  </a:cubicBezTo>
                  <a:cubicBezTo>
                    <a:pt x="2461" y="2145"/>
                    <a:pt x="2452" y="2141"/>
                    <a:pt x="2454" y="2137"/>
                  </a:cubicBezTo>
                  <a:close/>
                  <a:moveTo>
                    <a:pt x="21" y="2156"/>
                  </a:moveTo>
                  <a:cubicBezTo>
                    <a:pt x="21" y="2149"/>
                    <a:pt x="15" y="2150"/>
                    <a:pt x="11" y="2148"/>
                  </a:cubicBezTo>
                  <a:cubicBezTo>
                    <a:pt x="8" y="2146"/>
                    <a:pt x="6" y="2143"/>
                    <a:pt x="0" y="2144"/>
                  </a:cubicBezTo>
                  <a:cubicBezTo>
                    <a:pt x="0" y="2153"/>
                    <a:pt x="0" y="2153"/>
                    <a:pt x="0" y="2153"/>
                  </a:cubicBezTo>
                  <a:cubicBezTo>
                    <a:pt x="2" y="2154"/>
                    <a:pt x="4" y="2154"/>
                    <a:pt x="5" y="2155"/>
                  </a:cubicBezTo>
                  <a:cubicBezTo>
                    <a:pt x="6" y="2155"/>
                    <a:pt x="7" y="2156"/>
                    <a:pt x="8" y="2157"/>
                  </a:cubicBezTo>
                  <a:cubicBezTo>
                    <a:pt x="9" y="2157"/>
                    <a:pt x="10" y="2157"/>
                    <a:pt x="10" y="2159"/>
                  </a:cubicBezTo>
                  <a:cubicBezTo>
                    <a:pt x="11" y="2159"/>
                    <a:pt x="12" y="2159"/>
                    <a:pt x="13" y="2160"/>
                  </a:cubicBezTo>
                  <a:cubicBezTo>
                    <a:pt x="32" y="2160"/>
                    <a:pt x="32" y="2160"/>
                    <a:pt x="32" y="2160"/>
                  </a:cubicBezTo>
                  <a:cubicBezTo>
                    <a:pt x="32" y="2160"/>
                    <a:pt x="32" y="2160"/>
                    <a:pt x="32" y="2159"/>
                  </a:cubicBezTo>
                  <a:cubicBezTo>
                    <a:pt x="30" y="2156"/>
                    <a:pt x="25" y="2157"/>
                    <a:pt x="21" y="2156"/>
                  </a:cubicBezTo>
                  <a:close/>
                  <a:moveTo>
                    <a:pt x="121" y="2118"/>
                  </a:moveTo>
                  <a:cubicBezTo>
                    <a:pt x="131" y="2110"/>
                    <a:pt x="131" y="2093"/>
                    <a:pt x="143" y="2086"/>
                  </a:cubicBezTo>
                  <a:cubicBezTo>
                    <a:pt x="156" y="2064"/>
                    <a:pt x="158" y="2057"/>
                    <a:pt x="164" y="2054"/>
                  </a:cubicBezTo>
                  <a:cubicBezTo>
                    <a:pt x="198" y="2015"/>
                    <a:pt x="199" y="2011"/>
                    <a:pt x="200" y="2008"/>
                  </a:cubicBezTo>
                  <a:cubicBezTo>
                    <a:pt x="215" y="1986"/>
                    <a:pt x="222" y="1985"/>
                    <a:pt x="222" y="1978"/>
                  </a:cubicBezTo>
                  <a:cubicBezTo>
                    <a:pt x="247" y="1947"/>
                    <a:pt x="251" y="1943"/>
                    <a:pt x="255" y="1938"/>
                  </a:cubicBezTo>
                  <a:cubicBezTo>
                    <a:pt x="277" y="1905"/>
                    <a:pt x="283" y="1903"/>
                    <a:pt x="287" y="1899"/>
                  </a:cubicBezTo>
                  <a:cubicBezTo>
                    <a:pt x="309" y="1866"/>
                    <a:pt x="307" y="1856"/>
                    <a:pt x="314" y="1855"/>
                  </a:cubicBezTo>
                  <a:cubicBezTo>
                    <a:pt x="332" y="1818"/>
                    <a:pt x="334" y="1813"/>
                    <a:pt x="337" y="1808"/>
                  </a:cubicBezTo>
                  <a:cubicBezTo>
                    <a:pt x="349" y="1769"/>
                    <a:pt x="354" y="1769"/>
                    <a:pt x="352" y="1763"/>
                  </a:cubicBezTo>
                  <a:cubicBezTo>
                    <a:pt x="342" y="1775"/>
                    <a:pt x="345" y="1782"/>
                    <a:pt x="342" y="1783"/>
                  </a:cubicBezTo>
                  <a:cubicBezTo>
                    <a:pt x="313" y="1836"/>
                    <a:pt x="310" y="1849"/>
                    <a:pt x="301" y="1858"/>
                  </a:cubicBezTo>
                  <a:cubicBezTo>
                    <a:pt x="275" y="1895"/>
                    <a:pt x="273" y="1901"/>
                    <a:pt x="270" y="1907"/>
                  </a:cubicBezTo>
                  <a:cubicBezTo>
                    <a:pt x="226" y="1957"/>
                    <a:pt x="224" y="1964"/>
                    <a:pt x="220" y="1969"/>
                  </a:cubicBezTo>
                  <a:cubicBezTo>
                    <a:pt x="197" y="1993"/>
                    <a:pt x="200" y="2001"/>
                    <a:pt x="193" y="1999"/>
                  </a:cubicBezTo>
                  <a:cubicBezTo>
                    <a:pt x="173" y="2025"/>
                    <a:pt x="171" y="2027"/>
                    <a:pt x="169" y="2030"/>
                  </a:cubicBezTo>
                  <a:cubicBezTo>
                    <a:pt x="135" y="2084"/>
                    <a:pt x="129" y="2083"/>
                    <a:pt x="130" y="2087"/>
                  </a:cubicBezTo>
                  <a:cubicBezTo>
                    <a:pt x="113" y="2122"/>
                    <a:pt x="109" y="2127"/>
                    <a:pt x="107" y="2134"/>
                  </a:cubicBezTo>
                  <a:cubicBezTo>
                    <a:pt x="99" y="2148"/>
                    <a:pt x="98" y="2151"/>
                    <a:pt x="97" y="2148"/>
                  </a:cubicBezTo>
                  <a:cubicBezTo>
                    <a:pt x="116" y="2072"/>
                    <a:pt x="125" y="2066"/>
                    <a:pt x="130" y="2056"/>
                  </a:cubicBezTo>
                  <a:cubicBezTo>
                    <a:pt x="151" y="2022"/>
                    <a:pt x="152" y="2020"/>
                    <a:pt x="153" y="2018"/>
                  </a:cubicBezTo>
                  <a:cubicBezTo>
                    <a:pt x="170" y="1989"/>
                    <a:pt x="174" y="1991"/>
                    <a:pt x="175" y="1990"/>
                  </a:cubicBezTo>
                  <a:cubicBezTo>
                    <a:pt x="188" y="1973"/>
                    <a:pt x="192" y="1963"/>
                    <a:pt x="201" y="1957"/>
                  </a:cubicBezTo>
                  <a:cubicBezTo>
                    <a:pt x="233" y="1919"/>
                    <a:pt x="237" y="1916"/>
                    <a:pt x="240" y="1911"/>
                  </a:cubicBezTo>
                  <a:cubicBezTo>
                    <a:pt x="265" y="1878"/>
                    <a:pt x="271" y="1870"/>
                    <a:pt x="278" y="1862"/>
                  </a:cubicBezTo>
                  <a:cubicBezTo>
                    <a:pt x="304" y="1820"/>
                    <a:pt x="305" y="1818"/>
                    <a:pt x="305" y="1814"/>
                  </a:cubicBezTo>
                  <a:cubicBezTo>
                    <a:pt x="315" y="1793"/>
                    <a:pt x="320" y="1787"/>
                    <a:pt x="322" y="1778"/>
                  </a:cubicBezTo>
                  <a:cubicBezTo>
                    <a:pt x="331" y="1759"/>
                    <a:pt x="334" y="1754"/>
                    <a:pt x="333" y="1747"/>
                  </a:cubicBezTo>
                  <a:cubicBezTo>
                    <a:pt x="343" y="1711"/>
                    <a:pt x="352" y="1704"/>
                    <a:pt x="345" y="1700"/>
                  </a:cubicBezTo>
                  <a:cubicBezTo>
                    <a:pt x="334" y="1737"/>
                    <a:pt x="333" y="1740"/>
                    <a:pt x="330" y="1743"/>
                  </a:cubicBezTo>
                  <a:cubicBezTo>
                    <a:pt x="317" y="1776"/>
                    <a:pt x="316" y="1780"/>
                    <a:pt x="314" y="1783"/>
                  </a:cubicBezTo>
                  <a:cubicBezTo>
                    <a:pt x="293" y="1811"/>
                    <a:pt x="298" y="1820"/>
                    <a:pt x="295" y="1822"/>
                  </a:cubicBezTo>
                  <a:cubicBezTo>
                    <a:pt x="277" y="1840"/>
                    <a:pt x="282" y="1849"/>
                    <a:pt x="274" y="1847"/>
                  </a:cubicBezTo>
                  <a:cubicBezTo>
                    <a:pt x="242" y="1892"/>
                    <a:pt x="240" y="1895"/>
                    <a:pt x="239" y="1898"/>
                  </a:cubicBezTo>
                  <a:cubicBezTo>
                    <a:pt x="214" y="1923"/>
                    <a:pt x="217" y="1930"/>
                    <a:pt x="213" y="1930"/>
                  </a:cubicBezTo>
                  <a:cubicBezTo>
                    <a:pt x="196" y="1949"/>
                    <a:pt x="190" y="1949"/>
                    <a:pt x="190" y="1954"/>
                  </a:cubicBezTo>
                  <a:cubicBezTo>
                    <a:pt x="170" y="1984"/>
                    <a:pt x="165" y="1984"/>
                    <a:pt x="162" y="1986"/>
                  </a:cubicBezTo>
                  <a:cubicBezTo>
                    <a:pt x="145" y="2020"/>
                    <a:pt x="138" y="2020"/>
                    <a:pt x="136" y="2023"/>
                  </a:cubicBezTo>
                  <a:cubicBezTo>
                    <a:pt x="126" y="2053"/>
                    <a:pt x="119" y="2052"/>
                    <a:pt x="119" y="2057"/>
                  </a:cubicBezTo>
                  <a:cubicBezTo>
                    <a:pt x="104" y="2091"/>
                    <a:pt x="100" y="2096"/>
                    <a:pt x="98" y="2102"/>
                  </a:cubicBezTo>
                  <a:cubicBezTo>
                    <a:pt x="88" y="2126"/>
                    <a:pt x="85" y="2119"/>
                    <a:pt x="89" y="2105"/>
                  </a:cubicBezTo>
                  <a:cubicBezTo>
                    <a:pt x="115" y="2035"/>
                    <a:pt x="115" y="2028"/>
                    <a:pt x="116" y="2022"/>
                  </a:cubicBezTo>
                  <a:cubicBezTo>
                    <a:pt x="136" y="1984"/>
                    <a:pt x="145" y="1987"/>
                    <a:pt x="142" y="1979"/>
                  </a:cubicBezTo>
                  <a:cubicBezTo>
                    <a:pt x="155" y="1957"/>
                    <a:pt x="159" y="1956"/>
                    <a:pt x="162" y="1954"/>
                  </a:cubicBezTo>
                  <a:cubicBezTo>
                    <a:pt x="182" y="1926"/>
                    <a:pt x="182" y="1924"/>
                    <a:pt x="184" y="1924"/>
                  </a:cubicBezTo>
                  <a:cubicBezTo>
                    <a:pt x="199" y="1910"/>
                    <a:pt x="195" y="1901"/>
                    <a:pt x="202" y="1903"/>
                  </a:cubicBezTo>
                  <a:cubicBezTo>
                    <a:pt x="220" y="1880"/>
                    <a:pt x="223" y="1872"/>
                    <a:pt x="228" y="1866"/>
                  </a:cubicBezTo>
                  <a:cubicBezTo>
                    <a:pt x="244" y="1842"/>
                    <a:pt x="248" y="1836"/>
                    <a:pt x="251" y="1829"/>
                  </a:cubicBezTo>
                  <a:cubicBezTo>
                    <a:pt x="274" y="1801"/>
                    <a:pt x="271" y="1793"/>
                    <a:pt x="275" y="1793"/>
                  </a:cubicBezTo>
                  <a:cubicBezTo>
                    <a:pt x="288" y="1770"/>
                    <a:pt x="287" y="1765"/>
                    <a:pt x="288" y="1761"/>
                  </a:cubicBezTo>
                  <a:cubicBezTo>
                    <a:pt x="301" y="1739"/>
                    <a:pt x="297" y="1730"/>
                    <a:pt x="301" y="1730"/>
                  </a:cubicBezTo>
                  <a:cubicBezTo>
                    <a:pt x="300" y="1725"/>
                    <a:pt x="291" y="1741"/>
                    <a:pt x="286" y="1759"/>
                  </a:cubicBezTo>
                  <a:cubicBezTo>
                    <a:pt x="272" y="1785"/>
                    <a:pt x="271" y="1787"/>
                    <a:pt x="270" y="1789"/>
                  </a:cubicBezTo>
                  <a:cubicBezTo>
                    <a:pt x="252" y="1813"/>
                    <a:pt x="248" y="1821"/>
                    <a:pt x="245" y="1830"/>
                  </a:cubicBezTo>
                  <a:cubicBezTo>
                    <a:pt x="192" y="1895"/>
                    <a:pt x="192" y="1901"/>
                    <a:pt x="189" y="1904"/>
                  </a:cubicBezTo>
                  <a:cubicBezTo>
                    <a:pt x="170" y="1925"/>
                    <a:pt x="170" y="1927"/>
                    <a:pt x="169" y="1929"/>
                  </a:cubicBezTo>
                  <a:cubicBezTo>
                    <a:pt x="128" y="1987"/>
                    <a:pt x="123" y="1994"/>
                    <a:pt x="119" y="2002"/>
                  </a:cubicBezTo>
                  <a:cubicBezTo>
                    <a:pt x="99" y="2042"/>
                    <a:pt x="97" y="2047"/>
                    <a:pt x="94" y="2050"/>
                  </a:cubicBezTo>
                  <a:cubicBezTo>
                    <a:pt x="85" y="2090"/>
                    <a:pt x="77" y="2095"/>
                    <a:pt x="79" y="2108"/>
                  </a:cubicBezTo>
                  <a:cubicBezTo>
                    <a:pt x="67" y="2124"/>
                    <a:pt x="66" y="2120"/>
                    <a:pt x="68" y="2120"/>
                  </a:cubicBezTo>
                  <a:cubicBezTo>
                    <a:pt x="71" y="2079"/>
                    <a:pt x="77" y="2074"/>
                    <a:pt x="78" y="2064"/>
                  </a:cubicBezTo>
                  <a:cubicBezTo>
                    <a:pt x="94" y="2021"/>
                    <a:pt x="91" y="2015"/>
                    <a:pt x="94" y="2013"/>
                  </a:cubicBezTo>
                  <a:cubicBezTo>
                    <a:pt x="118" y="1960"/>
                    <a:pt x="123" y="1957"/>
                    <a:pt x="122" y="1948"/>
                  </a:cubicBezTo>
                  <a:cubicBezTo>
                    <a:pt x="143" y="1923"/>
                    <a:pt x="136" y="1913"/>
                    <a:pt x="144" y="1915"/>
                  </a:cubicBezTo>
                  <a:cubicBezTo>
                    <a:pt x="160" y="1887"/>
                    <a:pt x="162" y="1885"/>
                    <a:pt x="163" y="1881"/>
                  </a:cubicBezTo>
                  <a:cubicBezTo>
                    <a:pt x="180" y="1853"/>
                    <a:pt x="181" y="1849"/>
                    <a:pt x="187" y="1849"/>
                  </a:cubicBezTo>
                  <a:cubicBezTo>
                    <a:pt x="227" y="1788"/>
                    <a:pt x="236" y="1779"/>
                    <a:pt x="243" y="1766"/>
                  </a:cubicBezTo>
                  <a:cubicBezTo>
                    <a:pt x="267" y="1728"/>
                    <a:pt x="276" y="1726"/>
                    <a:pt x="276" y="1718"/>
                  </a:cubicBezTo>
                  <a:cubicBezTo>
                    <a:pt x="297" y="1676"/>
                    <a:pt x="303" y="1672"/>
                    <a:pt x="303" y="1664"/>
                  </a:cubicBezTo>
                  <a:cubicBezTo>
                    <a:pt x="313" y="1642"/>
                    <a:pt x="310" y="1635"/>
                    <a:pt x="314" y="1635"/>
                  </a:cubicBezTo>
                  <a:cubicBezTo>
                    <a:pt x="306" y="1646"/>
                    <a:pt x="302" y="1649"/>
                    <a:pt x="303" y="1657"/>
                  </a:cubicBezTo>
                  <a:cubicBezTo>
                    <a:pt x="281" y="1698"/>
                    <a:pt x="276" y="1708"/>
                    <a:pt x="270" y="1716"/>
                  </a:cubicBezTo>
                  <a:cubicBezTo>
                    <a:pt x="246" y="1755"/>
                    <a:pt x="237" y="1761"/>
                    <a:pt x="232" y="1772"/>
                  </a:cubicBezTo>
                  <a:cubicBezTo>
                    <a:pt x="205" y="1808"/>
                    <a:pt x="198" y="1816"/>
                    <a:pt x="192" y="1825"/>
                  </a:cubicBezTo>
                  <a:cubicBezTo>
                    <a:pt x="164" y="1869"/>
                    <a:pt x="162" y="1871"/>
                    <a:pt x="158" y="1871"/>
                  </a:cubicBezTo>
                  <a:cubicBezTo>
                    <a:pt x="129" y="1917"/>
                    <a:pt x="127" y="1930"/>
                    <a:pt x="119" y="1937"/>
                  </a:cubicBezTo>
                  <a:cubicBezTo>
                    <a:pt x="96" y="1989"/>
                    <a:pt x="92" y="1993"/>
                    <a:pt x="88" y="1998"/>
                  </a:cubicBezTo>
                  <a:cubicBezTo>
                    <a:pt x="80" y="2028"/>
                    <a:pt x="76" y="2028"/>
                    <a:pt x="78" y="2034"/>
                  </a:cubicBezTo>
                  <a:cubicBezTo>
                    <a:pt x="63" y="2073"/>
                    <a:pt x="65" y="2083"/>
                    <a:pt x="62" y="2087"/>
                  </a:cubicBezTo>
                  <a:cubicBezTo>
                    <a:pt x="53" y="2088"/>
                    <a:pt x="53" y="2086"/>
                    <a:pt x="55" y="2086"/>
                  </a:cubicBezTo>
                  <a:cubicBezTo>
                    <a:pt x="63" y="2046"/>
                    <a:pt x="63" y="2034"/>
                    <a:pt x="64" y="2024"/>
                  </a:cubicBezTo>
                  <a:cubicBezTo>
                    <a:pt x="87" y="1972"/>
                    <a:pt x="90" y="1964"/>
                    <a:pt x="94" y="1958"/>
                  </a:cubicBezTo>
                  <a:cubicBezTo>
                    <a:pt x="131" y="1888"/>
                    <a:pt x="137" y="1883"/>
                    <a:pt x="141" y="1876"/>
                  </a:cubicBezTo>
                  <a:cubicBezTo>
                    <a:pt x="172" y="1836"/>
                    <a:pt x="178" y="1829"/>
                    <a:pt x="183" y="1821"/>
                  </a:cubicBezTo>
                  <a:cubicBezTo>
                    <a:pt x="201" y="1794"/>
                    <a:pt x="206" y="1792"/>
                    <a:pt x="209" y="1788"/>
                  </a:cubicBezTo>
                  <a:cubicBezTo>
                    <a:pt x="226" y="1760"/>
                    <a:pt x="227" y="1754"/>
                    <a:pt x="233" y="1752"/>
                  </a:cubicBezTo>
                  <a:cubicBezTo>
                    <a:pt x="273" y="1687"/>
                    <a:pt x="280" y="1687"/>
                    <a:pt x="278" y="1679"/>
                  </a:cubicBezTo>
                  <a:cubicBezTo>
                    <a:pt x="278" y="1668"/>
                    <a:pt x="278" y="1676"/>
                    <a:pt x="274" y="1679"/>
                  </a:cubicBezTo>
                  <a:cubicBezTo>
                    <a:pt x="231" y="1743"/>
                    <a:pt x="221" y="1749"/>
                    <a:pt x="218" y="1762"/>
                  </a:cubicBezTo>
                  <a:cubicBezTo>
                    <a:pt x="205" y="1778"/>
                    <a:pt x="204" y="1784"/>
                    <a:pt x="198" y="1787"/>
                  </a:cubicBezTo>
                  <a:cubicBezTo>
                    <a:pt x="177" y="1819"/>
                    <a:pt x="171" y="1820"/>
                    <a:pt x="170" y="1826"/>
                  </a:cubicBezTo>
                  <a:cubicBezTo>
                    <a:pt x="149" y="1860"/>
                    <a:pt x="139" y="1859"/>
                    <a:pt x="140" y="1868"/>
                  </a:cubicBezTo>
                  <a:cubicBezTo>
                    <a:pt x="113" y="1902"/>
                    <a:pt x="110" y="1911"/>
                    <a:pt x="102" y="1916"/>
                  </a:cubicBezTo>
                  <a:cubicBezTo>
                    <a:pt x="93" y="1947"/>
                    <a:pt x="82" y="1948"/>
                    <a:pt x="83" y="1959"/>
                  </a:cubicBezTo>
                  <a:cubicBezTo>
                    <a:pt x="69" y="1984"/>
                    <a:pt x="67" y="1985"/>
                    <a:pt x="68" y="1989"/>
                  </a:cubicBezTo>
                  <a:cubicBezTo>
                    <a:pt x="55" y="2020"/>
                    <a:pt x="55" y="2026"/>
                    <a:pt x="56" y="2031"/>
                  </a:cubicBezTo>
                  <a:cubicBezTo>
                    <a:pt x="39" y="2054"/>
                    <a:pt x="48" y="2048"/>
                    <a:pt x="43" y="2043"/>
                  </a:cubicBezTo>
                  <a:cubicBezTo>
                    <a:pt x="61" y="1957"/>
                    <a:pt x="62" y="1947"/>
                    <a:pt x="64" y="1939"/>
                  </a:cubicBezTo>
                  <a:cubicBezTo>
                    <a:pt x="79" y="1911"/>
                    <a:pt x="76" y="1903"/>
                    <a:pt x="79" y="1900"/>
                  </a:cubicBezTo>
                  <a:cubicBezTo>
                    <a:pt x="94" y="1872"/>
                    <a:pt x="95" y="1867"/>
                    <a:pt x="99" y="1864"/>
                  </a:cubicBezTo>
                  <a:cubicBezTo>
                    <a:pt x="115" y="1833"/>
                    <a:pt x="117" y="1831"/>
                    <a:pt x="118" y="1830"/>
                  </a:cubicBezTo>
                  <a:cubicBezTo>
                    <a:pt x="127" y="1814"/>
                    <a:pt x="130" y="1811"/>
                    <a:pt x="132" y="1807"/>
                  </a:cubicBezTo>
                  <a:cubicBezTo>
                    <a:pt x="162" y="1770"/>
                    <a:pt x="168" y="1763"/>
                    <a:pt x="174" y="1758"/>
                  </a:cubicBezTo>
                  <a:cubicBezTo>
                    <a:pt x="204" y="1726"/>
                    <a:pt x="216" y="1713"/>
                    <a:pt x="229" y="1702"/>
                  </a:cubicBezTo>
                  <a:cubicBezTo>
                    <a:pt x="260" y="1672"/>
                    <a:pt x="260" y="1665"/>
                    <a:pt x="266" y="1664"/>
                  </a:cubicBezTo>
                  <a:cubicBezTo>
                    <a:pt x="284" y="1639"/>
                    <a:pt x="287" y="1637"/>
                    <a:pt x="288" y="1632"/>
                  </a:cubicBezTo>
                  <a:cubicBezTo>
                    <a:pt x="289" y="1626"/>
                    <a:pt x="286" y="1630"/>
                    <a:pt x="281" y="1633"/>
                  </a:cubicBezTo>
                  <a:cubicBezTo>
                    <a:pt x="269" y="1651"/>
                    <a:pt x="266" y="1655"/>
                    <a:pt x="261" y="1658"/>
                  </a:cubicBezTo>
                  <a:cubicBezTo>
                    <a:pt x="220" y="1703"/>
                    <a:pt x="210" y="1709"/>
                    <a:pt x="202" y="1717"/>
                  </a:cubicBezTo>
                  <a:cubicBezTo>
                    <a:pt x="152" y="1773"/>
                    <a:pt x="142" y="1779"/>
                    <a:pt x="137" y="1789"/>
                  </a:cubicBezTo>
                  <a:cubicBezTo>
                    <a:pt x="121" y="1805"/>
                    <a:pt x="122" y="1813"/>
                    <a:pt x="115" y="1815"/>
                  </a:cubicBezTo>
                  <a:cubicBezTo>
                    <a:pt x="84" y="1869"/>
                    <a:pt x="84" y="1881"/>
                    <a:pt x="76" y="1885"/>
                  </a:cubicBezTo>
                  <a:cubicBezTo>
                    <a:pt x="59" y="1931"/>
                    <a:pt x="51" y="1948"/>
                    <a:pt x="47" y="1968"/>
                  </a:cubicBezTo>
                  <a:cubicBezTo>
                    <a:pt x="39" y="2002"/>
                    <a:pt x="36" y="2006"/>
                    <a:pt x="37" y="2013"/>
                  </a:cubicBezTo>
                  <a:cubicBezTo>
                    <a:pt x="36" y="1979"/>
                    <a:pt x="36" y="1977"/>
                    <a:pt x="38" y="1969"/>
                  </a:cubicBezTo>
                  <a:cubicBezTo>
                    <a:pt x="50" y="1929"/>
                    <a:pt x="53" y="1924"/>
                    <a:pt x="54" y="1917"/>
                  </a:cubicBezTo>
                  <a:cubicBezTo>
                    <a:pt x="62" y="1897"/>
                    <a:pt x="63" y="1894"/>
                    <a:pt x="66" y="1893"/>
                  </a:cubicBezTo>
                  <a:cubicBezTo>
                    <a:pt x="76" y="1863"/>
                    <a:pt x="80" y="1863"/>
                    <a:pt x="81" y="1861"/>
                  </a:cubicBezTo>
                  <a:cubicBezTo>
                    <a:pt x="107" y="1821"/>
                    <a:pt x="109" y="1819"/>
                    <a:pt x="108" y="1815"/>
                  </a:cubicBezTo>
                  <a:cubicBezTo>
                    <a:pt x="131" y="1785"/>
                    <a:pt x="137" y="1774"/>
                    <a:pt x="144" y="1765"/>
                  </a:cubicBezTo>
                  <a:cubicBezTo>
                    <a:pt x="157" y="1753"/>
                    <a:pt x="157" y="1748"/>
                    <a:pt x="162" y="1746"/>
                  </a:cubicBezTo>
                  <a:cubicBezTo>
                    <a:pt x="220" y="1678"/>
                    <a:pt x="229" y="1674"/>
                    <a:pt x="233" y="1667"/>
                  </a:cubicBezTo>
                  <a:cubicBezTo>
                    <a:pt x="246" y="1655"/>
                    <a:pt x="247" y="1650"/>
                    <a:pt x="252" y="1648"/>
                  </a:cubicBezTo>
                  <a:cubicBezTo>
                    <a:pt x="279" y="1612"/>
                    <a:pt x="284" y="1610"/>
                    <a:pt x="284" y="1604"/>
                  </a:cubicBezTo>
                  <a:cubicBezTo>
                    <a:pt x="260" y="1629"/>
                    <a:pt x="257" y="1632"/>
                    <a:pt x="255" y="1637"/>
                  </a:cubicBezTo>
                  <a:cubicBezTo>
                    <a:pt x="239" y="1654"/>
                    <a:pt x="236" y="1656"/>
                    <a:pt x="235" y="1658"/>
                  </a:cubicBezTo>
                  <a:cubicBezTo>
                    <a:pt x="217" y="1674"/>
                    <a:pt x="215" y="1676"/>
                    <a:pt x="215" y="1679"/>
                  </a:cubicBezTo>
                  <a:cubicBezTo>
                    <a:pt x="149" y="1746"/>
                    <a:pt x="136" y="1762"/>
                    <a:pt x="123" y="1777"/>
                  </a:cubicBezTo>
                  <a:cubicBezTo>
                    <a:pt x="74" y="1857"/>
                    <a:pt x="71" y="1860"/>
                    <a:pt x="68" y="1864"/>
                  </a:cubicBezTo>
                  <a:cubicBezTo>
                    <a:pt x="51" y="1891"/>
                    <a:pt x="54" y="1897"/>
                    <a:pt x="51" y="1898"/>
                  </a:cubicBezTo>
                  <a:cubicBezTo>
                    <a:pt x="42" y="1925"/>
                    <a:pt x="41" y="1931"/>
                    <a:pt x="38" y="1936"/>
                  </a:cubicBezTo>
                  <a:cubicBezTo>
                    <a:pt x="24" y="1990"/>
                    <a:pt x="27" y="2000"/>
                    <a:pt x="21" y="2001"/>
                  </a:cubicBezTo>
                  <a:cubicBezTo>
                    <a:pt x="22" y="1975"/>
                    <a:pt x="19" y="1968"/>
                    <a:pt x="23" y="1968"/>
                  </a:cubicBezTo>
                  <a:cubicBezTo>
                    <a:pt x="48" y="1873"/>
                    <a:pt x="51" y="1866"/>
                    <a:pt x="52" y="1859"/>
                  </a:cubicBezTo>
                  <a:cubicBezTo>
                    <a:pt x="97" y="1787"/>
                    <a:pt x="94" y="1780"/>
                    <a:pt x="97" y="1779"/>
                  </a:cubicBezTo>
                  <a:cubicBezTo>
                    <a:pt x="120" y="1747"/>
                    <a:pt x="125" y="1742"/>
                    <a:pt x="129" y="1737"/>
                  </a:cubicBezTo>
                  <a:cubicBezTo>
                    <a:pt x="154" y="1711"/>
                    <a:pt x="166" y="1702"/>
                    <a:pt x="174" y="1690"/>
                  </a:cubicBezTo>
                  <a:cubicBezTo>
                    <a:pt x="214" y="1659"/>
                    <a:pt x="214" y="1649"/>
                    <a:pt x="223" y="1648"/>
                  </a:cubicBezTo>
                  <a:cubicBezTo>
                    <a:pt x="237" y="1639"/>
                    <a:pt x="226" y="1633"/>
                    <a:pt x="227" y="1639"/>
                  </a:cubicBezTo>
                  <a:cubicBezTo>
                    <a:pt x="200" y="1658"/>
                    <a:pt x="202" y="1664"/>
                    <a:pt x="196" y="1663"/>
                  </a:cubicBezTo>
                  <a:cubicBezTo>
                    <a:pt x="165" y="1693"/>
                    <a:pt x="154" y="1701"/>
                    <a:pt x="147" y="1712"/>
                  </a:cubicBezTo>
                  <a:cubicBezTo>
                    <a:pt x="114" y="1748"/>
                    <a:pt x="104" y="1750"/>
                    <a:pt x="104" y="1761"/>
                  </a:cubicBezTo>
                  <a:cubicBezTo>
                    <a:pt x="84" y="1789"/>
                    <a:pt x="78" y="1794"/>
                    <a:pt x="75" y="1802"/>
                  </a:cubicBezTo>
                  <a:cubicBezTo>
                    <a:pt x="57" y="1828"/>
                    <a:pt x="57" y="1835"/>
                    <a:pt x="55" y="1841"/>
                  </a:cubicBezTo>
                  <a:cubicBezTo>
                    <a:pt x="31" y="1902"/>
                    <a:pt x="21" y="1910"/>
                    <a:pt x="22" y="1926"/>
                  </a:cubicBezTo>
                  <a:cubicBezTo>
                    <a:pt x="14" y="1948"/>
                    <a:pt x="12" y="1950"/>
                    <a:pt x="11" y="1953"/>
                  </a:cubicBezTo>
                  <a:cubicBezTo>
                    <a:pt x="14" y="1913"/>
                    <a:pt x="11" y="1906"/>
                    <a:pt x="14" y="1905"/>
                  </a:cubicBezTo>
                  <a:cubicBezTo>
                    <a:pt x="29" y="1846"/>
                    <a:pt x="30" y="1844"/>
                    <a:pt x="31" y="1840"/>
                  </a:cubicBezTo>
                  <a:cubicBezTo>
                    <a:pt x="50" y="1795"/>
                    <a:pt x="58" y="1783"/>
                    <a:pt x="64" y="1770"/>
                  </a:cubicBezTo>
                  <a:cubicBezTo>
                    <a:pt x="100" y="1720"/>
                    <a:pt x="103" y="1717"/>
                    <a:pt x="105" y="1713"/>
                  </a:cubicBezTo>
                  <a:cubicBezTo>
                    <a:pt x="115" y="1700"/>
                    <a:pt x="119" y="1702"/>
                    <a:pt x="120" y="1701"/>
                  </a:cubicBezTo>
                  <a:cubicBezTo>
                    <a:pt x="138" y="1677"/>
                    <a:pt x="153" y="1664"/>
                    <a:pt x="164" y="1647"/>
                  </a:cubicBezTo>
                  <a:cubicBezTo>
                    <a:pt x="200" y="1597"/>
                    <a:pt x="198" y="1589"/>
                    <a:pt x="204" y="1588"/>
                  </a:cubicBezTo>
                  <a:cubicBezTo>
                    <a:pt x="215" y="1556"/>
                    <a:pt x="218" y="1554"/>
                    <a:pt x="216" y="1550"/>
                  </a:cubicBezTo>
                  <a:cubicBezTo>
                    <a:pt x="204" y="1568"/>
                    <a:pt x="204" y="1577"/>
                    <a:pt x="199" y="1582"/>
                  </a:cubicBezTo>
                  <a:cubicBezTo>
                    <a:pt x="151" y="1649"/>
                    <a:pt x="147" y="1660"/>
                    <a:pt x="137" y="1665"/>
                  </a:cubicBezTo>
                  <a:cubicBezTo>
                    <a:pt x="106" y="1703"/>
                    <a:pt x="103" y="1703"/>
                    <a:pt x="103" y="1706"/>
                  </a:cubicBezTo>
                  <a:cubicBezTo>
                    <a:pt x="71" y="1744"/>
                    <a:pt x="63" y="1750"/>
                    <a:pt x="61" y="1762"/>
                  </a:cubicBezTo>
                  <a:cubicBezTo>
                    <a:pt x="37" y="1797"/>
                    <a:pt x="33" y="1807"/>
                    <a:pt x="32" y="1821"/>
                  </a:cubicBezTo>
                  <a:cubicBezTo>
                    <a:pt x="23" y="1846"/>
                    <a:pt x="17" y="1846"/>
                    <a:pt x="17" y="1850"/>
                  </a:cubicBezTo>
                  <a:cubicBezTo>
                    <a:pt x="3" y="1895"/>
                    <a:pt x="5" y="1907"/>
                    <a:pt x="0" y="1912"/>
                  </a:cubicBezTo>
                  <a:cubicBezTo>
                    <a:pt x="4" y="2002"/>
                    <a:pt x="10" y="2004"/>
                    <a:pt x="15" y="2008"/>
                  </a:cubicBezTo>
                  <a:cubicBezTo>
                    <a:pt x="13" y="2023"/>
                    <a:pt x="9" y="2018"/>
                    <a:pt x="6" y="2013"/>
                  </a:cubicBezTo>
                  <a:cubicBezTo>
                    <a:pt x="2" y="2039"/>
                    <a:pt x="5" y="2041"/>
                    <a:pt x="8" y="2043"/>
                  </a:cubicBezTo>
                  <a:cubicBezTo>
                    <a:pt x="21" y="2058"/>
                    <a:pt x="24" y="2059"/>
                    <a:pt x="25" y="2062"/>
                  </a:cubicBezTo>
                  <a:cubicBezTo>
                    <a:pt x="29" y="2076"/>
                    <a:pt x="19" y="2066"/>
                    <a:pt x="9" y="2056"/>
                  </a:cubicBezTo>
                  <a:cubicBezTo>
                    <a:pt x="9" y="2084"/>
                    <a:pt x="20" y="2091"/>
                    <a:pt x="30" y="2098"/>
                  </a:cubicBezTo>
                  <a:cubicBezTo>
                    <a:pt x="51" y="2120"/>
                    <a:pt x="53" y="2124"/>
                    <a:pt x="54" y="2129"/>
                  </a:cubicBezTo>
                  <a:cubicBezTo>
                    <a:pt x="56" y="2137"/>
                    <a:pt x="56" y="2132"/>
                    <a:pt x="54" y="2129"/>
                  </a:cubicBezTo>
                  <a:cubicBezTo>
                    <a:pt x="32" y="2111"/>
                    <a:pt x="26" y="2111"/>
                    <a:pt x="24" y="2107"/>
                  </a:cubicBezTo>
                  <a:cubicBezTo>
                    <a:pt x="0" y="2102"/>
                    <a:pt x="0" y="2102"/>
                    <a:pt x="0" y="2102"/>
                  </a:cubicBezTo>
                  <a:cubicBezTo>
                    <a:pt x="24" y="2124"/>
                    <a:pt x="29" y="2122"/>
                    <a:pt x="32" y="2124"/>
                  </a:cubicBezTo>
                  <a:cubicBezTo>
                    <a:pt x="58" y="2149"/>
                    <a:pt x="61" y="2156"/>
                    <a:pt x="67" y="2159"/>
                  </a:cubicBezTo>
                  <a:cubicBezTo>
                    <a:pt x="109" y="2158"/>
                    <a:pt x="108" y="2152"/>
                    <a:pt x="110" y="2150"/>
                  </a:cubicBezTo>
                  <a:close/>
                  <a:moveTo>
                    <a:pt x="0" y="1895"/>
                  </a:moveTo>
                  <a:cubicBezTo>
                    <a:pt x="1" y="1891"/>
                    <a:pt x="5" y="1889"/>
                    <a:pt x="4" y="1884"/>
                  </a:cubicBezTo>
                  <a:cubicBezTo>
                    <a:pt x="7" y="1863"/>
                    <a:pt x="8" y="1861"/>
                    <a:pt x="9" y="1859"/>
                  </a:cubicBezTo>
                  <a:cubicBezTo>
                    <a:pt x="31" y="1797"/>
                    <a:pt x="29" y="1794"/>
                    <a:pt x="30" y="1792"/>
                  </a:cubicBezTo>
                  <a:cubicBezTo>
                    <a:pt x="35" y="1779"/>
                    <a:pt x="39" y="1780"/>
                    <a:pt x="38" y="1774"/>
                  </a:cubicBezTo>
                  <a:cubicBezTo>
                    <a:pt x="61" y="1726"/>
                    <a:pt x="64" y="1723"/>
                    <a:pt x="67" y="1720"/>
                  </a:cubicBezTo>
                  <a:cubicBezTo>
                    <a:pt x="81" y="1696"/>
                    <a:pt x="84" y="1694"/>
                    <a:pt x="84" y="1688"/>
                  </a:cubicBezTo>
                  <a:cubicBezTo>
                    <a:pt x="108" y="1666"/>
                    <a:pt x="106" y="1654"/>
                    <a:pt x="114" y="1651"/>
                  </a:cubicBezTo>
                  <a:cubicBezTo>
                    <a:pt x="130" y="1622"/>
                    <a:pt x="138" y="1619"/>
                    <a:pt x="140" y="1610"/>
                  </a:cubicBezTo>
                  <a:cubicBezTo>
                    <a:pt x="158" y="1583"/>
                    <a:pt x="162" y="1576"/>
                    <a:pt x="165" y="1569"/>
                  </a:cubicBezTo>
                  <a:cubicBezTo>
                    <a:pt x="172" y="1533"/>
                    <a:pt x="176" y="1529"/>
                    <a:pt x="177" y="1522"/>
                  </a:cubicBezTo>
                  <a:cubicBezTo>
                    <a:pt x="174" y="1494"/>
                    <a:pt x="171" y="1507"/>
                    <a:pt x="173" y="1522"/>
                  </a:cubicBezTo>
                  <a:cubicBezTo>
                    <a:pt x="148" y="1581"/>
                    <a:pt x="148" y="1591"/>
                    <a:pt x="141" y="1594"/>
                  </a:cubicBezTo>
                  <a:cubicBezTo>
                    <a:pt x="122" y="1626"/>
                    <a:pt x="114" y="1638"/>
                    <a:pt x="103" y="1647"/>
                  </a:cubicBezTo>
                  <a:cubicBezTo>
                    <a:pt x="88" y="1672"/>
                    <a:pt x="81" y="1676"/>
                    <a:pt x="79" y="1684"/>
                  </a:cubicBezTo>
                  <a:cubicBezTo>
                    <a:pt x="59" y="1712"/>
                    <a:pt x="59" y="1713"/>
                    <a:pt x="57" y="1714"/>
                  </a:cubicBezTo>
                  <a:cubicBezTo>
                    <a:pt x="64" y="1702"/>
                    <a:pt x="63" y="1698"/>
                    <a:pt x="65" y="1696"/>
                  </a:cubicBezTo>
                  <a:cubicBezTo>
                    <a:pt x="81" y="1672"/>
                    <a:pt x="83" y="1668"/>
                    <a:pt x="84" y="1662"/>
                  </a:cubicBezTo>
                  <a:cubicBezTo>
                    <a:pt x="105" y="1627"/>
                    <a:pt x="109" y="1617"/>
                    <a:pt x="113" y="1607"/>
                  </a:cubicBezTo>
                  <a:cubicBezTo>
                    <a:pt x="144" y="1542"/>
                    <a:pt x="142" y="1527"/>
                    <a:pt x="146" y="1517"/>
                  </a:cubicBezTo>
                  <a:cubicBezTo>
                    <a:pt x="145" y="1431"/>
                    <a:pt x="146" y="1424"/>
                    <a:pt x="142" y="1422"/>
                  </a:cubicBezTo>
                  <a:cubicBezTo>
                    <a:pt x="141" y="1492"/>
                    <a:pt x="140" y="1506"/>
                    <a:pt x="140" y="1522"/>
                  </a:cubicBezTo>
                  <a:cubicBezTo>
                    <a:pt x="124" y="1563"/>
                    <a:pt x="127" y="1570"/>
                    <a:pt x="124" y="1572"/>
                  </a:cubicBezTo>
                  <a:cubicBezTo>
                    <a:pt x="110" y="1591"/>
                    <a:pt x="114" y="1599"/>
                    <a:pt x="108" y="1599"/>
                  </a:cubicBezTo>
                  <a:cubicBezTo>
                    <a:pt x="77" y="1660"/>
                    <a:pt x="75" y="1667"/>
                    <a:pt x="70" y="1671"/>
                  </a:cubicBezTo>
                  <a:cubicBezTo>
                    <a:pt x="49" y="1713"/>
                    <a:pt x="45" y="1719"/>
                    <a:pt x="41" y="1724"/>
                  </a:cubicBezTo>
                  <a:cubicBezTo>
                    <a:pt x="14" y="1785"/>
                    <a:pt x="8" y="1784"/>
                    <a:pt x="10" y="1789"/>
                  </a:cubicBezTo>
                  <a:cubicBezTo>
                    <a:pt x="0" y="1906"/>
                    <a:pt x="0" y="1906"/>
                    <a:pt x="0" y="1906"/>
                  </a:cubicBezTo>
                  <a:close/>
                  <a:moveTo>
                    <a:pt x="46" y="1732"/>
                  </a:moveTo>
                  <a:cubicBezTo>
                    <a:pt x="48" y="1730"/>
                    <a:pt x="50" y="1726"/>
                    <a:pt x="52" y="1723"/>
                  </a:cubicBezTo>
                  <a:cubicBezTo>
                    <a:pt x="59" y="1726"/>
                    <a:pt x="47" y="1729"/>
                    <a:pt x="50" y="1734"/>
                  </a:cubicBezTo>
                  <a:cubicBezTo>
                    <a:pt x="47" y="1736"/>
                    <a:pt x="46" y="1740"/>
                    <a:pt x="44" y="1743"/>
                  </a:cubicBezTo>
                  <a:cubicBezTo>
                    <a:pt x="37" y="1740"/>
                    <a:pt x="48" y="1738"/>
                    <a:pt x="46" y="1732"/>
                  </a:cubicBezTo>
                  <a:close/>
                  <a:moveTo>
                    <a:pt x="34" y="1759"/>
                  </a:moveTo>
                  <a:cubicBezTo>
                    <a:pt x="36" y="1755"/>
                    <a:pt x="38" y="1750"/>
                    <a:pt x="40" y="1746"/>
                  </a:cubicBezTo>
                  <a:cubicBezTo>
                    <a:pt x="45" y="1747"/>
                    <a:pt x="36" y="1752"/>
                    <a:pt x="39" y="1759"/>
                  </a:cubicBezTo>
                  <a:cubicBezTo>
                    <a:pt x="35" y="1762"/>
                    <a:pt x="32" y="1767"/>
                    <a:pt x="31" y="1773"/>
                  </a:cubicBezTo>
                  <a:cubicBezTo>
                    <a:pt x="26" y="1771"/>
                    <a:pt x="32" y="1762"/>
                    <a:pt x="34" y="1759"/>
                  </a:cubicBezTo>
                  <a:close/>
                  <a:moveTo>
                    <a:pt x="17" y="1798"/>
                  </a:moveTo>
                  <a:cubicBezTo>
                    <a:pt x="21" y="1792"/>
                    <a:pt x="18" y="1801"/>
                    <a:pt x="18" y="1804"/>
                  </a:cubicBezTo>
                  <a:cubicBezTo>
                    <a:pt x="14" y="1803"/>
                    <a:pt x="17" y="1800"/>
                    <a:pt x="17" y="1798"/>
                  </a:cubicBezTo>
                  <a:close/>
                  <a:moveTo>
                    <a:pt x="2519" y="2156"/>
                  </a:moveTo>
                  <a:cubicBezTo>
                    <a:pt x="2512" y="2155"/>
                    <a:pt x="2519" y="2151"/>
                    <a:pt x="2513" y="2146"/>
                  </a:cubicBezTo>
                  <a:cubicBezTo>
                    <a:pt x="2506" y="2135"/>
                    <a:pt x="2508" y="2133"/>
                    <a:pt x="2500" y="2124"/>
                  </a:cubicBezTo>
                  <a:cubicBezTo>
                    <a:pt x="2503" y="2120"/>
                    <a:pt x="2494" y="2116"/>
                    <a:pt x="2496" y="2112"/>
                  </a:cubicBezTo>
                  <a:cubicBezTo>
                    <a:pt x="2492" y="2108"/>
                    <a:pt x="2487" y="2104"/>
                    <a:pt x="2487" y="2100"/>
                  </a:cubicBezTo>
                  <a:cubicBezTo>
                    <a:pt x="2481" y="2091"/>
                    <a:pt x="2476" y="2082"/>
                    <a:pt x="2470" y="2074"/>
                  </a:cubicBezTo>
                  <a:cubicBezTo>
                    <a:pt x="2465" y="2068"/>
                    <a:pt x="2460" y="2062"/>
                    <a:pt x="2455" y="2056"/>
                  </a:cubicBezTo>
                  <a:cubicBezTo>
                    <a:pt x="2437" y="2043"/>
                    <a:pt x="2420" y="2021"/>
                    <a:pt x="2402" y="2009"/>
                  </a:cubicBezTo>
                  <a:cubicBezTo>
                    <a:pt x="2394" y="1999"/>
                    <a:pt x="2384" y="1996"/>
                    <a:pt x="2376" y="1986"/>
                  </a:cubicBezTo>
                  <a:cubicBezTo>
                    <a:pt x="2372" y="1980"/>
                    <a:pt x="2367" y="1984"/>
                    <a:pt x="2363" y="1977"/>
                  </a:cubicBezTo>
                  <a:cubicBezTo>
                    <a:pt x="2358" y="1972"/>
                    <a:pt x="2354" y="1968"/>
                    <a:pt x="2349" y="1968"/>
                  </a:cubicBezTo>
                  <a:cubicBezTo>
                    <a:pt x="2355" y="1975"/>
                    <a:pt x="2359" y="1974"/>
                    <a:pt x="2361" y="1981"/>
                  </a:cubicBezTo>
                  <a:cubicBezTo>
                    <a:pt x="2371" y="1984"/>
                    <a:pt x="2380" y="1998"/>
                    <a:pt x="2390" y="2005"/>
                  </a:cubicBezTo>
                  <a:cubicBezTo>
                    <a:pt x="2395" y="2013"/>
                    <a:pt x="2400" y="2013"/>
                    <a:pt x="2405" y="2018"/>
                  </a:cubicBezTo>
                  <a:cubicBezTo>
                    <a:pt x="2407" y="2021"/>
                    <a:pt x="2409" y="2025"/>
                    <a:pt x="2412" y="2023"/>
                  </a:cubicBezTo>
                  <a:cubicBezTo>
                    <a:pt x="2416" y="2025"/>
                    <a:pt x="2412" y="2033"/>
                    <a:pt x="2418" y="2030"/>
                  </a:cubicBezTo>
                  <a:cubicBezTo>
                    <a:pt x="2417" y="2035"/>
                    <a:pt x="2425" y="2036"/>
                    <a:pt x="2429" y="2043"/>
                  </a:cubicBezTo>
                  <a:cubicBezTo>
                    <a:pt x="2434" y="2050"/>
                    <a:pt x="2439" y="2054"/>
                    <a:pt x="2444" y="2056"/>
                  </a:cubicBezTo>
                  <a:cubicBezTo>
                    <a:pt x="2442" y="2059"/>
                    <a:pt x="2446" y="2061"/>
                    <a:pt x="2448" y="2061"/>
                  </a:cubicBezTo>
                  <a:cubicBezTo>
                    <a:pt x="2446" y="2064"/>
                    <a:pt x="2450" y="2066"/>
                    <a:pt x="2452" y="2066"/>
                  </a:cubicBezTo>
                  <a:cubicBezTo>
                    <a:pt x="2454" y="2072"/>
                    <a:pt x="2456" y="2073"/>
                    <a:pt x="2462" y="2078"/>
                  </a:cubicBezTo>
                  <a:cubicBezTo>
                    <a:pt x="2466" y="2087"/>
                    <a:pt x="2472" y="2096"/>
                    <a:pt x="2481" y="2105"/>
                  </a:cubicBezTo>
                  <a:cubicBezTo>
                    <a:pt x="2484" y="2111"/>
                    <a:pt x="2485" y="2117"/>
                    <a:pt x="2487" y="2123"/>
                  </a:cubicBezTo>
                  <a:cubicBezTo>
                    <a:pt x="2492" y="2119"/>
                    <a:pt x="2487" y="2128"/>
                    <a:pt x="2493" y="2129"/>
                  </a:cubicBezTo>
                  <a:cubicBezTo>
                    <a:pt x="2493" y="2135"/>
                    <a:pt x="2495" y="2131"/>
                    <a:pt x="2499" y="2136"/>
                  </a:cubicBezTo>
                  <a:cubicBezTo>
                    <a:pt x="2497" y="2141"/>
                    <a:pt x="2505" y="2148"/>
                    <a:pt x="2505" y="2153"/>
                  </a:cubicBezTo>
                  <a:cubicBezTo>
                    <a:pt x="2505" y="2159"/>
                    <a:pt x="2507" y="2155"/>
                    <a:pt x="2511" y="2160"/>
                  </a:cubicBezTo>
                  <a:cubicBezTo>
                    <a:pt x="2519" y="2160"/>
                    <a:pt x="2519" y="2160"/>
                    <a:pt x="2519" y="2160"/>
                  </a:cubicBezTo>
                  <a:cubicBezTo>
                    <a:pt x="2518" y="2158"/>
                    <a:pt x="2518" y="2157"/>
                    <a:pt x="2519" y="2156"/>
                  </a:cubicBezTo>
                  <a:close/>
                  <a:moveTo>
                    <a:pt x="2461" y="2096"/>
                  </a:moveTo>
                  <a:cubicBezTo>
                    <a:pt x="2439" y="2071"/>
                    <a:pt x="2416" y="2045"/>
                    <a:pt x="2394" y="2019"/>
                  </a:cubicBezTo>
                  <a:cubicBezTo>
                    <a:pt x="2381" y="2012"/>
                    <a:pt x="2375" y="1992"/>
                    <a:pt x="2360" y="1994"/>
                  </a:cubicBezTo>
                  <a:cubicBezTo>
                    <a:pt x="2367" y="1997"/>
                    <a:pt x="2374" y="2009"/>
                    <a:pt x="2382" y="2012"/>
                  </a:cubicBezTo>
                  <a:cubicBezTo>
                    <a:pt x="2390" y="2027"/>
                    <a:pt x="2398" y="2029"/>
                    <a:pt x="2406" y="2043"/>
                  </a:cubicBezTo>
                  <a:cubicBezTo>
                    <a:pt x="2412" y="2046"/>
                    <a:pt x="2412" y="2053"/>
                    <a:pt x="2420" y="2060"/>
                  </a:cubicBezTo>
                  <a:cubicBezTo>
                    <a:pt x="2428" y="2069"/>
                    <a:pt x="2425" y="2067"/>
                    <a:pt x="2432" y="2076"/>
                  </a:cubicBezTo>
                  <a:cubicBezTo>
                    <a:pt x="2442" y="2082"/>
                    <a:pt x="2445" y="2096"/>
                    <a:pt x="2455" y="2102"/>
                  </a:cubicBezTo>
                  <a:cubicBezTo>
                    <a:pt x="2454" y="2107"/>
                    <a:pt x="2457" y="2111"/>
                    <a:pt x="2461" y="2116"/>
                  </a:cubicBezTo>
                  <a:cubicBezTo>
                    <a:pt x="2460" y="2121"/>
                    <a:pt x="2469" y="2127"/>
                    <a:pt x="2467" y="2132"/>
                  </a:cubicBezTo>
                  <a:cubicBezTo>
                    <a:pt x="2474" y="2141"/>
                    <a:pt x="2480" y="2151"/>
                    <a:pt x="2485" y="2160"/>
                  </a:cubicBezTo>
                  <a:cubicBezTo>
                    <a:pt x="2496" y="2160"/>
                    <a:pt x="2496" y="2160"/>
                    <a:pt x="2496" y="2160"/>
                  </a:cubicBezTo>
                  <a:cubicBezTo>
                    <a:pt x="2494" y="2157"/>
                    <a:pt x="2493" y="2154"/>
                    <a:pt x="2492" y="2151"/>
                  </a:cubicBezTo>
                  <a:cubicBezTo>
                    <a:pt x="2476" y="2132"/>
                    <a:pt x="2472" y="2114"/>
                    <a:pt x="2461" y="2096"/>
                  </a:cubicBezTo>
                  <a:close/>
                  <a:moveTo>
                    <a:pt x="149" y="2121"/>
                  </a:moveTo>
                  <a:cubicBezTo>
                    <a:pt x="149" y="2115"/>
                    <a:pt x="153" y="2113"/>
                    <a:pt x="155" y="2109"/>
                  </a:cubicBezTo>
                  <a:cubicBezTo>
                    <a:pt x="179" y="2064"/>
                    <a:pt x="184" y="2064"/>
                    <a:pt x="184" y="2059"/>
                  </a:cubicBezTo>
                  <a:cubicBezTo>
                    <a:pt x="201" y="2038"/>
                    <a:pt x="201" y="2032"/>
                    <a:pt x="204" y="2029"/>
                  </a:cubicBezTo>
                  <a:cubicBezTo>
                    <a:pt x="232" y="2004"/>
                    <a:pt x="230" y="1993"/>
                    <a:pt x="239" y="1992"/>
                  </a:cubicBezTo>
                  <a:cubicBezTo>
                    <a:pt x="257" y="1965"/>
                    <a:pt x="261" y="1963"/>
                    <a:pt x="260" y="1958"/>
                  </a:cubicBezTo>
                  <a:cubicBezTo>
                    <a:pt x="276" y="1940"/>
                    <a:pt x="278" y="1938"/>
                    <a:pt x="281" y="1936"/>
                  </a:cubicBezTo>
                  <a:cubicBezTo>
                    <a:pt x="304" y="1898"/>
                    <a:pt x="315" y="1888"/>
                    <a:pt x="320" y="1875"/>
                  </a:cubicBezTo>
                  <a:cubicBezTo>
                    <a:pt x="343" y="1838"/>
                    <a:pt x="344" y="1834"/>
                    <a:pt x="343" y="1829"/>
                  </a:cubicBezTo>
                  <a:cubicBezTo>
                    <a:pt x="360" y="1792"/>
                    <a:pt x="356" y="1780"/>
                    <a:pt x="364" y="1778"/>
                  </a:cubicBezTo>
                  <a:cubicBezTo>
                    <a:pt x="368" y="1705"/>
                    <a:pt x="374" y="1716"/>
                    <a:pt x="370" y="1718"/>
                  </a:cubicBezTo>
                  <a:cubicBezTo>
                    <a:pt x="364" y="1756"/>
                    <a:pt x="362" y="1760"/>
                    <a:pt x="360" y="1765"/>
                  </a:cubicBezTo>
                  <a:cubicBezTo>
                    <a:pt x="344" y="1810"/>
                    <a:pt x="345" y="1817"/>
                    <a:pt x="340" y="1819"/>
                  </a:cubicBezTo>
                  <a:cubicBezTo>
                    <a:pt x="320" y="1860"/>
                    <a:pt x="317" y="1864"/>
                    <a:pt x="315" y="1868"/>
                  </a:cubicBezTo>
                  <a:cubicBezTo>
                    <a:pt x="280" y="1917"/>
                    <a:pt x="281" y="1913"/>
                    <a:pt x="277" y="1917"/>
                  </a:cubicBezTo>
                  <a:cubicBezTo>
                    <a:pt x="259" y="1943"/>
                    <a:pt x="260" y="1948"/>
                    <a:pt x="255" y="1949"/>
                  </a:cubicBezTo>
                  <a:cubicBezTo>
                    <a:pt x="243" y="1969"/>
                    <a:pt x="241" y="1971"/>
                    <a:pt x="240" y="1974"/>
                  </a:cubicBezTo>
                  <a:cubicBezTo>
                    <a:pt x="216" y="2003"/>
                    <a:pt x="214" y="2010"/>
                    <a:pt x="207" y="2014"/>
                  </a:cubicBezTo>
                  <a:cubicBezTo>
                    <a:pt x="189" y="2041"/>
                    <a:pt x="181" y="2039"/>
                    <a:pt x="184" y="2046"/>
                  </a:cubicBezTo>
                  <a:cubicBezTo>
                    <a:pt x="160" y="2087"/>
                    <a:pt x="152" y="2090"/>
                    <a:pt x="150" y="2096"/>
                  </a:cubicBezTo>
                  <a:cubicBezTo>
                    <a:pt x="129" y="2140"/>
                    <a:pt x="122" y="2143"/>
                    <a:pt x="121" y="2151"/>
                  </a:cubicBezTo>
                  <a:cubicBezTo>
                    <a:pt x="127" y="2156"/>
                    <a:pt x="129" y="2153"/>
                    <a:pt x="132" y="2150"/>
                  </a:cubicBezTo>
                  <a:cubicBezTo>
                    <a:pt x="143" y="2124"/>
                    <a:pt x="146" y="2123"/>
                    <a:pt x="149" y="2121"/>
                  </a:cubicBezTo>
                  <a:close/>
                  <a:moveTo>
                    <a:pt x="390" y="1968"/>
                  </a:moveTo>
                  <a:cubicBezTo>
                    <a:pt x="393" y="1994"/>
                    <a:pt x="387" y="2012"/>
                    <a:pt x="386" y="2034"/>
                  </a:cubicBezTo>
                  <a:cubicBezTo>
                    <a:pt x="382" y="2035"/>
                    <a:pt x="385" y="2041"/>
                    <a:pt x="382" y="2043"/>
                  </a:cubicBezTo>
                  <a:cubicBezTo>
                    <a:pt x="379" y="2045"/>
                    <a:pt x="378" y="2049"/>
                    <a:pt x="379" y="2054"/>
                  </a:cubicBezTo>
                  <a:cubicBezTo>
                    <a:pt x="375" y="2055"/>
                    <a:pt x="378" y="2062"/>
                    <a:pt x="375" y="2063"/>
                  </a:cubicBezTo>
                  <a:cubicBezTo>
                    <a:pt x="372" y="2065"/>
                    <a:pt x="372" y="2070"/>
                    <a:pt x="371" y="2074"/>
                  </a:cubicBezTo>
                  <a:cubicBezTo>
                    <a:pt x="361" y="2081"/>
                    <a:pt x="360" y="2096"/>
                    <a:pt x="349" y="2102"/>
                  </a:cubicBezTo>
                  <a:cubicBezTo>
                    <a:pt x="343" y="2125"/>
                    <a:pt x="331" y="2142"/>
                    <a:pt x="320" y="2160"/>
                  </a:cubicBezTo>
                  <a:cubicBezTo>
                    <a:pt x="332" y="2160"/>
                    <a:pt x="332" y="2160"/>
                    <a:pt x="332" y="2160"/>
                  </a:cubicBezTo>
                  <a:cubicBezTo>
                    <a:pt x="334" y="2157"/>
                    <a:pt x="335" y="2153"/>
                    <a:pt x="337" y="2151"/>
                  </a:cubicBezTo>
                  <a:cubicBezTo>
                    <a:pt x="340" y="2141"/>
                    <a:pt x="347" y="2136"/>
                    <a:pt x="349" y="2126"/>
                  </a:cubicBezTo>
                  <a:cubicBezTo>
                    <a:pt x="352" y="2124"/>
                    <a:pt x="352" y="2118"/>
                    <a:pt x="354" y="2115"/>
                  </a:cubicBezTo>
                  <a:cubicBezTo>
                    <a:pt x="358" y="2112"/>
                    <a:pt x="360" y="2107"/>
                    <a:pt x="360" y="2101"/>
                  </a:cubicBezTo>
                  <a:cubicBezTo>
                    <a:pt x="367" y="2099"/>
                    <a:pt x="367" y="2091"/>
                    <a:pt x="372" y="2087"/>
                  </a:cubicBezTo>
                  <a:cubicBezTo>
                    <a:pt x="377" y="2082"/>
                    <a:pt x="377" y="2074"/>
                    <a:pt x="382" y="2069"/>
                  </a:cubicBezTo>
                  <a:cubicBezTo>
                    <a:pt x="382" y="2061"/>
                    <a:pt x="386" y="2057"/>
                    <a:pt x="387" y="2049"/>
                  </a:cubicBezTo>
                  <a:cubicBezTo>
                    <a:pt x="392" y="2044"/>
                    <a:pt x="390" y="2034"/>
                    <a:pt x="394" y="2029"/>
                  </a:cubicBezTo>
                  <a:cubicBezTo>
                    <a:pt x="395" y="2016"/>
                    <a:pt x="395" y="2004"/>
                    <a:pt x="396" y="1992"/>
                  </a:cubicBezTo>
                  <a:cubicBezTo>
                    <a:pt x="396" y="1987"/>
                    <a:pt x="395" y="1983"/>
                    <a:pt x="395" y="1979"/>
                  </a:cubicBezTo>
                  <a:cubicBezTo>
                    <a:pt x="394" y="1975"/>
                    <a:pt x="397" y="1965"/>
                    <a:pt x="390" y="1968"/>
                  </a:cubicBezTo>
                  <a:close/>
                  <a:moveTo>
                    <a:pt x="323" y="2128"/>
                  </a:moveTo>
                  <a:cubicBezTo>
                    <a:pt x="323" y="2125"/>
                    <a:pt x="323" y="2123"/>
                    <a:pt x="327" y="2123"/>
                  </a:cubicBezTo>
                  <a:cubicBezTo>
                    <a:pt x="347" y="2067"/>
                    <a:pt x="355" y="2069"/>
                    <a:pt x="353" y="2062"/>
                  </a:cubicBezTo>
                  <a:cubicBezTo>
                    <a:pt x="367" y="2015"/>
                    <a:pt x="370" y="2008"/>
                    <a:pt x="373" y="2000"/>
                  </a:cubicBezTo>
                  <a:cubicBezTo>
                    <a:pt x="384" y="1955"/>
                    <a:pt x="386" y="1943"/>
                    <a:pt x="387" y="1920"/>
                  </a:cubicBezTo>
                  <a:cubicBezTo>
                    <a:pt x="390" y="1846"/>
                    <a:pt x="389" y="1840"/>
                    <a:pt x="392" y="1837"/>
                  </a:cubicBezTo>
                  <a:cubicBezTo>
                    <a:pt x="386" y="1793"/>
                    <a:pt x="390" y="1791"/>
                    <a:pt x="388" y="1785"/>
                  </a:cubicBezTo>
                  <a:cubicBezTo>
                    <a:pt x="378" y="1844"/>
                    <a:pt x="379" y="1849"/>
                    <a:pt x="378" y="1853"/>
                  </a:cubicBezTo>
                  <a:cubicBezTo>
                    <a:pt x="364" y="1895"/>
                    <a:pt x="367" y="1908"/>
                    <a:pt x="360" y="1913"/>
                  </a:cubicBezTo>
                  <a:cubicBezTo>
                    <a:pt x="342" y="1952"/>
                    <a:pt x="339" y="1955"/>
                    <a:pt x="337" y="1959"/>
                  </a:cubicBezTo>
                  <a:cubicBezTo>
                    <a:pt x="320" y="1982"/>
                    <a:pt x="325" y="1992"/>
                    <a:pt x="317" y="1991"/>
                  </a:cubicBezTo>
                  <a:cubicBezTo>
                    <a:pt x="303" y="2014"/>
                    <a:pt x="301" y="2014"/>
                    <a:pt x="302" y="2018"/>
                  </a:cubicBezTo>
                  <a:cubicBezTo>
                    <a:pt x="268" y="2075"/>
                    <a:pt x="259" y="2078"/>
                    <a:pt x="259" y="2089"/>
                  </a:cubicBezTo>
                  <a:cubicBezTo>
                    <a:pt x="241" y="2121"/>
                    <a:pt x="236" y="2121"/>
                    <a:pt x="235" y="2125"/>
                  </a:cubicBezTo>
                  <a:cubicBezTo>
                    <a:pt x="219" y="2148"/>
                    <a:pt x="218" y="2155"/>
                    <a:pt x="214" y="2160"/>
                  </a:cubicBezTo>
                  <a:cubicBezTo>
                    <a:pt x="237" y="2137"/>
                    <a:pt x="241" y="2133"/>
                    <a:pt x="244" y="2129"/>
                  </a:cubicBezTo>
                  <a:cubicBezTo>
                    <a:pt x="278" y="2075"/>
                    <a:pt x="275" y="2068"/>
                    <a:pt x="279" y="2068"/>
                  </a:cubicBezTo>
                  <a:cubicBezTo>
                    <a:pt x="291" y="2051"/>
                    <a:pt x="293" y="2049"/>
                    <a:pt x="293" y="2045"/>
                  </a:cubicBezTo>
                  <a:cubicBezTo>
                    <a:pt x="314" y="2010"/>
                    <a:pt x="321" y="2009"/>
                    <a:pt x="320" y="2001"/>
                  </a:cubicBezTo>
                  <a:cubicBezTo>
                    <a:pt x="351" y="1966"/>
                    <a:pt x="342" y="1970"/>
                    <a:pt x="345" y="1973"/>
                  </a:cubicBezTo>
                  <a:cubicBezTo>
                    <a:pt x="326" y="2008"/>
                    <a:pt x="325" y="2022"/>
                    <a:pt x="318" y="2032"/>
                  </a:cubicBezTo>
                  <a:cubicBezTo>
                    <a:pt x="303" y="2059"/>
                    <a:pt x="301" y="2061"/>
                    <a:pt x="298" y="2062"/>
                  </a:cubicBezTo>
                  <a:cubicBezTo>
                    <a:pt x="271" y="2114"/>
                    <a:pt x="265" y="2112"/>
                    <a:pt x="265" y="2117"/>
                  </a:cubicBezTo>
                  <a:cubicBezTo>
                    <a:pt x="246" y="2142"/>
                    <a:pt x="246" y="2150"/>
                    <a:pt x="241" y="2153"/>
                  </a:cubicBezTo>
                  <a:cubicBezTo>
                    <a:pt x="251" y="2156"/>
                    <a:pt x="253" y="2152"/>
                    <a:pt x="256" y="2148"/>
                  </a:cubicBezTo>
                  <a:cubicBezTo>
                    <a:pt x="269" y="2125"/>
                    <a:pt x="273" y="2125"/>
                    <a:pt x="272" y="2121"/>
                  </a:cubicBezTo>
                  <a:cubicBezTo>
                    <a:pt x="308" y="2065"/>
                    <a:pt x="311" y="2064"/>
                    <a:pt x="311" y="2061"/>
                  </a:cubicBezTo>
                  <a:cubicBezTo>
                    <a:pt x="322" y="2047"/>
                    <a:pt x="319" y="2041"/>
                    <a:pt x="323" y="2041"/>
                  </a:cubicBezTo>
                  <a:cubicBezTo>
                    <a:pt x="334" y="2002"/>
                    <a:pt x="344" y="2004"/>
                    <a:pt x="342" y="1996"/>
                  </a:cubicBezTo>
                  <a:cubicBezTo>
                    <a:pt x="358" y="1960"/>
                    <a:pt x="355" y="1950"/>
                    <a:pt x="358" y="1946"/>
                  </a:cubicBezTo>
                  <a:cubicBezTo>
                    <a:pt x="390" y="1848"/>
                    <a:pt x="384" y="1857"/>
                    <a:pt x="385" y="1861"/>
                  </a:cubicBezTo>
                  <a:cubicBezTo>
                    <a:pt x="380" y="1900"/>
                    <a:pt x="376" y="1903"/>
                    <a:pt x="375" y="1908"/>
                  </a:cubicBezTo>
                  <a:cubicBezTo>
                    <a:pt x="366" y="1961"/>
                    <a:pt x="359" y="1961"/>
                    <a:pt x="359" y="1968"/>
                  </a:cubicBezTo>
                  <a:cubicBezTo>
                    <a:pt x="340" y="2037"/>
                    <a:pt x="332" y="2042"/>
                    <a:pt x="330" y="2053"/>
                  </a:cubicBezTo>
                  <a:cubicBezTo>
                    <a:pt x="310" y="2096"/>
                    <a:pt x="307" y="2097"/>
                    <a:pt x="308" y="2101"/>
                  </a:cubicBezTo>
                  <a:cubicBezTo>
                    <a:pt x="291" y="2123"/>
                    <a:pt x="290" y="2128"/>
                    <a:pt x="288" y="2133"/>
                  </a:cubicBezTo>
                  <a:cubicBezTo>
                    <a:pt x="273" y="2146"/>
                    <a:pt x="275" y="2154"/>
                    <a:pt x="272" y="2158"/>
                  </a:cubicBezTo>
                  <a:cubicBezTo>
                    <a:pt x="282" y="2156"/>
                    <a:pt x="285" y="2152"/>
                    <a:pt x="287" y="2148"/>
                  </a:cubicBezTo>
                  <a:cubicBezTo>
                    <a:pt x="298" y="2139"/>
                    <a:pt x="291" y="2129"/>
                    <a:pt x="299" y="2132"/>
                  </a:cubicBezTo>
                  <a:cubicBezTo>
                    <a:pt x="314" y="2100"/>
                    <a:pt x="320" y="2101"/>
                    <a:pt x="318" y="2096"/>
                  </a:cubicBezTo>
                  <a:cubicBezTo>
                    <a:pt x="339" y="2051"/>
                    <a:pt x="342" y="2046"/>
                    <a:pt x="347" y="2041"/>
                  </a:cubicBezTo>
                  <a:cubicBezTo>
                    <a:pt x="369" y="1963"/>
                    <a:pt x="369" y="1958"/>
                    <a:pt x="369" y="1952"/>
                  </a:cubicBezTo>
                  <a:cubicBezTo>
                    <a:pt x="376" y="1921"/>
                    <a:pt x="382" y="1921"/>
                    <a:pt x="380" y="1914"/>
                  </a:cubicBezTo>
                  <a:cubicBezTo>
                    <a:pt x="378" y="1961"/>
                    <a:pt x="375" y="1971"/>
                    <a:pt x="374" y="1982"/>
                  </a:cubicBezTo>
                  <a:cubicBezTo>
                    <a:pt x="359" y="2021"/>
                    <a:pt x="355" y="2030"/>
                    <a:pt x="354" y="2041"/>
                  </a:cubicBezTo>
                  <a:cubicBezTo>
                    <a:pt x="335" y="2076"/>
                    <a:pt x="334" y="2088"/>
                    <a:pt x="329" y="2097"/>
                  </a:cubicBezTo>
                  <a:cubicBezTo>
                    <a:pt x="309" y="2131"/>
                    <a:pt x="305" y="2139"/>
                    <a:pt x="302" y="2149"/>
                  </a:cubicBezTo>
                  <a:cubicBezTo>
                    <a:pt x="305" y="2160"/>
                    <a:pt x="305" y="2160"/>
                    <a:pt x="305" y="2160"/>
                  </a:cubicBezTo>
                  <a:cubicBezTo>
                    <a:pt x="313" y="2141"/>
                    <a:pt x="316" y="2142"/>
                    <a:pt x="317" y="2139"/>
                  </a:cubicBezTo>
                  <a:close/>
                  <a:moveTo>
                    <a:pt x="2527" y="2111"/>
                  </a:moveTo>
                  <a:cubicBezTo>
                    <a:pt x="2506" y="2087"/>
                    <a:pt x="2489" y="2064"/>
                    <a:pt x="2464" y="2036"/>
                  </a:cubicBezTo>
                  <a:cubicBezTo>
                    <a:pt x="2445" y="2022"/>
                    <a:pt x="2427" y="2005"/>
                    <a:pt x="2408" y="1992"/>
                  </a:cubicBezTo>
                  <a:cubicBezTo>
                    <a:pt x="2404" y="1987"/>
                    <a:pt x="2399" y="1991"/>
                    <a:pt x="2395" y="1984"/>
                  </a:cubicBezTo>
                  <a:cubicBezTo>
                    <a:pt x="2389" y="1984"/>
                    <a:pt x="2385" y="1977"/>
                    <a:pt x="2380" y="1976"/>
                  </a:cubicBezTo>
                  <a:cubicBezTo>
                    <a:pt x="2378" y="1974"/>
                    <a:pt x="2376" y="1974"/>
                    <a:pt x="2374" y="1973"/>
                  </a:cubicBezTo>
                  <a:cubicBezTo>
                    <a:pt x="2371" y="1971"/>
                    <a:pt x="2369" y="1966"/>
                    <a:pt x="2366" y="1968"/>
                  </a:cubicBezTo>
                  <a:cubicBezTo>
                    <a:pt x="2364" y="1966"/>
                    <a:pt x="2362" y="1961"/>
                    <a:pt x="2359" y="1963"/>
                  </a:cubicBezTo>
                  <a:cubicBezTo>
                    <a:pt x="2357" y="1960"/>
                    <a:pt x="2353" y="1960"/>
                    <a:pt x="2354" y="1964"/>
                  </a:cubicBezTo>
                  <a:cubicBezTo>
                    <a:pt x="2358" y="1964"/>
                    <a:pt x="2362" y="1967"/>
                    <a:pt x="2366" y="1971"/>
                  </a:cubicBezTo>
                  <a:cubicBezTo>
                    <a:pt x="2370" y="1974"/>
                    <a:pt x="2375" y="1978"/>
                    <a:pt x="2379" y="1980"/>
                  </a:cubicBezTo>
                  <a:cubicBezTo>
                    <a:pt x="2388" y="1985"/>
                    <a:pt x="2396" y="1990"/>
                    <a:pt x="2404" y="1998"/>
                  </a:cubicBezTo>
                  <a:cubicBezTo>
                    <a:pt x="2412" y="2006"/>
                    <a:pt x="2423" y="2007"/>
                    <a:pt x="2426" y="2017"/>
                  </a:cubicBezTo>
                  <a:cubicBezTo>
                    <a:pt x="2431" y="2017"/>
                    <a:pt x="2435" y="2020"/>
                    <a:pt x="2440" y="2025"/>
                  </a:cubicBezTo>
                  <a:cubicBezTo>
                    <a:pt x="2444" y="2033"/>
                    <a:pt x="2449" y="2031"/>
                    <a:pt x="2453" y="2037"/>
                  </a:cubicBezTo>
                  <a:cubicBezTo>
                    <a:pt x="2463" y="2048"/>
                    <a:pt x="2473" y="2060"/>
                    <a:pt x="2483" y="2071"/>
                  </a:cubicBezTo>
                  <a:cubicBezTo>
                    <a:pt x="2488" y="2076"/>
                    <a:pt x="2485" y="2080"/>
                    <a:pt x="2491" y="2084"/>
                  </a:cubicBezTo>
                  <a:cubicBezTo>
                    <a:pt x="2496" y="2090"/>
                    <a:pt x="2501" y="2095"/>
                    <a:pt x="2506" y="2101"/>
                  </a:cubicBezTo>
                  <a:cubicBezTo>
                    <a:pt x="2513" y="2106"/>
                    <a:pt x="2512" y="2115"/>
                    <a:pt x="2519" y="2116"/>
                  </a:cubicBezTo>
                  <a:cubicBezTo>
                    <a:pt x="2522" y="2118"/>
                    <a:pt x="2520" y="2121"/>
                    <a:pt x="2523" y="2124"/>
                  </a:cubicBezTo>
                  <a:cubicBezTo>
                    <a:pt x="2525" y="2126"/>
                    <a:pt x="2529" y="2129"/>
                    <a:pt x="2527" y="2132"/>
                  </a:cubicBezTo>
                  <a:cubicBezTo>
                    <a:pt x="2531" y="2137"/>
                    <a:pt x="2541" y="2144"/>
                    <a:pt x="2536" y="2149"/>
                  </a:cubicBezTo>
                  <a:cubicBezTo>
                    <a:pt x="2542" y="2150"/>
                    <a:pt x="2541" y="2155"/>
                    <a:pt x="2545" y="2160"/>
                  </a:cubicBezTo>
                  <a:cubicBezTo>
                    <a:pt x="2556" y="2160"/>
                    <a:pt x="2556" y="2160"/>
                    <a:pt x="2556" y="2160"/>
                  </a:cubicBezTo>
                  <a:cubicBezTo>
                    <a:pt x="2555" y="2158"/>
                    <a:pt x="2554" y="2157"/>
                    <a:pt x="2553" y="2155"/>
                  </a:cubicBezTo>
                  <a:cubicBezTo>
                    <a:pt x="2547" y="2141"/>
                    <a:pt x="2535" y="2126"/>
                    <a:pt x="2527" y="2111"/>
                  </a:cubicBezTo>
                  <a:close/>
                  <a:moveTo>
                    <a:pt x="226" y="2085"/>
                  </a:moveTo>
                  <a:cubicBezTo>
                    <a:pt x="233" y="2081"/>
                    <a:pt x="235" y="2072"/>
                    <a:pt x="242" y="2068"/>
                  </a:cubicBezTo>
                  <a:cubicBezTo>
                    <a:pt x="273" y="2024"/>
                    <a:pt x="274" y="2014"/>
                    <a:pt x="282" y="2011"/>
                  </a:cubicBezTo>
                  <a:cubicBezTo>
                    <a:pt x="292" y="1994"/>
                    <a:pt x="294" y="1993"/>
                    <a:pt x="296" y="1992"/>
                  </a:cubicBezTo>
                  <a:cubicBezTo>
                    <a:pt x="302" y="1978"/>
                    <a:pt x="305" y="1975"/>
                    <a:pt x="310" y="1974"/>
                  </a:cubicBezTo>
                  <a:cubicBezTo>
                    <a:pt x="334" y="1927"/>
                    <a:pt x="334" y="1922"/>
                    <a:pt x="339" y="1921"/>
                  </a:cubicBezTo>
                  <a:cubicBezTo>
                    <a:pt x="358" y="1881"/>
                    <a:pt x="361" y="1874"/>
                    <a:pt x="363" y="1865"/>
                  </a:cubicBezTo>
                  <a:cubicBezTo>
                    <a:pt x="373" y="1829"/>
                    <a:pt x="372" y="1830"/>
                    <a:pt x="373" y="1821"/>
                  </a:cubicBezTo>
                  <a:cubicBezTo>
                    <a:pt x="374" y="1813"/>
                    <a:pt x="369" y="1822"/>
                    <a:pt x="368" y="1834"/>
                  </a:cubicBezTo>
                  <a:cubicBezTo>
                    <a:pt x="356" y="1874"/>
                    <a:pt x="351" y="1876"/>
                    <a:pt x="349" y="1881"/>
                  </a:cubicBezTo>
                  <a:cubicBezTo>
                    <a:pt x="322" y="1934"/>
                    <a:pt x="316" y="1944"/>
                    <a:pt x="310" y="1952"/>
                  </a:cubicBezTo>
                  <a:cubicBezTo>
                    <a:pt x="301" y="1972"/>
                    <a:pt x="293" y="1972"/>
                    <a:pt x="292" y="1979"/>
                  </a:cubicBezTo>
                  <a:cubicBezTo>
                    <a:pt x="250" y="2040"/>
                    <a:pt x="244" y="2048"/>
                    <a:pt x="237" y="2055"/>
                  </a:cubicBezTo>
                  <a:cubicBezTo>
                    <a:pt x="211" y="2090"/>
                    <a:pt x="214" y="2096"/>
                    <a:pt x="211" y="2096"/>
                  </a:cubicBezTo>
                  <a:cubicBezTo>
                    <a:pt x="190" y="2127"/>
                    <a:pt x="188" y="2132"/>
                    <a:pt x="186" y="2138"/>
                  </a:cubicBezTo>
                  <a:cubicBezTo>
                    <a:pt x="175" y="2154"/>
                    <a:pt x="171" y="2156"/>
                    <a:pt x="170" y="2160"/>
                  </a:cubicBezTo>
                  <a:cubicBezTo>
                    <a:pt x="186" y="2151"/>
                    <a:pt x="188" y="2148"/>
                    <a:pt x="191" y="214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84" name="Group 83" title="Text Container Shape"/>
          <p:cNvGrpSpPr/>
          <p:nvPr/>
        </p:nvGrpSpPr>
        <p:grpSpPr>
          <a:xfrm>
            <a:off x="5486400" y="466725"/>
            <a:ext cx="3662363" cy="5922963"/>
            <a:chOff x="5486400" y="466725"/>
            <a:chExt cx="3662363" cy="5922963"/>
          </a:xfrm>
        </p:grpSpPr>
        <p:sp>
          <p:nvSpPr>
            <p:cNvPr id="80" name="Freeform 53"/>
            <p:cNvSpPr/>
            <p:nvPr/>
          </p:nvSpPr>
          <p:spPr bwMode="auto">
            <a:xfrm>
              <a:off x="5486400" y="466725"/>
              <a:ext cx="3662363" cy="5922963"/>
            </a:xfrm>
            <a:custGeom>
              <a:avLst/>
              <a:gdLst/>
              <a:ahLst/>
              <a:cxnLst/>
              <a:rect l="0" t="0" r="r" b="b"/>
              <a:pathLst>
                <a:path w="1152" h="1865">
                  <a:moveTo>
                    <a:pt x="100" y="0"/>
                  </a:moveTo>
                  <a:cubicBezTo>
                    <a:pt x="45" y="0"/>
                    <a:pt x="0" y="45"/>
                    <a:pt x="0" y="100"/>
                  </a:cubicBezTo>
                  <a:cubicBezTo>
                    <a:pt x="0" y="1765"/>
                    <a:pt x="0" y="1765"/>
                    <a:pt x="0" y="1765"/>
                  </a:cubicBezTo>
                  <a:cubicBezTo>
                    <a:pt x="0" y="1820"/>
                    <a:pt x="45" y="1865"/>
                    <a:pt x="100" y="1865"/>
                  </a:cubicBezTo>
                  <a:cubicBezTo>
                    <a:pt x="1152" y="1865"/>
                    <a:pt x="1152" y="1865"/>
                    <a:pt x="1152" y="1865"/>
                  </a:cubicBezTo>
                  <a:cubicBezTo>
                    <a:pt x="1152" y="0"/>
                    <a:pt x="1152" y="0"/>
                    <a:pt x="1152" y="0"/>
                  </a:cubicBezTo>
                  <a:lnTo>
                    <a:pt x="100" y="0"/>
                  </a:lnTo>
                  <a:close/>
                </a:path>
              </a:pathLst>
            </a:custGeom>
            <a:solidFill>
              <a:schemeClr val="accent1">
                <a:lumMod val="75000"/>
              </a:schemeClr>
            </a:solidFill>
            <a:ln>
              <a:noFill/>
            </a:ln>
          </p:spPr>
        </p:sp>
        <p:cxnSp>
          <p:nvCxnSpPr>
            <p:cNvPr id="10" name="Straight Connector 9"/>
            <p:cNvCxnSpPr/>
            <p:nvPr/>
          </p:nvCxnSpPr>
          <p:spPr>
            <a:xfrm>
              <a:off x="6010049" y="4714230"/>
              <a:ext cx="52120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3" name="Freeform 57"/>
            <p:cNvSpPr/>
            <p:nvPr/>
          </p:nvSpPr>
          <p:spPr bwMode="auto">
            <a:xfrm>
              <a:off x="5673747" y="658813"/>
              <a:ext cx="3473450" cy="5538787"/>
            </a:xfrm>
            <a:custGeom>
              <a:avLst/>
              <a:gdLst/>
              <a:ahLst/>
              <a:cxnLst/>
              <a:rect l="0" t="0" r="r" b="b"/>
              <a:pathLst>
                <a:path w="1093" h="1745">
                  <a:moveTo>
                    <a:pt x="40" y="0"/>
                  </a:moveTo>
                  <a:cubicBezTo>
                    <a:pt x="18" y="0"/>
                    <a:pt x="0" y="18"/>
                    <a:pt x="0" y="40"/>
                  </a:cubicBezTo>
                  <a:cubicBezTo>
                    <a:pt x="0" y="1705"/>
                    <a:pt x="0" y="1705"/>
                    <a:pt x="0" y="1705"/>
                  </a:cubicBezTo>
                  <a:cubicBezTo>
                    <a:pt x="0" y="1726"/>
                    <a:pt x="18" y="1745"/>
                    <a:pt x="40" y="1745"/>
                  </a:cubicBezTo>
                  <a:cubicBezTo>
                    <a:pt x="1092" y="1745"/>
                    <a:pt x="1092" y="1745"/>
                    <a:pt x="1092" y="1745"/>
                  </a:cubicBezTo>
                  <a:cubicBezTo>
                    <a:pt x="1092" y="1733"/>
                    <a:pt x="1092" y="1733"/>
                    <a:pt x="1092" y="1733"/>
                  </a:cubicBezTo>
                  <a:cubicBezTo>
                    <a:pt x="792" y="1733"/>
                    <a:pt x="792" y="1733"/>
                    <a:pt x="792" y="1733"/>
                  </a:cubicBezTo>
                  <a:cubicBezTo>
                    <a:pt x="40" y="1733"/>
                    <a:pt x="40" y="1733"/>
                    <a:pt x="40" y="1733"/>
                  </a:cubicBezTo>
                  <a:cubicBezTo>
                    <a:pt x="25" y="1733"/>
                    <a:pt x="12" y="1720"/>
                    <a:pt x="12" y="1705"/>
                  </a:cubicBezTo>
                  <a:cubicBezTo>
                    <a:pt x="12" y="40"/>
                    <a:pt x="12" y="40"/>
                    <a:pt x="12" y="40"/>
                  </a:cubicBezTo>
                  <a:cubicBezTo>
                    <a:pt x="12" y="24"/>
                    <a:pt x="25" y="12"/>
                    <a:pt x="40" y="12"/>
                  </a:cubicBezTo>
                  <a:cubicBezTo>
                    <a:pt x="792" y="12"/>
                    <a:pt x="792" y="12"/>
                    <a:pt x="792" y="12"/>
                  </a:cubicBezTo>
                  <a:cubicBezTo>
                    <a:pt x="1093" y="12"/>
                    <a:pt x="1093" y="12"/>
                    <a:pt x="1093" y="12"/>
                  </a:cubicBezTo>
                  <a:cubicBezTo>
                    <a:pt x="1093" y="0"/>
                    <a:pt x="1093" y="0"/>
                    <a:pt x="1093" y="0"/>
                  </a:cubicBezTo>
                  <a:lnTo>
                    <a:pt x="40" y="0"/>
                  </a:lnTo>
                  <a:close/>
                </a:path>
              </a:pathLst>
            </a:custGeom>
            <a:solidFill>
              <a:schemeClr val="bg2"/>
            </a:solidFill>
            <a:ln>
              <a:noFill/>
            </a:ln>
          </p:spPr>
        </p:sp>
      </p:grpSp>
      <p:sp>
        <p:nvSpPr>
          <p:cNvPr id="4" name="Date Placeholder 3"/>
          <p:cNvSpPr>
            <a:spLocks noGrp="1"/>
          </p:cNvSpPr>
          <p:nvPr>
            <p:ph type="dt" sz="half" idx="10"/>
          </p:nvPr>
        </p:nvSpPr>
        <p:spPr>
          <a:xfrm>
            <a:off x="6729989" y="6442525"/>
            <a:ext cx="2057400" cy="365125"/>
          </a:xfrm>
        </p:spPr>
        <p:txBody>
          <a:bodyPr/>
          <a:lstStyle/>
          <a:p>
            <a:fld id="{DCE64B8F-D65A-4C78-A8E6-61C2C03F39AC}" type="datetimeFigureOut">
              <a:rPr lang="en-US" smtClean="0"/>
              <a:t>11/26/2018</a:t>
            </a:fld>
            <a:endParaRPr lang="en-US"/>
          </a:p>
        </p:txBody>
      </p:sp>
      <p:sp>
        <p:nvSpPr>
          <p:cNvPr id="5" name="Footer Placeholder 4"/>
          <p:cNvSpPr>
            <a:spLocks noGrp="1"/>
          </p:cNvSpPr>
          <p:nvPr>
            <p:ph type="ftr" sz="quarter" idx="11"/>
          </p:nvPr>
        </p:nvSpPr>
        <p:spPr>
          <a:xfrm>
            <a:off x="3024158" y="6442525"/>
            <a:ext cx="30861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349824" y="6442525"/>
            <a:ext cx="2066534" cy="365125"/>
          </a:xfrm>
        </p:spPr>
        <p:txBody>
          <a:bodyPr anchor="ctr"/>
          <a:lstStyle>
            <a:lvl1pPr algn="l">
              <a:defRPr sz="900"/>
            </a:lvl1pPr>
          </a:lstStyle>
          <a:p>
            <a:fld id="{0A929B1B-ECCD-4167-BCB5-ABC4BFEE67FF}" type="slidenum">
              <a:rPr lang="en-US" smtClean="0"/>
              <a:t>‹#›</a:t>
            </a:fld>
            <a:endParaRPr lang="en-US"/>
          </a:p>
        </p:txBody>
      </p:sp>
      <p:sp>
        <p:nvSpPr>
          <p:cNvPr id="68"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6"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
        <p:nvSpPr>
          <p:cNvPr id="2" name="Title 1"/>
          <p:cNvSpPr>
            <a:spLocks noGrp="1"/>
          </p:cNvSpPr>
          <p:nvPr>
            <p:ph type="ctrTitle"/>
          </p:nvPr>
        </p:nvSpPr>
        <p:spPr>
          <a:xfrm>
            <a:off x="5940564" y="1023868"/>
            <a:ext cx="2845259" cy="3349641"/>
          </a:xfrm>
        </p:spPr>
        <p:txBody>
          <a:bodyPr anchor="t">
            <a:normAutofit/>
          </a:bodyPr>
          <a:lstStyle>
            <a:lvl1pPr algn="l">
              <a:lnSpc>
                <a:spcPct val="105000"/>
              </a:lnSpc>
              <a:defRPr sz="33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5940564" y="4945377"/>
            <a:ext cx="2845259" cy="1037760"/>
          </a:xfrm>
        </p:spPr>
        <p:txBody>
          <a:bodyPr anchor="t">
            <a:normAutofit/>
          </a:bodyPr>
          <a:lstStyle>
            <a:lvl1pPr marL="0" indent="0" algn="l">
              <a:lnSpc>
                <a:spcPct val="130000"/>
              </a:lnSpc>
              <a:buNone/>
              <a:defRPr sz="1700"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9"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Tree>
    <p:extLst>
      <p:ext uri="{BB962C8B-B14F-4D97-AF65-F5344CB8AC3E}">
        <p14:creationId xmlns:p14="http://schemas.microsoft.com/office/powerpoint/2010/main" val="854310849"/>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E64B8F-D65A-4C78-A8E6-61C2C03F39AC}"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29B1B-ECCD-4167-BCB5-ABC4BFEE67FF}" type="slidenum">
              <a:rPr lang="en-US" smtClean="0"/>
              <a:t>‹#›</a:t>
            </a:fld>
            <a:endParaRPr lang="en-US"/>
          </a:p>
        </p:txBody>
      </p:sp>
    </p:spTree>
    <p:extLst>
      <p:ext uri="{BB962C8B-B14F-4D97-AF65-F5344CB8AC3E}">
        <p14:creationId xmlns:p14="http://schemas.microsoft.com/office/powerpoint/2010/main" val="2335260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3" name="Group 12" title="Feathers"/>
          <p:cNvGrpSpPr/>
          <p:nvPr/>
        </p:nvGrpSpPr>
        <p:grpSpPr>
          <a:xfrm>
            <a:off x="242422" y="723329"/>
            <a:ext cx="3173440" cy="5631971"/>
            <a:chOff x="400714" y="362425"/>
            <a:chExt cx="3495979" cy="6204388"/>
          </a:xfrm>
        </p:grpSpPr>
        <p:sp>
          <p:nvSpPr>
            <p:cNvPr id="14"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5" name="Freeform 14"/>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6573835" y="507037"/>
            <a:ext cx="1563624"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00275" y="524373"/>
            <a:ext cx="4087379" cy="53225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58474" y="6296616"/>
            <a:ext cx="1879497" cy="365125"/>
          </a:xfrm>
        </p:spPr>
        <p:txBody>
          <a:bodyPr/>
          <a:lstStyle/>
          <a:p>
            <a:fld id="{DCE64B8F-D65A-4C78-A8E6-61C2C03F39AC}" type="datetimeFigureOut">
              <a:rPr lang="en-US" smtClean="0"/>
              <a:t>11/26/2018</a:t>
            </a:fld>
            <a:endParaRPr lang="en-US"/>
          </a:p>
        </p:txBody>
      </p:sp>
      <p:sp>
        <p:nvSpPr>
          <p:cNvPr id="5" name="Footer Placeholder 4"/>
          <p:cNvSpPr>
            <a:spLocks noGrp="1"/>
          </p:cNvSpPr>
          <p:nvPr>
            <p:ph type="ftr" sz="quarter" idx="11"/>
          </p:nvPr>
        </p:nvSpPr>
        <p:spPr>
          <a:xfrm>
            <a:off x="2200275" y="6296616"/>
            <a:ext cx="4469683" cy="365125"/>
          </a:xfrm>
        </p:spPr>
        <p:txBody>
          <a:bodyPr/>
          <a:lstStyle/>
          <a:p>
            <a:endParaRPr lang="en-US"/>
          </a:p>
        </p:txBody>
      </p:sp>
      <p:sp>
        <p:nvSpPr>
          <p:cNvPr id="6" name="Slide Number Placeholder 5"/>
          <p:cNvSpPr>
            <a:spLocks noGrp="1"/>
          </p:cNvSpPr>
          <p:nvPr>
            <p:ph type="sldNum" sz="quarter" idx="12"/>
          </p:nvPr>
        </p:nvSpPr>
        <p:spPr>
          <a:xfrm rot="5400000">
            <a:off x="5878074" y="2928735"/>
            <a:ext cx="5383267" cy="453202"/>
          </a:xfrm>
        </p:spPr>
        <p:txBody>
          <a:bodyPr/>
          <a:lstStyle>
            <a:lvl1pPr algn="l">
              <a:defRPr/>
            </a:lvl1pPr>
          </a:lstStyle>
          <a:p>
            <a:fld id="{0A929B1B-ECCD-4167-BCB5-ABC4BFEE67FF}" type="slidenum">
              <a:rPr lang="en-US" smtClean="0"/>
              <a:t>‹#›</a:t>
            </a:fld>
            <a:endParaRPr lang="en-US"/>
          </a:p>
        </p:txBody>
      </p:sp>
      <p:cxnSp>
        <p:nvCxnSpPr>
          <p:cNvPr id="12" name="Straight Connector 11" title="Rule Line"/>
          <p:cNvCxnSpPr/>
          <p:nvPr/>
        </p:nvCxnSpPr>
        <p:spPr>
          <a:xfrm>
            <a:off x="6476240" y="571503"/>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832393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E64B8F-D65A-4C78-A8E6-61C2C03F39AC}"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29B1B-ECCD-4167-BCB5-ABC4BFEE67FF}" type="slidenum">
              <a:rPr lang="en-US" smtClean="0"/>
              <a:t>‹#›</a:t>
            </a:fld>
            <a:endParaRPr lang="en-US"/>
          </a:p>
        </p:txBody>
      </p:sp>
    </p:spTree>
    <p:extLst>
      <p:ext uri="{BB962C8B-B14F-4D97-AF65-F5344CB8AC3E}">
        <p14:creationId xmlns:p14="http://schemas.microsoft.com/office/powerpoint/2010/main" val="1934714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Freeform 9"/>
          <p:cNvSpPr>
            <a:spLocks noEditPoints="1"/>
          </p:cNvSpPr>
          <p:nvPr/>
        </p:nvSpPr>
        <p:spPr bwMode="auto">
          <a:xfrm>
            <a:off x="1" y="1"/>
            <a:ext cx="9149366" cy="6858000"/>
          </a:xfrm>
          <a:custGeom>
            <a:avLst/>
            <a:gdLst/>
            <a:ahLst/>
            <a:cxnLst/>
            <a:rect l="0" t="0" r="r" b="b"/>
            <a:pathLst>
              <a:path w="2884" h="2161">
                <a:moveTo>
                  <a:pt x="80" y="1185"/>
                </a:moveTo>
                <a:cubicBezTo>
                  <a:pt x="85" y="1193"/>
                  <a:pt x="100" y="1190"/>
                  <a:pt x="106" y="1196"/>
                </a:cubicBezTo>
                <a:cubicBezTo>
                  <a:pt x="127" y="1200"/>
                  <a:pt x="141" y="1211"/>
                  <a:pt x="162" y="1215"/>
                </a:cubicBezTo>
                <a:cubicBezTo>
                  <a:pt x="166" y="1224"/>
                  <a:pt x="183" y="1219"/>
                  <a:pt x="188" y="1226"/>
                </a:cubicBezTo>
                <a:cubicBezTo>
                  <a:pt x="202" y="1225"/>
                  <a:pt x="212" y="1229"/>
                  <a:pt x="223" y="1231"/>
                </a:cubicBezTo>
                <a:cubicBezTo>
                  <a:pt x="242" y="1231"/>
                  <a:pt x="262" y="1230"/>
                  <a:pt x="281" y="1230"/>
                </a:cubicBezTo>
                <a:cubicBezTo>
                  <a:pt x="283" y="1225"/>
                  <a:pt x="295" y="1229"/>
                  <a:pt x="295" y="1223"/>
                </a:cubicBezTo>
                <a:cubicBezTo>
                  <a:pt x="267" y="1226"/>
                  <a:pt x="247" y="1221"/>
                  <a:pt x="220" y="1222"/>
                </a:cubicBezTo>
                <a:cubicBezTo>
                  <a:pt x="203" y="1220"/>
                  <a:pt x="191" y="1212"/>
                  <a:pt x="170" y="1212"/>
                </a:cubicBezTo>
                <a:cubicBezTo>
                  <a:pt x="166" y="1206"/>
                  <a:pt x="155" y="1207"/>
                  <a:pt x="150" y="1201"/>
                </a:cubicBezTo>
                <a:cubicBezTo>
                  <a:pt x="136" y="1204"/>
                  <a:pt x="137" y="1191"/>
                  <a:pt x="124" y="1193"/>
                </a:cubicBezTo>
                <a:cubicBezTo>
                  <a:pt x="119" y="1187"/>
                  <a:pt x="107" y="1189"/>
                  <a:pt x="103" y="1182"/>
                </a:cubicBezTo>
                <a:cubicBezTo>
                  <a:pt x="92" y="1182"/>
                  <a:pt x="85" y="1177"/>
                  <a:pt x="77" y="1174"/>
                </a:cubicBezTo>
                <a:cubicBezTo>
                  <a:pt x="63" y="1166"/>
                  <a:pt x="43" y="1164"/>
                  <a:pt x="30" y="1155"/>
                </a:cubicBezTo>
                <a:cubicBezTo>
                  <a:pt x="21" y="1154"/>
                  <a:pt x="17" y="1147"/>
                  <a:pt x="6" y="1147"/>
                </a:cubicBezTo>
                <a:cubicBezTo>
                  <a:pt x="5" y="1145"/>
                  <a:pt x="4" y="1144"/>
                  <a:pt x="2" y="1142"/>
                </a:cubicBezTo>
                <a:cubicBezTo>
                  <a:pt x="2" y="1154"/>
                  <a:pt x="2" y="1154"/>
                  <a:pt x="2" y="1154"/>
                </a:cubicBezTo>
                <a:cubicBezTo>
                  <a:pt x="16" y="1164"/>
                  <a:pt x="38" y="1166"/>
                  <a:pt x="51" y="1177"/>
                </a:cubicBezTo>
                <a:cubicBezTo>
                  <a:pt x="64" y="1176"/>
                  <a:pt x="66" y="1187"/>
                  <a:pt x="80" y="1185"/>
                </a:cubicBezTo>
                <a:close/>
                <a:moveTo>
                  <a:pt x="84" y="1223"/>
                </a:moveTo>
                <a:cubicBezTo>
                  <a:pt x="93" y="1227"/>
                  <a:pt x="105" y="1229"/>
                  <a:pt x="113" y="1234"/>
                </a:cubicBezTo>
                <a:cubicBezTo>
                  <a:pt x="114" y="1227"/>
                  <a:pt x="121" y="1237"/>
                  <a:pt x="125" y="1236"/>
                </a:cubicBezTo>
                <a:cubicBezTo>
                  <a:pt x="130" y="1238"/>
                  <a:pt x="137" y="1238"/>
                  <a:pt x="139" y="1242"/>
                </a:cubicBezTo>
                <a:cubicBezTo>
                  <a:pt x="144" y="1243"/>
                  <a:pt x="154" y="1238"/>
                  <a:pt x="154" y="1244"/>
                </a:cubicBezTo>
                <a:cubicBezTo>
                  <a:pt x="158" y="1246"/>
                  <a:pt x="169" y="1241"/>
                  <a:pt x="168" y="1247"/>
                </a:cubicBezTo>
                <a:cubicBezTo>
                  <a:pt x="173" y="1248"/>
                  <a:pt x="183" y="1243"/>
                  <a:pt x="183" y="1249"/>
                </a:cubicBezTo>
                <a:cubicBezTo>
                  <a:pt x="188" y="1251"/>
                  <a:pt x="200" y="1246"/>
                  <a:pt x="200" y="1252"/>
                </a:cubicBezTo>
                <a:cubicBezTo>
                  <a:pt x="214" y="1250"/>
                  <a:pt x="219" y="1257"/>
                  <a:pt x="232" y="1254"/>
                </a:cubicBezTo>
                <a:cubicBezTo>
                  <a:pt x="243" y="1256"/>
                  <a:pt x="255" y="1259"/>
                  <a:pt x="261" y="1250"/>
                </a:cubicBezTo>
                <a:cubicBezTo>
                  <a:pt x="215" y="1249"/>
                  <a:pt x="174" y="1241"/>
                  <a:pt x="136" y="1230"/>
                </a:cubicBezTo>
                <a:cubicBezTo>
                  <a:pt x="117" y="1225"/>
                  <a:pt x="97" y="1220"/>
                  <a:pt x="81" y="1211"/>
                </a:cubicBezTo>
                <a:cubicBezTo>
                  <a:pt x="62" y="1205"/>
                  <a:pt x="48" y="1194"/>
                  <a:pt x="25" y="1193"/>
                </a:cubicBezTo>
                <a:cubicBezTo>
                  <a:pt x="22" y="1187"/>
                  <a:pt x="14" y="1187"/>
                  <a:pt x="10" y="1181"/>
                </a:cubicBezTo>
                <a:cubicBezTo>
                  <a:pt x="7" y="1181"/>
                  <a:pt x="4" y="1182"/>
                  <a:pt x="2" y="1180"/>
                </a:cubicBezTo>
                <a:cubicBezTo>
                  <a:pt x="2" y="1191"/>
                  <a:pt x="2" y="1191"/>
                  <a:pt x="2" y="1191"/>
                </a:cubicBezTo>
                <a:cubicBezTo>
                  <a:pt x="9" y="1195"/>
                  <a:pt x="16" y="1199"/>
                  <a:pt x="22" y="1204"/>
                </a:cubicBezTo>
                <a:cubicBezTo>
                  <a:pt x="47" y="1206"/>
                  <a:pt x="66" y="1214"/>
                  <a:pt x="84" y="1223"/>
                </a:cubicBezTo>
                <a:close/>
                <a:moveTo>
                  <a:pt x="23" y="1132"/>
                </a:moveTo>
                <a:cubicBezTo>
                  <a:pt x="29" y="1136"/>
                  <a:pt x="39" y="1136"/>
                  <a:pt x="41" y="1143"/>
                </a:cubicBezTo>
                <a:cubicBezTo>
                  <a:pt x="56" y="1148"/>
                  <a:pt x="68" y="1157"/>
                  <a:pt x="82" y="1162"/>
                </a:cubicBezTo>
                <a:cubicBezTo>
                  <a:pt x="96" y="1168"/>
                  <a:pt x="109" y="1174"/>
                  <a:pt x="123" y="1179"/>
                </a:cubicBezTo>
                <a:cubicBezTo>
                  <a:pt x="130" y="1181"/>
                  <a:pt x="138" y="1183"/>
                  <a:pt x="147" y="1184"/>
                </a:cubicBezTo>
                <a:cubicBezTo>
                  <a:pt x="152" y="1185"/>
                  <a:pt x="165" y="1194"/>
                  <a:pt x="170" y="1186"/>
                </a:cubicBezTo>
                <a:cubicBezTo>
                  <a:pt x="159" y="1177"/>
                  <a:pt x="136" y="1182"/>
                  <a:pt x="129" y="1170"/>
                </a:cubicBezTo>
                <a:cubicBezTo>
                  <a:pt x="110" y="1170"/>
                  <a:pt x="103" y="1157"/>
                  <a:pt x="85" y="1156"/>
                </a:cubicBezTo>
                <a:cubicBezTo>
                  <a:pt x="76" y="1146"/>
                  <a:pt x="61" y="1141"/>
                  <a:pt x="50" y="1134"/>
                </a:cubicBezTo>
                <a:cubicBezTo>
                  <a:pt x="39" y="1125"/>
                  <a:pt x="22" y="1121"/>
                  <a:pt x="11" y="1112"/>
                </a:cubicBezTo>
                <a:cubicBezTo>
                  <a:pt x="8" y="1112"/>
                  <a:pt x="5" y="1110"/>
                  <a:pt x="2" y="1109"/>
                </a:cubicBezTo>
                <a:cubicBezTo>
                  <a:pt x="2" y="1123"/>
                  <a:pt x="2" y="1123"/>
                  <a:pt x="2" y="1123"/>
                </a:cubicBezTo>
                <a:cubicBezTo>
                  <a:pt x="2" y="1123"/>
                  <a:pt x="3" y="1123"/>
                  <a:pt x="3" y="1124"/>
                </a:cubicBezTo>
                <a:cubicBezTo>
                  <a:pt x="14" y="1122"/>
                  <a:pt x="17" y="1129"/>
                  <a:pt x="23" y="1132"/>
                </a:cubicBezTo>
                <a:close/>
                <a:moveTo>
                  <a:pt x="2" y="1589"/>
                </a:moveTo>
                <a:cubicBezTo>
                  <a:pt x="2" y="1601"/>
                  <a:pt x="2" y="1601"/>
                  <a:pt x="2" y="1601"/>
                </a:cubicBezTo>
                <a:cubicBezTo>
                  <a:pt x="3" y="1596"/>
                  <a:pt x="4" y="1592"/>
                  <a:pt x="5" y="1587"/>
                </a:cubicBezTo>
                <a:cubicBezTo>
                  <a:pt x="4" y="1588"/>
                  <a:pt x="3" y="1588"/>
                  <a:pt x="2" y="1589"/>
                </a:cubicBezTo>
                <a:close/>
                <a:moveTo>
                  <a:pt x="8" y="1094"/>
                </a:moveTo>
                <a:cubicBezTo>
                  <a:pt x="7" y="1103"/>
                  <a:pt x="24" y="1092"/>
                  <a:pt x="23" y="1100"/>
                </a:cubicBezTo>
                <a:cubicBezTo>
                  <a:pt x="30" y="1099"/>
                  <a:pt x="32" y="1104"/>
                  <a:pt x="37" y="1105"/>
                </a:cubicBezTo>
                <a:cubicBezTo>
                  <a:pt x="48" y="1107"/>
                  <a:pt x="54" y="1114"/>
                  <a:pt x="66" y="1113"/>
                </a:cubicBezTo>
                <a:cubicBezTo>
                  <a:pt x="73" y="1120"/>
                  <a:pt x="83" y="1124"/>
                  <a:pt x="93" y="1127"/>
                </a:cubicBezTo>
                <a:cubicBezTo>
                  <a:pt x="101" y="1133"/>
                  <a:pt x="117" y="1130"/>
                  <a:pt x="122" y="1138"/>
                </a:cubicBezTo>
                <a:cubicBezTo>
                  <a:pt x="135" y="1139"/>
                  <a:pt x="145" y="1141"/>
                  <a:pt x="151" y="1149"/>
                </a:cubicBezTo>
                <a:cubicBezTo>
                  <a:pt x="171" y="1149"/>
                  <a:pt x="185" y="1156"/>
                  <a:pt x="198" y="1156"/>
                </a:cubicBezTo>
                <a:cubicBezTo>
                  <a:pt x="215" y="1156"/>
                  <a:pt x="233" y="1155"/>
                  <a:pt x="250" y="1155"/>
                </a:cubicBezTo>
                <a:cubicBezTo>
                  <a:pt x="257" y="1153"/>
                  <a:pt x="263" y="1150"/>
                  <a:pt x="273" y="1151"/>
                </a:cubicBezTo>
                <a:cubicBezTo>
                  <a:pt x="276" y="1145"/>
                  <a:pt x="292" y="1152"/>
                  <a:pt x="293" y="1145"/>
                </a:cubicBezTo>
                <a:cubicBezTo>
                  <a:pt x="303" y="1146"/>
                  <a:pt x="306" y="1140"/>
                  <a:pt x="317" y="1142"/>
                </a:cubicBezTo>
                <a:cubicBezTo>
                  <a:pt x="319" y="1134"/>
                  <a:pt x="335" y="1141"/>
                  <a:pt x="334" y="1130"/>
                </a:cubicBezTo>
                <a:cubicBezTo>
                  <a:pt x="327" y="1123"/>
                  <a:pt x="324" y="1130"/>
                  <a:pt x="319" y="1133"/>
                </a:cubicBezTo>
                <a:cubicBezTo>
                  <a:pt x="309" y="1131"/>
                  <a:pt x="305" y="1137"/>
                  <a:pt x="299" y="1139"/>
                </a:cubicBezTo>
                <a:cubicBezTo>
                  <a:pt x="285" y="1141"/>
                  <a:pt x="270" y="1143"/>
                  <a:pt x="256" y="1146"/>
                </a:cubicBezTo>
                <a:cubicBezTo>
                  <a:pt x="236" y="1147"/>
                  <a:pt x="217" y="1147"/>
                  <a:pt x="198" y="1148"/>
                </a:cubicBezTo>
                <a:cubicBezTo>
                  <a:pt x="194" y="1144"/>
                  <a:pt x="188" y="1145"/>
                  <a:pt x="180" y="1145"/>
                </a:cubicBezTo>
                <a:cubicBezTo>
                  <a:pt x="180" y="1140"/>
                  <a:pt x="170" y="1144"/>
                  <a:pt x="169" y="1140"/>
                </a:cubicBezTo>
                <a:cubicBezTo>
                  <a:pt x="167" y="1135"/>
                  <a:pt x="155" y="1140"/>
                  <a:pt x="154" y="1134"/>
                </a:cubicBezTo>
                <a:cubicBezTo>
                  <a:pt x="141" y="1134"/>
                  <a:pt x="134" y="1127"/>
                  <a:pt x="122" y="1126"/>
                </a:cubicBezTo>
                <a:cubicBezTo>
                  <a:pt x="107" y="1114"/>
                  <a:pt x="78" y="1117"/>
                  <a:pt x="66" y="1102"/>
                </a:cubicBezTo>
                <a:cubicBezTo>
                  <a:pt x="52" y="1104"/>
                  <a:pt x="50" y="1093"/>
                  <a:pt x="37" y="1094"/>
                </a:cubicBezTo>
                <a:cubicBezTo>
                  <a:pt x="30" y="1088"/>
                  <a:pt x="17" y="1087"/>
                  <a:pt x="8" y="1083"/>
                </a:cubicBezTo>
                <a:cubicBezTo>
                  <a:pt x="6" y="1082"/>
                  <a:pt x="4" y="1080"/>
                  <a:pt x="2" y="1079"/>
                </a:cubicBezTo>
                <a:cubicBezTo>
                  <a:pt x="2" y="1093"/>
                  <a:pt x="2" y="1093"/>
                  <a:pt x="2" y="1093"/>
                </a:cubicBezTo>
                <a:cubicBezTo>
                  <a:pt x="4" y="1094"/>
                  <a:pt x="5" y="1095"/>
                  <a:pt x="8" y="1094"/>
                </a:cubicBezTo>
                <a:close/>
                <a:moveTo>
                  <a:pt x="33" y="1285"/>
                </a:moveTo>
                <a:cubicBezTo>
                  <a:pt x="39" y="1287"/>
                  <a:pt x="44" y="1290"/>
                  <a:pt x="51" y="1291"/>
                </a:cubicBezTo>
                <a:cubicBezTo>
                  <a:pt x="60" y="1289"/>
                  <a:pt x="57" y="1299"/>
                  <a:pt x="68" y="1296"/>
                </a:cubicBezTo>
                <a:cubicBezTo>
                  <a:pt x="69" y="1303"/>
                  <a:pt x="81" y="1298"/>
                  <a:pt x="83" y="1304"/>
                </a:cubicBezTo>
                <a:cubicBezTo>
                  <a:pt x="100" y="1303"/>
                  <a:pt x="111" y="1308"/>
                  <a:pt x="127" y="1309"/>
                </a:cubicBezTo>
                <a:cubicBezTo>
                  <a:pt x="138" y="1309"/>
                  <a:pt x="150" y="1308"/>
                  <a:pt x="161" y="1308"/>
                </a:cubicBezTo>
                <a:cubicBezTo>
                  <a:pt x="168" y="1309"/>
                  <a:pt x="167" y="1303"/>
                  <a:pt x="176" y="1305"/>
                </a:cubicBezTo>
                <a:cubicBezTo>
                  <a:pt x="181" y="1304"/>
                  <a:pt x="190" y="1307"/>
                  <a:pt x="187" y="1299"/>
                </a:cubicBezTo>
                <a:cubicBezTo>
                  <a:pt x="156" y="1304"/>
                  <a:pt x="122" y="1300"/>
                  <a:pt x="86" y="1295"/>
                </a:cubicBezTo>
                <a:cubicBezTo>
                  <a:pt x="81" y="1291"/>
                  <a:pt x="72" y="1290"/>
                  <a:pt x="68" y="1284"/>
                </a:cubicBezTo>
                <a:cubicBezTo>
                  <a:pt x="56" y="1287"/>
                  <a:pt x="54" y="1279"/>
                  <a:pt x="45" y="1279"/>
                </a:cubicBezTo>
                <a:cubicBezTo>
                  <a:pt x="41" y="1273"/>
                  <a:pt x="32" y="1273"/>
                  <a:pt x="24" y="1271"/>
                </a:cubicBezTo>
                <a:cubicBezTo>
                  <a:pt x="18" y="1268"/>
                  <a:pt x="13" y="1263"/>
                  <a:pt x="6" y="1260"/>
                </a:cubicBezTo>
                <a:cubicBezTo>
                  <a:pt x="5" y="1260"/>
                  <a:pt x="3" y="1260"/>
                  <a:pt x="2" y="1259"/>
                </a:cubicBezTo>
                <a:cubicBezTo>
                  <a:pt x="2" y="1272"/>
                  <a:pt x="2" y="1272"/>
                  <a:pt x="2" y="1272"/>
                </a:cubicBezTo>
                <a:cubicBezTo>
                  <a:pt x="7" y="1274"/>
                  <a:pt x="12" y="1276"/>
                  <a:pt x="18" y="1277"/>
                </a:cubicBezTo>
                <a:cubicBezTo>
                  <a:pt x="20" y="1283"/>
                  <a:pt x="32" y="1278"/>
                  <a:pt x="33" y="1285"/>
                </a:cubicBezTo>
                <a:close/>
                <a:moveTo>
                  <a:pt x="28" y="1439"/>
                </a:moveTo>
                <a:cubicBezTo>
                  <a:pt x="29" y="1442"/>
                  <a:pt x="33" y="1446"/>
                  <a:pt x="34" y="1442"/>
                </a:cubicBezTo>
                <a:cubicBezTo>
                  <a:pt x="29" y="1435"/>
                  <a:pt x="19" y="1432"/>
                  <a:pt x="11" y="1428"/>
                </a:cubicBezTo>
                <a:cubicBezTo>
                  <a:pt x="8" y="1426"/>
                  <a:pt x="5" y="1424"/>
                  <a:pt x="2" y="1423"/>
                </a:cubicBezTo>
                <a:cubicBezTo>
                  <a:pt x="2" y="1430"/>
                  <a:pt x="2" y="1430"/>
                  <a:pt x="2" y="1430"/>
                </a:cubicBezTo>
                <a:cubicBezTo>
                  <a:pt x="6" y="1433"/>
                  <a:pt x="9" y="1437"/>
                  <a:pt x="17" y="1436"/>
                </a:cubicBezTo>
                <a:cubicBezTo>
                  <a:pt x="21" y="1437"/>
                  <a:pt x="22" y="1440"/>
                  <a:pt x="28" y="1439"/>
                </a:cubicBezTo>
                <a:close/>
                <a:moveTo>
                  <a:pt x="27" y="1537"/>
                </a:moveTo>
                <a:cubicBezTo>
                  <a:pt x="26" y="1532"/>
                  <a:pt x="39" y="1530"/>
                  <a:pt x="36" y="1525"/>
                </a:cubicBezTo>
                <a:cubicBezTo>
                  <a:pt x="46" y="1518"/>
                  <a:pt x="49" y="1509"/>
                  <a:pt x="55" y="1501"/>
                </a:cubicBezTo>
                <a:cubicBezTo>
                  <a:pt x="64" y="1498"/>
                  <a:pt x="59" y="1492"/>
                  <a:pt x="68" y="1489"/>
                </a:cubicBezTo>
                <a:cubicBezTo>
                  <a:pt x="74" y="1485"/>
                  <a:pt x="78" y="1480"/>
                  <a:pt x="79" y="1475"/>
                </a:cubicBezTo>
                <a:cubicBezTo>
                  <a:pt x="61" y="1485"/>
                  <a:pt x="56" y="1498"/>
                  <a:pt x="43" y="1509"/>
                </a:cubicBezTo>
                <a:cubicBezTo>
                  <a:pt x="37" y="1515"/>
                  <a:pt x="33" y="1521"/>
                  <a:pt x="27" y="1527"/>
                </a:cubicBezTo>
                <a:cubicBezTo>
                  <a:pt x="22" y="1529"/>
                  <a:pt x="23" y="1533"/>
                  <a:pt x="19" y="1536"/>
                </a:cubicBezTo>
                <a:cubicBezTo>
                  <a:pt x="22" y="1540"/>
                  <a:pt x="13" y="1542"/>
                  <a:pt x="15" y="1546"/>
                </a:cubicBezTo>
                <a:cubicBezTo>
                  <a:pt x="9" y="1550"/>
                  <a:pt x="5" y="1556"/>
                  <a:pt x="2" y="1561"/>
                </a:cubicBezTo>
                <a:cubicBezTo>
                  <a:pt x="2" y="1571"/>
                  <a:pt x="2" y="1571"/>
                  <a:pt x="2" y="1571"/>
                </a:cubicBezTo>
                <a:cubicBezTo>
                  <a:pt x="8" y="1564"/>
                  <a:pt x="15" y="1556"/>
                  <a:pt x="21" y="1549"/>
                </a:cubicBezTo>
                <a:cubicBezTo>
                  <a:pt x="18" y="1544"/>
                  <a:pt x="28" y="1542"/>
                  <a:pt x="27" y="1537"/>
                </a:cubicBezTo>
                <a:close/>
                <a:moveTo>
                  <a:pt x="33" y="1071"/>
                </a:moveTo>
                <a:cubicBezTo>
                  <a:pt x="43" y="1068"/>
                  <a:pt x="45" y="1075"/>
                  <a:pt x="54" y="1073"/>
                </a:cubicBezTo>
                <a:cubicBezTo>
                  <a:pt x="58" y="1077"/>
                  <a:pt x="64" y="1078"/>
                  <a:pt x="71" y="1078"/>
                </a:cubicBezTo>
                <a:cubicBezTo>
                  <a:pt x="76" y="1082"/>
                  <a:pt x="79" y="1088"/>
                  <a:pt x="89" y="1087"/>
                </a:cubicBezTo>
                <a:cubicBezTo>
                  <a:pt x="93" y="1091"/>
                  <a:pt x="99" y="1092"/>
                  <a:pt x="106" y="1092"/>
                </a:cubicBezTo>
                <a:cubicBezTo>
                  <a:pt x="113" y="1093"/>
                  <a:pt x="115" y="1099"/>
                  <a:pt x="124" y="1097"/>
                </a:cubicBezTo>
                <a:cubicBezTo>
                  <a:pt x="127" y="1102"/>
                  <a:pt x="136" y="1100"/>
                  <a:pt x="142" y="1103"/>
                </a:cubicBezTo>
                <a:cubicBezTo>
                  <a:pt x="149" y="1104"/>
                  <a:pt x="158" y="1104"/>
                  <a:pt x="162" y="1108"/>
                </a:cubicBezTo>
                <a:cubicBezTo>
                  <a:pt x="192" y="1110"/>
                  <a:pt x="217" y="1118"/>
                  <a:pt x="246" y="1120"/>
                </a:cubicBezTo>
                <a:cubicBezTo>
                  <a:pt x="287" y="1119"/>
                  <a:pt x="299" y="1122"/>
                  <a:pt x="336" y="1118"/>
                </a:cubicBezTo>
                <a:cubicBezTo>
                  <a:pt x="340" y="1116"/>
                  <a:pt x="343" y="1115"/>
                  <a:pt x="345" y="1112"/>
                </a:cubicBezTo>
                <a:cubicBezTo>
                  <a:pt x="349" y="1110"/>
                  <a:pt x="360" y="1115"/>
                  <a:pt x="359" y="1109"/>
                </a:cubicBezTo>
                <a:cubicBezTo>
                  <a:pt x="369" y="1107"/>
                  <a:pt x="378" y="1106"/>
                  <a:pt x="379" y="1097"/>
                </a:cubicBezTo>
                <a:cubicBezTo>
                  <a:pt x="367" y="1096"/>
                  <a:pt x="365" y="1105"/>
                  <a:pt x="353" y="1106"/>
                </a:cubicBezTo>
                <a:cubicBezTo>
                  <a:pt x="334" y="1106"/>
                  <a:pt x="318" y="1110"/>
                  <a:pt x="301" y="1113"/>
                </a:cubicBezTo>
                <a:cubicBezTo>
                  <a:pt x="288" y="1110"/>
                  <a:pt x="269" y="1111"/>
                  <a:pt x="252" y="1111"/>
                </a:cubicBezTo>
                <a:cubicBezTo>
                  <a:pt x="245" y="1109"/>
                  <a:pt x="236" y="1108"/>
                  <a:pt x="226" y="1109"/>
                </a:cubicBezTo>
                <a:cubicBezTo>
                  <a:pt x="220" y="1107"/>
                  <a:pt x="215" y="1105"/>
                  <a:pt x="208" y="1104"/>
                </a:cubicBezTo>
                <a:cubicBezTo>
                  <a:pt x="201" y="1099"/>
                  <a:pt x="198" y="1107"/>
                  <a:pt x="194" y="1101"/>
                </a:cubicBezTo>
                <a:cubicBezTo>
                  <a:pt x="186" y="1101"/>
                  <a:pt x="180" y="1100"/>
                  <a:pt x="176" y="1096"/>
                </a:cubicBezTo>
                <a:cubicBezTo>
                  <a:pt x="170" y="1094"/>
                  <a:pt x="157" y="1100"/>
                  <a:pt x="156" y="1094"/>
                </a:cubicBezTo>
                <a:cubicBezTo>
                  <a:pt x="141" y="1093"/>
                  <a:pt x="132" y="1087"/>
                  <a:pt x="118" y="1086"/>
                </a:cubicBezTo>
                <a:cubicBezTo>
                  <a:pt x="110" y="1077"/>
                  <a:pt x="92" y="1079"/>
                  <a:pt x="83" y="1072"/>
                </a:cubicBezTo>
                <a:cubicBezTo>
                  <a:pt x="60" y="1064"/>
                  <a:pt x="34" y="1058"/>
                  <a:pt x="13" y="1048"/>
                </a:cubicBezTo>
                <a:cubicBezTo>
                  <a:pt x="9" y="1047"/>
                  <a:pt x="5" y="1046"/>
                  <a:pt x="2" y="1045"/>
                </a:cubicBezTo>
                <a:cubicBezTo>
                  <a:pt x="2" y="1057"/>
                  <a:pt x="2" y="1057"/>
                  <a:pt x="2" y="1057"/>
                </a:cubicBezTo>
                <a:cubicBezTo>
                  <a:pt x="8" y="1059"/>
                  <a:pt x="13" y="1061"/>
                  <a:pt x="19" y="1062"/>
                </a:cubicBezTo>
                <a:cubicBezTo>
                  <a:pt x="21" y="1068"/>
                  <a:pt x="32" y="1064"/>
                  <a:pt x="33" y="1071"/>
                </a:cubicBezTo>
                <a:close/>
                <a:moveTo>
                  <a:pt x="50" y="1253"/>
                </a:moveTo>
                <a:cubicBezTo>
                  <a:pt x="59" y="1254"/>
                  <a:pt x="66" y="1258"/>
                  <a:pt x="76" y="1258"/>
                </a:cubicBezTo>
                <a:cubicBezTo>
                  <a:pt x="90" y="1264"/>
                  <a:pt x="111" y="1263"/>
                  <a:pt x="126" y="1268"/>
                </a:cubicBezTo>
                <a:cubicBezTo>
                  <a:pt x="149" y="1267"/>
                  <a:pt x="151" y="1270"/>
                  <a:pt x="172" y="1270"/>
                </a:cubicBezTo>
                <a:cubicBezTo>
                  <a:pt x="180" y="1272"/>
                  <a:pt x="195" y="1266"/>
                  <a:pt x="198" y="1272"/>
                </a:cubicBezTo>
                <a:cubicBezTo>
                  <a:pt x="211" y="1272"/>
                  <a:pt x="209" y="1270"/>
                  <a:pt x="221" y="1272"/>
                </a:cubicBezTo>
                <a:cubicBezTo>
                  <a:pt x="234" y="1268"/>
                  <a:pt x="250" y="1267"/>
                  <a:pt x="265" y="1265"/>
                </a:cubicBezTo>
                <a:cubicBezTo>
                  <a:pt x="264" y="1257"/>
                  <a:pt x="283" y="1267"/>
                  <a:pt x="282" y="1259"/>
                </a:cubicBezTo>
                <a:cubicBezTo>
                  <a:pt x="291" y="1259"/>
                  <a:pt x="299" y="1258"/>
                  <a:pt x="302" y="1252"/>
                </a:cubicBezTo>
                <a:cubicBezTo>
                  <a:pt x="275" y="1252"/>
                  <a:pt x="256" y="1260"/>
                  <a:pt x="233" y="1263"/>
                </a:cubicBezTo>
                <a:cubicBezTo>
                  <a:pt x="216" y="1263"/>
                  <a:pt x="200" y="1264"/>
                  <a:pt x="183" y="1264"/>
                </a:cubicBezTo>
                <a:cubicBezTo>
                  <a:pt x="165" y="1259"/>
                  <a:pt x="139" y="1263"/>
                  <a:pt x="122" y="1257"/>
                </a:cubicBezTo>
                <a:cubicBezTo>
                  <a:pt x="115" y="1263"/>
                  <a:pt x="110" y="1250"/>
                  <a:pt x="96" y="1255"/>
                </a:cubicBezTo>
                <a:cubicBezTo>
                  <a:pt x="96" y="1248"/>
                  <a:pt x="86" y="1254"/>
                  <a:pt x="82" y="1252"/>
                </a:cubicBezTo>
                <a:cubicBezTo>
                  <a:pt x="80" y="1248"/>
                  <a:pt x="70" y="1252"/>
                  <a:pt x="70" y="1247"/>
                </a:cubicBezTo>
                <a:cubicBezTo>
                  <a:pt x="63" y="1248"/>
                  <a:pt x="59" y="1246"/>
                  <a:pt x="55" y="1244"/>
                </a:cubicBezTo>
                <a:cubicBezTo>
                  <a:pt x="53" y="1240"/>
                  <a:pt x="44" y="1244"/>
                  <a:pt x="44" y="1239"/>
                </a:cubicBezTo>
                <a:cubicBezTo>
                  <a:pt x="35" y="1236"/>
                  <a:pt x="24" y="1236"/>
                  <a:pt x="20" y="1228"/>
                </a:cubicBezTo>
                <a:cubicBezTo>
                  <a:pt x="14" y="1225"/>
                  <a:pt x="8" y="1223"/>
                  <a:pt x="2" y="1221"/>
                </a:cubicBezTo>
                <a:cubicBezTo>
                  <a:pt x="2" y="1233"/>
                  <a:pt x="2" y="1233"/>
                  <a:pt x="2" y="1233"/>
                </a:cubicBezTo>
                <a:cubicBezTo>
                  <a:pt x="11" y="1238"/>
                  <a:pt x="18" y="1243"/>
                  <a:pt x="29" y="1245"/>
                </a:cubicBezTo>
                <a:cubicBezTo>
                  <a:pt x="33" y="1250"/>
                  <a:pt x="43" y="1250"/>
                  <a:pt x="50" y="1253"/>
                </a:cubicBezTo>
                <a:close/>
                <a:moveTo>
                  <a:pt x="75" y="1348"/>
                </a:moveTo>
                <a:cubicBezTo>
                  <a:pt x="93" y="1350"/>
                  <a:pt x="111" y="1350"/>
                  <a:pt x="128" y="1352"/>
                </a:cubicBezTo>
                <a:cubicBezTo>
                  <a:pt x="147" y="1352"/>
                  <a:pt x="170" y="1352"/>
                  <a:pt x="186" y="1351"/>
                </a:cubicBezTo>
                <a:cubicBezTo>
                  <a:pt x="191" y="1351"/>
                  <a:pt x="200" y="1353"/>
                  <a:pt x="203" y="1348"/>
                </a:cubicBezTo>
                <a:cubicBezTo>
                  <a:pt x="190" y="1342"/>
                  <a:pt x="183" y="1348"/>
                  <a:pt x="171" y="1345"/>
                </a:cubicBezTo>
                <a:cubicBezTo>
                  <a:pt x="156" y="1346"/>
                  <a:pt x="142" y="1346"/>
                  <a:pt x="128" y="1347"/>
                </a:cubicBezTo>
                <a:cubicBezTo>
                  <a:pt x="109" y="1343"/>
                  <a:pt x="91" y="1340"/>
                  <a:pt x="69" y="1339"/>
                </a:cubicBezTo>
                <a:cubicBezTo>
                  <a:pt x="64" y="1333"/>
                  <a:pt x="53" y="1333"/>
                  <a:pt x="43" y="1331"/>
                </a:cubicBezTo>
                <a:cubicBezTo>
                  <a:pt x="38" y="1324"/>
                  <a:pt x="24" y="1325"/>
                  <a:pt x="17" y="1320"/>
                </a:cubicBezTo>
                <a:cubicBezTo>
                  <a:pt x="16" y="1315"/>
                  <a:pt x="7" y="1319"/>
                  <a:pt x="5" y="1315"/>
                </a:cubicBezTo>
                <a:cubicBezTo>
                  <a:pt x="5" y="1313"/>
                  <a:pt x="3" y="1312"/>
                  <a:pt x="2" y="1312"/>
                </a:cubicBezTo>
                <a:cubicBezTo>
                  <a:pt x="2" y="1323"/>
                  <a:pt x="2" y="1323"/>
                  <a:pt x="2" y="1323"/>
                </a:cubicBezTo>
                <a:cubicBezTo>
                  <a:pt x="12" y="1328"/>
                  <a:pt x="22" y="1332"/>
                  <a:pt x="34" y="1334"/>
                </a:cubicBezTo>
                <a:cubicBezTo>
                  <a:pt x="43" y="1344"/>
                  <a:pt x="63" y="1342"/>
                  <a:pt x="75" y="1348"/>
                </a:cubicBezTo>
                <a:close/>
                <a:moveTo>
                  <a:pt x="24" y="1375"/>
                </a:moveTo>
                <a:cubicBezTo>
                  <a:pt x="26" y="1381"/>
                  <a:pt x="37" y="1377"/>
                  <a:pt x="39" y="1384"/>
                </a:cubicBezTo>
                <a:cubicBezTo>
                  <a:pt x="53" y="1381"/>
                  <a:pt x="58" y="1387"/>
                  <a:pt x="68" y="1389"/>
                </a:cubicBezTo>
                <a:cubicBezTo>
                  <a:pt x="80" y="1387"/>
                  <a:pt x="87" y="1390"/>
                  <a:pt x="97" y="1391"/>
                </a:cubicBezTo>
                <a:cubicBezTo>
                  <a:pt x="107" y="1389"/>
                  <a:pt x="119" y="1400"/>
                  <a:pt x="123" y="1387"/>
                </a:cubicBezTo>
                <a:cubicBezTo>
                  <a:pt x="105" y="1386"/>
                  <a:pt x="88" y="1382"/>
                  <a:pt x="68" y="1383"/>
                </a:cubicBezTo>
                <a:cubicBezTo>
                  <a:pt x="59" y="1375"/>
                  <a:pt x="39" y="1379"/>
                  <a:pt x="32" y="1369"/>
                </a:cubicBezTo>
                <a:cubicBezTo>
                  <a:pt x="21" y="1367"/>
                  <a:pt x="13" y="1361"/>
                  <a:pt x="2" y="1358"/>
                </a:cubicBezTo>
                <a:cubicBezTo>
                  <a:pt x="2" y="1368"/>
                  <a:pt x="2" y="1368"/>
                  <a:pt x="2" y="1368"/>
                </a:cubicBezTo>
                <a:cubicBezTo>
                  <a:pt x="3" y="1369"/>
                  <a:pt x="5" y="1369"/>
                  <a:pt x="6" y="1370"/>
                </a:cubicBezTo>
                <a:cubicBezTo>
                  <a:pt x="15" y="1369"/>
                  <a:pt x="15" y="1376"/>
                  <a:pt x="24" y="1375"/>
                </a:cubicBezTo>
                <a:close/>
                <a:moveTo>
                  <a:pt x="2518" y="98"/>
                </a:moveTo>
                <a:cubicBezTo>
                  <a:pt x="2510" y="104"/>
                  <a:pt x="2508" y="114"/>
                  <a:pt x="2505" y="122"/>
                </a:cubicBezTo>
                <a:cubicBezTo>
                  <a:pt x="2478" y="174"/>
                  <a:pt x="2474" y="177"/>
                  <a:pt x="2476" y="184"/>
                </a:cubicBezTo>
                <a:cubicBezTo>
                  <a:pt x="2454" y="229"/>
                  <a:pt x="2446" y="235"/>
                  <a:pt x="2447" y="246"/>
                </a:cubicBezTo>
                <a:cubicBezTo>
                  <a:pt x="2422" y="307"/>
                  <a:pt x="2418" y="315"/>
                  <a:pt x="2418" y="325"/>
                </a:cubicBezTo>
                <a:cubicBezTo>
                  <a:pt x="2398" y="364"/>
                  <a:pt x="2399" y="371"/>
                  <a:pt x="2399" y="377"/>
                </a:cubicBezTo>
                <a:cubicBezTo>
                  <a:pt x="2383" y="421"/>
                  <a:pt x="2384" y="427"/>
                  <a:pt x="2380" y="431"/>
                </a:cubicBezTo>
                <a:cubicBezTo>
                  <a:pt x="2373" y="531"/>
                  <a:pt x="2375" y="535"/>
                  <a:pt x="2378" y="538"/>
                </a:cubicBezTo>
                <a:cubicBezTo>
                  <a:pt x="2382" y="543"/>
                  <a:pt x="2382" y="540"/>
                  <a:pt x="2381" y="537"/>
                </a:cubicBezTo>
                <a:cubicBezTo>
                  <a:pt x="2393" y="436"/>
                  <a:pt x="2388" y="424"/>
                  <a:pt x="2396" y="419"/>
                </a:cubicBezTo>
                <a:cubicBezTo>
                  <a:pt x="2413" y="381"/>
                  <a:pt x="2407" y="372"/>
                  <a:pt x="2413" y="371"/>
                </a:cubicBezTo>
                <a:cubicBezTo>
                  <a:pt x="2435" y="314"/>
                  <a:pt x="2434" y="304"/>
                  <a:pt x="2439" y="298"/>
                </a:cubicBezTo>
                <a:cubicBezTo>
                  <a:pt x="2453" y="257"/>
                  <a:pt x="2452" y="250"/>
                  <a:pt x="2452" y="245"/>
                </a:cubicBezTo>
                <a:cubicBezTo>
                  <a:pt x="2472" y="220"/>
                  <a:pt x="2470" y="209"/>
                  <a:pt x="2477" y="204"/>
                </a:cubicBezTo>
                <a:cubicBezTo>
                  <a:pt x="2488" y="162"/>
                  <a:pt x="2504" y="168"/>
                  <a:pt x="2497" y="159"/>
                </a:cubicBezTo>
                <a:cubicBezTo>
                  <a:pt x="2510" y="131"/>
                  <a:pt x="2518" y="126"/>
                  <a:pt x="2518" y="116"/>
                </a:cubicBezTo>
                <a:cubicBezTo>
                  <a:pt x="2550" y="61"/>
                  <a:pt x="2552" y="57"/>
                  <a:pt x="2553" y="53"/>
                </a:cubicBezTo>
                <a:cubicBezTo>
                  <a:pt x="2578" y="7"/>
                  <a:pt x="2580" y="4"/>
                  <a:pt x="2581" y="1"/>
                </a:cubicBezTo>
                <a:cubicBezTo>
                  <a:pt x="2545" y="29"/>
                  <a:pt x="2554" y="45"/>
                  <a:pt x="2540" y="47"/>
                </a:cubicBezTo>
                <a:close/>
                <a:moveTo>
                  <a:pt x="3" y="86"/>
                </a:moveTo>
                <a:cubicBezTo>
                  <a:pt x="6" y="83"/>
                  <a:pt x="0" y="75"/>
                  <a:pt x="5" y="73"/>
                </a:cubicBezTo>
                <a:cubicBezTo>
                  <a:pt x="4" y="69"/>
                  <a:pt x="3" y="66"/>
                  <a:pt x="2" y="62"/>
                </a:cubicBezTo>
                <a:cubicBezTo>
                  <a:pt x="2" y="89"/>
                  <a:pt x="2" y="89"/>
                  <a:pt x="2" y="89"/>
                </a:cubicBezTo>
                <a:cubicBezTo>
                  <a:pt x="3" y="89"/>
                  <a:pt x="3" y="88"/>
                  <a:pt x="3" y="86"/>
                </a:cubicBezTo>
                <a:close/>
                <a:moveTo>
                  <a:pt x="8" y="438"/>
                </a:moveTo>
                <a:cubicBezTo>
                  <a:pt x="15" y="437"/>
                  <a:pt x="21" y="438"/>
                  <a:pt x="27" y="441"/>
                </a:cubicBezTo>
                <a:cubicBezTo>
                  <a:pt x="85" y="460"/>
                  <a:pt x="89" y="457"/>
                  <a:pt x="91" y="460"/>
                </a:cubicBezTo>
                <a:cubicBezTo>
                  <a:pt x="122" y="470"/>
                  <a:pt x="126" y="473"/>
                  <a:pt x="132" y="474"/>
                </a:cubicBezTo>
                <a:cubicBezTo>
                  <a:pt x="172" y="489"/>
                  <a:pt x="175" y="491"/>
                  <a:pt x="180" y="489"/>
                </a:cubicBezTo>
                <a:cubicBezTo>
                  <a:pt x="227" y="509"/>
                  <a:pt x="238" y="506"/>
                  <a:pt x="244" y="511"/>
                </a:cubicBezTo>
                <a:cubicBezTo>
                  <a:pt x="264" y="518"/>
                  <a:pt x="264" y="525"/>
                  <a:pt x="269" y="521"/>
                </a:cubicBezTo>
                <a:cubicBezTo>
                  <a:pt x="307" y="539"/>
                  <a:pt x="315" y="533"/>
                  <a:pt x="316" y="542"/>
                </a:cubicBezTo>
                <a:cubicBezTo>
                  <a:pt x="246" y="536"/>
                  <a:pt x="240" y="540"/>
                  <a:pt x="236" y="541"/>
                </a:cubicBezTo>
                <a:cubicBezTo>
                  <a:pt x="265" y="553"/>
                  <a:pt x="276" y="552"/>
                  <a:pt x="285" y="552"/>
                </a:cubicBezTo>
                <a:cubicBezTo>
                  <a:pt x="327" y="563"/>
                  <a:pt x="319" y="560"/>
                  <a:pt x="305" y="567"/>
                </a:cubicBezTo>
                <a:cubicBezTo>
                  <a:pt x="354" y="572"/>
                  <a:pt x="358" y="576"/>
                  <a:pt x="361" y="579"/>
                </a:cubicBezTo>
                <a:cubicBezTo>
                  <a:pt x="335" y="589"/>
                  <a:pt x="328" y="590"/>
                  <a:pt x="325" y="591"/>
                </a:cubicBezTo>
                <a:cubicBezTo>
                  <a:pt x="351" y="604"/>
                  <a:pt x="362" y="595"/>
                  <a:pt x="366" y="602"/>
                </a:cubicBezTo>
                <a:cubicBezTo>
                  <a:pt x="403" y="608"/>
                  <a:pt x="411" y="611"/>
                  <a:pt x="421" y="612"/>
                </a:cubicBezTo>
                <a:cubicBezTo>
                  <a:pt x="456" y="636"/>
                  <a:pt x="463" y="631"/>
                  <a:pt x="464" y="634"/>
                </a:cubicBezTo>
                <a:cubicBezTo>
                  <a:pt x="444" y="583"/>
                  <a:pt x="453" y="578"/>
                  <a:pt x="448" y="566"/>
                </a:cubicBezTo>
                <a:cubicBezTo>
                  <a:pt x="463" y="533"/>
                  <a:pt x="475" y="529"/>
                  <a:pt x="475" y="518"/>
                </a:cubicBezTo>
                <a:cubicBezTo>
                  <a:pt x="494" y="478"/>
                  <a:pt x="488" y="490"/>
                  <a:pt x="476" y="500"/>
                </a:cubicBezTo>
                <a:cubicBezTo>
                  <a:pt x="444" y="536"/>
                  <a:pt x="444" y="543"/>
                  <a:pt x="436" y="546"/>
                </a:cubicBezTo>
                <a:cubicBezTo>
                  <a:pt x="409" y="558"/>
                  <a:pt x="406" y="553"/>
                  <a:pt x="399" y="527"/>
                </a:cubicBezTo>
                <a:cubicBezTo>
                  <a:pt x="402" y="496"/>
                  <a:pt x="401" y="485"/>
                  <a:pt x="401" y="475"/>
                </a:cubicBezTo>
                <a:cubicBezTo>
                  <a:pt x="402" y="438"/>
                  <a:pt x="400" y="432"/>
                  <a:pt x="407" y="430"/>
                </a:cubicBezTo>
                <a:cubicBezTo>
                  <a:pt x="413" y="364"/>
                  <a:pt x="423" y="348"/>
                  <a:pt x="426" y="330"/>
                </a:cubicBezTo>
                <a:cubicBezTo>
                  <a:pt x="450" y="264"/>
                  <a:pt x="452" y="252"/>
                  <a:pt x="459" y="243"/>
                </a:cubicBezTo>
                <a:cubicBezTo>
                  <a:pt x="469" y="196"/>
                  <a:pt x="478" y="187"/>
                  <a:pt x="476" y="173"/>
                </a:cubicBezTo>
                <a:cubicBezTo>
                  <a:pt x="492" y="133"/>
                  <a:pt x="489" y="122"/>
                  <a:pt x="494" y="116"/>
                </a:cubicBezTo>
                <a:cubicBezTo>
                  <a:pt x="506" y="54"/>
                  <a:pt x="499" y="41"/>
                  <a:pt x="504" y="33"/>
                </a:cubicBezTo>
                <a:cubicBezTo>
                  <a:pt x="491" y="14"/>
                  <a:pt x="492" y="28"/>
                  <a:pt x="495" y="42"/>
                </a:cubicBezTo>
                <a:cubicBezTo>
                  <a:pt x="487" y="73"/>
                  <a:pt x="493" y="81"/>
                  <a:pt x="490" y="83"/>
                </a:cubicBezTo>
                <a:cubicBezTo>
                  <a:pt x="468" y="189"/>
                  <a:pt x="447" y="226"/>
                  <a:pt x="437" y="268"/>
                </a:cubicBezTo>
                <a:cubicBezTo>
                  <a:pt x="425" y="291"/>
                  <a:pt x="423" y="293"/>
                  <a:pt x="421" y="295"/>
                </a:cubicBezTo>
                <a:cubicBezTo>
                  <a:pt x="401" y="393"/>
                  <a:pt x="397" y="397"/>
                  <a:pt x="395" y="401"/>
                </a:cubicBezTo>
                <a:cubicBezTo>
                  <a:pt x="392" y="471"/>
                  <a:pt x="384" y="486"/>
                  <a:pt x="387" y="507"/>
                </a:cubicBezTo>
                <a:cubicBezTo>
                  <a:pt x="389" y="552"/>
                  <a:pt x="390" y="555"/>
                  <a:pt x="391" y="558"/>
                </a:cubicBezTo>
                <a:cubicBezTo>
                  <a:pt x="385" y="547"/>
                  <a:pt x="382" y="545"/>
                  <a:pt x="380" y="543"/>
                </a:cubicBezTo>
                <a:cubicBezTo>
                  <a:pt x="372" y="462"/>
                  <a:pt x="377" y="448"/>
                  <a:pt x="381" y="433"/>
                </a:cubicBezTo>
                <a:cubicBezTo>
                  <a:pt x="386" y="394"/>
                  <a:pt x="384" y="370"/>
                  <a:pt x="394" y="352"/>
                </a:cubicBezTo>
                <a:cubicBezTo>
                  <a:pt x="406" y="318"/>
                  <a:pt x="404" y="310"/>
                  <a:pt x="406" y="306"/>
                </a:cubicBezTo>
                <a:cubicBezTo>
                  <a:pt x="424" y="256"/>
                  <a:pt x="422" y="250"/>
                  <a:pt x="423" y="245"/>
                </a:cubicBezTo>
                <a:cubicBezTo>
                  <a:pt x="426" y="223"/>
                  <a:pt x="437" y="223"/>
                  <a:pt x="432" y="215"/>
                </a:cubicBezTo>
                <a:cubicBezTo>
                  <a:pt x="441" y="195"/>
                  <a:pt x="439" y="188"/>
                  <a:pt x="443" y="184"/>
                </a:cubicBezTo>
                <a:cubicBezTo>
                  <a:pt x="451" y="147"/>
                  <a:pt x="455" y="125"/>
                  <a:pt x="460" y="105"/>
                </a:cubicBezTo>
                <a:cubicBezTo>
                  <a:pt x="461" y="59"/>
                  <a:pt x="466" y="49"/>
                  <a:pt x="465" y="37"/>
                </a:cubicBezTo>
                <a:cubicBezTo>
                  <a:pt x="460" y="1"/>
                  <a:pt x="460" y="1"/>
                  <a:pt x="460" y="1"/>
                </a:cubicBezTo>
                <a:cubicBezTo>
                  <a:pt x="456" y="34"/>
                  <a:pt x="454" y="47"/>
                  <a:pt x="455" y="61"/>
                </a:cubicBezTo>
                <a:cubicBezTo>
                  <a:pt x="443" y="113"/>
                  <a:pt x="445" y="129"/>
                  <a:pt x="442" y="142"/>
                </a:cubicBezTo>
                <a:cubicBezTo>
                  <a:pt x="426" y="192"/>
                  <a:pt x="424" y="204"/>
                  <a:pt x="424" y="218"/>
                </a:cubicBezTo>
                <a:cubicBezTo>
                  <a:pt x="411" y="259"/>
                  <a:pt x="404" y="259"/>
                  <a:pt x="405" y="263"/>
                </a:cubicBezTo>
                <a:cubicBezTo>
                  <a:pt x="396" y="299"/>
                  <a:pt x="396" y="306"/>
                  <a:pt x="390" y="311"/>
                </a:cubicBezTo>
                <a:cubicBezTo>
                  <a:pt x="378" y="382"/>
                  <a:pt x="363" y="389"/>
                  <a:pt x="369" y="406"/>
                </a:cubicBezTo>
                <a:cubicBezTo>
                  <a:pt x="358" y="452"/>
                  <a:pt x="365" y="463"/>
                  <a:pt x="362" y="469"/>
                </a:cubicBezTo>
                <a:cubicBezTo>
                  <a:pt x="363" y="518"/>
                  <a:pt x="359" y="523"/>
                  <a:pt x="364" y="533"/>
                </a:cubicBezTo>
                <a:cubicBezTo>
                  <a:pt x="349" y="476"/>
                  <a:pt x="347" y="469"/>
                  <a:pt x="345" y="463"/>
                </a:cubicBezTo>
                <a:cubicBezTo>
                  <a:pt x="357" y="387"/>
                  <a:pt x="360" y="369"/>
                  <a:pt x="363" y="350"/>
                </a:cubicBezTo>
                <a:cubicBezTo>
                  <a:pt x="381" y="309"/>
                  <a:pt x="375" y="301"/>
                  <a:pt x="380" y="299"/>
                </a:cubicBezTo>
                <a:cubicBezTo>
                  <a:pt x="396" y="257"/>
                  <a:pt x="390" y="249"/>
                  <a:pt x="397" y="248"/>
                </a:cubicBezTo>
                <a:cubicBezTo>
                  <a:pt x="410" y="213"/>
                  <a:pt x="408" y="210"/>
                  <a:pt x="408" y="208"/>
                </a:cubicBezTo>
                <a:cubicBezTo>
                  <a:pt x="428" y="169"/>
                  <a:pt x="420" y="159"/>
                  <a:pt x="425" y="156"/>
                </a:cubicBezTo>
                <a:cubicBezTo>
                  <a:pt x="437" y="109"/>
                  <a:pt x="437" y="99"/>
                  <a:pt x="440" y="90"/>
                </a:cubicBezTo>
                <a:cubicBezTo>
                  <a:pt x="448" y="23"/>
                  <a:pt x="447" y="12"/>
                  <a:pt x="447" y="1"/>
                </a:cubicBezTo>
                <a:cubicBezTo>
                  <a:pt x="440" y="21"/>
                  <a:pt x="436" y="33"/>
                  <a:pt x="435" y="46"/>
                </a:cubicBezTo>
                <a:cubicBezTo>
                  <a:pt x="420" y="129"/>
                  <a:pt x="420" y="137"/>
                  <a:pt x="414" y="142"/>
                </a:cubicBezTo>
                <a:cubicBezTo>
                  <a:pt x="408" y="169"/>
                  <a:pt x="410" y="178"/>
                  <a:pt x="406" y="184"/>
                </a:cubicBezTo>
                <a:cubicBezTo>
                  <a:pt x="392" y="212"/>
                  <a:pt x="393" y="216"/>
                  <a:pt x="394" y="221"/>
                </a:cubicBezTo>
                <a:cubicBezTo>
                  <a:pt x="382" y="251"/>
                  <a:pt x="380" y="254"/>
                  <a:pt x="382" y="259"/>
                </a:cubicBezTo>
                <a:cubicBezTo>
                  <a:pt x="360" y="327"/>
                  <a:pt x="353" y="337"/>
                  <a:pt x="351" y="351"/>
                </a:cubicBezTo>
                <a:cubicBezTo>
                  <a:pt x="335" y="417"/>
                  <a:pt x="341" y="427"/>
                  <a:pt x="334" y="430"/>
                </a:cubicBezTo>
                <a:cubicBezTo>
                  <a:pt x="331" y="482"/>
                  <a:pt x="340" y="492"/>
                  <a:pt x="330" y="492"/>
                </a:cubicBezTo>
                <a:cubicBezTo>
                  <a:pt x="326" y="461"/>
                  <a:pt x="324" y="453"/>
                  <a:pt x="327" y="447"/>
                </a:cubicBezTo>
                <a:cubicBezTo>
                  <a:pt x="326" y="408"/>
                  <a:pt x="330" y="406"/>
                  <a:pt x="328" y="401"/>
                </a:cubicBezTo>
                <a:cubicBezTo>
                  <a:pt x="336" y="342"/>
                  <a:pt x="337" y="327"/>
                  <a:pt x="342" y="314"/>
                </a:cubicBezTo>
                <a:cubicBezTo>
                  <a:pt x="356" y="258"/>
                  <a:pt x="358" y="243"/>
                  <a:pt x="364" y="231"/>
                </a:cubicBezTo>
                <a:cubicBezTo>
                  <a:pt x="373" y="197"/>
                  <a:pt x="378" y="196"/>
                  <a:pt x="375" y="191"/>
                </a:cubicBezTo>
                <a:cubicBezTo>
                  <a:pt x="404" y="107"/>
                  <a:pt x="408" y="105"/>
                  <a:pt x="407" y="101"/>
                </a:cubicBezTo>
                <a:cubicBezTo>
                  <a:pt x="417" y="79"/>
                  <a:pt x="411" y="73"/>
                  <a:pt x="416" y="71"/>
                </a:cubicBezTo>
                <a:cubicBezTo>
                  <a:pt x="417" y="18"/>
                  <a:pt x="431" y="17"/>
                  <a:pt x="425" y="7"/>
                </a:cubicBezTo>
                <a:cubicBezTo>
                  <a:pt x="418" y="5"/>
                  <a:pt x="417" y="9"/>
                  <a:pt x="419" y="15"/>
                </a:cubicBezTo>
                <a:cubicBezTo>
                  <a:pt x="397" y="89"/>
                  <a:pt x="401" y="96"/>
                  <a:pt x="393" y="96"/>
                </a:cubicBezTo>
                <a:cubicBezTo>
                  <a:pt x="370" y="158"/>
                  <a:pt x="375" y="170"/>
                  <a:pt x="367" y="175"/>
                </a:cubicBezTo>
                <a:cubicBezTo>
                  <a:pt x="363" y="208"/>
                  <a:pt x="356" y="213"/>
                  <a:pt x="355" y="222"/>
                </a:cubicBezTo>
                <a:cubicBezTo>
                  <a:pt x="334" y="273"/>
                  <a:pt x="340" y="284"/>
                  <a:pt x="331" y="288"/>
                </a:cubicBezTo>
                <a:cubicBezTo>
                  <a:pt x="315" y="398"/>
                  <a:pt x="315" y="403"/>
                  <a:pt x="311" y="407"/>
                </a:cubicBezTo>
                <a:cubicBezTo>
                  <a:pt x="313" y="429"/>
                  <a:pt x="314" y="439"/>
                  <a:pt x="309" y="447"/>
                </a:cubicBezTo>
                <a:cubicBezTo>
                  <a:pt x="318" y="493"/>
                  <a:pt x="315" y="493"/>
                  <a:pt x="314" y="491"/>
                </a:cubicBezTo>
                <a:cubicBezTo>
                  <a:pt x="304" y="428"/>
                  <a:pt x="297" y="418"/>
                  <a:pt x="301" y="413"/>
                </a:cubicBezTo>
                <a:cubicBezTo>
                  <a:pt x="303" y="384"/>
                  <a:pt x="294" y="373"/>
                  <a:pt x="302" y="370"/>
                </a:cubicBezTo>
                <a:cubicBezTo>
                  <a:pt x="313" y="318"/>
                  <a:pt x="308" y="301"/>
                  <a:pt x="320" y="294"/>
                </a:cubicBezTo>
                <a:cubicBezTo>
                  <a:pt x="342" y="203"/>
                  <a:pt x="346" y="197"/>
                  <a:pt x="344" y="189"/>
                </a:cubicBezTo>
                <a:cubicBezTo>
                  <a:pt x="372" y="118"/>
                  <a:pt x="372" y="113"/>
                  <a:pt x="369" y="107"/>
                </a:cubicBezTo>
                <a:cubicBezTo>
                  <a:pt x="382" y="79"/>
                  <a:pt x="386" y="72"/>
                  <a:pt x="385" y="63"/>
                </a:cubicBezTo>
                <a:cubicBezTo>
                  <a:pt x="407" y="18"/>
                  <a:pt x="400" y="8"/>
                  <a:pt x="410" y="6"/>
                </a:cubicBezTo>
                <a:cubicBezTo>
                  <a:pt x="398" y="4"/>
                  <a:pt x="398" y="8"/>
                  <a:pt x="392" y="8"/>
                </a:cubicBezTo>
                <a:cubicBezTo>
                  <a:pt x="381" y="43"/>
                  <a:pt x="378" y="44"/>
                  <a:pt x="381" y="49"/>
                </a:cubicBezTo>
                <a:cubicBezTo>
                  <a:pt x="355" y="133"/>
                  <a:pt x="346" y="140"/>
                  <a:pt x="348" y="154"/>
                </a:cubicBezTo>
                <a:cubicBezTo>
                  <a:pt x="336" y="201"/>
                  <a:pt x="329" y="203"/>
                  <a:pt x="329" y="209"/>
                </a:cubicBezTo>
                <a:cubicBezTo>
                  <a:pt x="315" y="244"/>
                  <a:pt x="317" y="256"/>
                  <a:pt x="311" y="264"/>
                </a:cubicBezTo>
                <a:cubicBezTo>
                  <a:pt x="298" y="327"/>
                  <a:pt x="294" y="330"/>
                  <a:pt x="294" y="336"/>
                </a:cubicBezTo>
                <a:cubicBezTo>
                  <a:pt x="290" y="391"/>
                  <a:pt x="284" y="395"/>
                  <a:pt x="289" y="405"/>
                </a:cubicBezTo>
                <a:cubicBezTo>
                  <a:pt x="288" y="453"/>
                  <a:pt x="291" y="461"/>
                  <a:pt x="288" y="466"/>
                </a:cubicBezTo>
                <a:cubicBezTo>
                  <a:pt x="255" y="421"/>
                  <a:pt x="257" y="410"/>
                  <a:pt x="253" y="395"/>
                </a:cubicBezTo>
                <a:cubicBezTo>
                  <a:pt x="261" y="336"/>
                  <a:pt x="259" y="327"/>
                  <a:pt x="261" y="319"/>
                </a:cubicBezTo>
                <a:cubicBezTo>
                  <a:pt x="269" y="268"/>
                  <a:pt x="277" y="267"/>
                  <a:pt x="273" y="261"/>
                </a:cubicBezTo>
                <a:cubicBezTo>
                  <a:pt x="313" y="152"/>
                  <a:pt x="312" y="140"/>
                  <a:pt x="320" y="133"/>
                </a:cubicBezTo>
                <a:cubicBezTo>
                  <a:pt x="346" y="65"/>
                  <a:pt x="344" y="53"/>
                  <a:pt x="353" y="46"/>
                </a:cubicBezTo>
                <a:cubicBezTo>
                  <a:pt x="361" y="21"/>
                  <a:pt x="363" y="19"/>
                  <a:pt x="365" y="17"/>
                </a:cubicBezTo>
                <a:cubicBezTo>
                  <a:pt x="369" y="3"/>
                  <a:pt x="369" y="2"/>
                  <a:pt x="370" y="1"/>
                </a:cubicBezTo>
                <a:cubicBezTo>
                  <a:pt x="349" y="13"/>
                  <a:pt x="349" y="29"/>
                  <a:pt x="342" y="40"/>
                </a:cubicBezTo>
                <a:cubicBezTo>
                  <a:pt x="306" y="132"/>
                  <a:pt x="303" y="147"/>
                  <a:pt x="295" y="159"/>
                </a:cubicBezTo>
                <a:cubicBezTo>
                  <a:pt x="285" y="185"/>
                  <a:pt x="283" y="191"/>
                  <a:pt x="284" y="199"/>
                </a:cubicBezTo>
                <a:cubicBezTo>
                  <a:pt x="266" y="242"/>
                  <a:pt x="268" y="247"/>
                  <a:pt x="267" y="250"/>
                </a:cubicBezTo>
                <a:cubicBezTo>
                  <a:pt x="255" y="287"/>
                  <a:pt x="253" y="294"/>
                  <a:pt x="252" y="301"/>
                </a:cubicBezTo>
                <a:cubicBezTo>
                  <a:pt x="240" y="376"/>
                  <a:pt x="242" y="385"/>
                  <a:pt x="243" y="392"/>
                </a:cubicBezTo>
                <a:cubicBezTo>
                  <a:pt x="233" y="402"/>
                  <a:pt x="221" y="401"/>
                  <a:pt x="229" y="397"/>
                </a:cubicBezTo>
                <a:cubicBezTo>
                  <a:pt x="227" y="371"/>
                  <a:pt x="222" y="361"/>
                  <a:pt x="225" y="356"/>
                </a:cubicBezTo>
                <a:cubicBezTo>
                  <a:pt x="235" y="287"/>
                  <a:pt x="240" y="283"/>
                  <a:pt x="242" y="277"/>
                </a:cubicBezTo>
                <a:cubicBezTo>
                  <a:pt x="250" y="243"/>
                  <a:pt x="254" y="229"/>
                  <a:pt x="259" y="216"/>
                </a:cubicBezTo>
                <a:cubicBezTo>
                  <a:pt x="274" y="177"/>
                  <a:pt x="272" y="172"/>
                  <a:pt x="274" y="169"/>
                </a:cubicBezTo>
                <a:cubicBezTo>
                  <a:pt x="295" y="131"/>
                  <a:pt x="296" y="117"/>
                  <a:pt x="302" y="105"/>
                </a:cubicBezTo>
                <a:cubicBezTo>
                  <a:pt x="319" y="55"/>
                  <a:pt x="327" y="55"/>
                  <a:pt x="323" y="49"/>
                </a:cubicBezTo>
                <a:cubicBezTo>
                  <a:pt x="338" y="9"/>
                  <a:pt x="338" y="4"/>
                  <a:pt x="340" y="1"/>
                </a:cubicBezTo>
                <a:cubicBezTo>
                  <a:pt x="321" y="35"/>
                  <a:pt x="311" y="38"/>
                  <a:pt x="313" y="46"/>
                </a:cubicBezTo>
                <a:cubicBezTo>
                  <a:pt x="300" y="75"/>
                  <a:pt x="297" y="77"/>
                  <a:pt x="300" y="81"/>
                </a:cubicBezTo>
                <a:cubicBezTo>
                  <a:pt x="284" y="121"/>
                  <a:pt x="286" y="129"/>
                  <a:pt x="277" y="131"/>
                </a:cubicBezTo>
                <a:cubicBezTo>
                  <a:pt x="260" y="176"/>
                  <a:pt x="256" y="188"/>
                  <a:pt x="250" y="198"/>
                </a:cubicBezTo>
                <a:cubicBezTo>
                  <a:pt x="242" y="240"/>
                  <a:pt x="235" y="244"/>
                  <a:pt x="236" y="251"/>
                </a:cubicBezTo>
                <a:cubicBezTo>
                  <a:pt x="219" y="290"/>
                  <a:pt x="229" y="302"/>
                  <a:pt x="220" y="305"/>
                </a:cubicBezTo>
                <a:cubicBezTo>
                  <a:pt x="215" y="336"/>
                  <a:pt x="214" y="339"/>
                  <a:pt x="211" y="342"/>
                </a:cubicBezTo>
                <a:cubicBezTo>
                  <a:pt x="208" y="370"/>
                  <a:pt x="208" y="375"/>
                  <a:pt x="205" y="371"/>
                </a:cubicBezTo>
                <a:cubicBezTo>
                  <a:pt x="201" y="267"/>
                  <a:pt x="206" y="264"/>
                  <a:pt x="209" y="260"/>
                </a:cubicBezTo>
                <a:cubicBezTo>
                  <a:pt x="215" y="223"/>
                  <a:pt x="219" y="219"/>
                  <a:pt x="221" y="213"/>
                </a:cubicBezTo>
                <a:cubicBezTo>
                  <a:pt x="237" y="147"/>
                  <a:pt x="244" y="145"/>
                  <a:pt x="243" y="139"/>
                </a:cubicBezTo>
                <a:cubicBezTo>
                  <a:pt x="258" y="106"/>
                  <a:pt x="256" y="99"/>
                  <a:pt x="259" y="95"/>
                </a:cubicBezTo>
                <a:cubicBezTo>
                  <a:pt x="286" y="53"/>
                  <a:pt x="280" y="39"/>
                  <a:pt x="291" y="35"/>
                </a:cubicBezTo>
                <a:cubicBezTo>
                  <a:pt x="289" y="1"/>
                  <a:pt x="289" y="1"/>
                  <a:pt x="289" y="1"/>
                </a:cubicBezTo>
                <a:cubicBezTo>
                  <a:pt x="281" y="35"/>
                  <a:pt x="270" y="40"/>
                  <a:pt x="272" y="51"/>
                </a:cubicBezTo>
                <a:cubicBezTo>
                  <a:pt x="244" y="101"/>
                  <a:pt x="242" y="105"/>
                  <a:pt x="242" y="109"/>
                </a:cubicBezTo>
                <a:cubicBezTo>
                  <a:pt x="223" y="155"/>
                  <a:pt x="225" y="166"/>
                  <a:pt x="217" y="172"/>
                </a:cubicBezTo>
                <a:cubicBezTo>
                  <a:pt x="202" y="234"/>
                  <a:pt x="201" y="244"/>
                  <a:pt x="193" y="250"/>
                </a:cubicBezTo>
                <a:cubicBezTo>
                  <a:pt x="178" y="312"/>
                  <a:pt x="188" y="327"/>
                  <a:pt x="177" y="331"/>
                </a:cubicBezTo>
                <a:cubicBezTo>
                  <a:pt x="181" y="274"/>
                  <a:pt x="173" y="266"/>
                  <a:pt x="182" y="263"/>
                </a:cubicBezTo>
                <a:cubicBezTo>
                  <a:pt x="191" y="180"/>
                  <a:pt x="206" y="183"/>
                  <a:pt x="199" y="175"/>
                </a:cubicBezTo>
                <a:cubicBezTo>
                  <a:pt x="218" y="121"/>
                  <a:pt x="228" y="107"/>
                  <a:pt x="237" y="93"/>
                </a:cubicBezTo>
                <a:cubicBezTo>
                  <a:pt x="244" y="62"/>
                  <a:pt x="254" y="62"/>
                  <a:pt x="253" y="57"/>
                </a:cubicBezTo>
                <a:cubicBezTo>
                  <a:pt x="269" y="16"/>
                  <a:pt x="273" y="9"/>
                  <a:pt x="274" y="1"/>
                </a:cubicBezTo>
                <a:cubicBezTo>
                  <a:pt x="262" y="4"/>
                  <a:pt x="261" y="8"/>
                  <a:pt x="259" y="12"/>
                </a:cubicBezTo>
                <a:cubicBezTo>
                  <a:pt x="238" y="51"/>
                  <a:pt x="245" y="59"/>
                  <a:pt x="235" y="60"/>
                </a:cubicBezTo>
                <a:cubicBezTo>
                  <a:pt x="217" y="99"/>
                  <a:pt x="216" y="102"/>
                  <a:pt x="214" y="106"/>
                </a:cubicBezTo>
                <a:cubicBezTo>
                  <a:pt x="187" y="187"/>
                  <a:pt x="179" y="187"/>
                  <a:pt x="181" y="193"/>
                </a:cubicBezTo>
                <a:cubicBezTo>
                  <a:pt x="171" y="244"/>
                  <a:pt x="167" y="252"/>
                  <a:pt x="167" y="262"/>
                </a:cubicBezTo>
                <a:cubicBezTo>
                  <a:pt x="161" y="282"/>
                  <a:pt x="161" y="286"/>
                  <a:pt x="158" y="283"/>
                </a:cubicBezTo>
                <a:cubicBezTo>
                  <a:pt x="159" y="178"/>
                  <a:pt x="168" y="167"/>
                  <a:pt x="171" y="153"/>
                </a:cubicBezTo>
                <a:cubicBezTo>
                  <a:pt x="187" y="103"/>
                  <a:pt x="189" y="100"/>
                  <a:pt x="189" y="96"/>
                </a:cubicBezTo>
                <a:cubicBezTo>
                  <a:pt x="202" y="54"/>
                  <a:pt x="207" y="55"/>
                  <a:pt x="209" y="53"/>
                </a:cubicBezTo>
                <a:cubicBezTo>
                  <a:pt x="220" y="27"/>
                  <a:pt x="221" y="13"/>
                  <a:pt x="232" y="3"/>
                </a:cubicBezTo>
                <a:cubicBezTo>
                  <a:pt x="216" y="1"/>
                  <a:pt x="216" y="1"/>
                  <a:pt x="216" y="2"/>
                </a:cubicBezTo>
                <a:cubicBezTo>
                  <a:pt x="200" y="47"/>
                  <a:pt x="193" y="49"/>
                  <a:pt x="190" y="53"/>
                </a:cubicBezTo>
                <a:cubicBezTo>
                  <a:pt x="179" y="102"/>
                  <a:pt x="171" y="103"/>
                  <a:pt x="169" y="109"/>
                </a:cubicBezTo>
                <a:cubicBezTo>
                  <a:pt x="165" y="150"/>
                  <a:pt x="156" y="151"/>
                  <a:pt x="157" y="158"/>
                </a:cubicBezTo>
                <a:cubicBezTo>
                  <a:pt x="149" y="207"/>
                  <a:pt x="146" y="214"/>
                  <a:pt x="145" y="223"/>
                </a:cubicBezTo>
                <a:cubicBezTo>
                  <a:pt x="140" y="256"/>
                  <a:pt x="134" y="248"/>
                  <a:pt x="135" y="229"/>
                </a:cubicBezTo>
                <a:cubicBezTo>
                  <a:pt x="145" y="130"/>
                  <a:pt x="143" y="122"/>
                  <a:pt x="143" y="114"/>
                </a:cubicBezTo>
                <a:cubicBezTo>
                  <a:pt x="156" y="58"/>
                  <a:pt x="169" y="59"/>
                  <a:pt x="162" y="50"/>
                </a:cubicBezTo>
                <a:cubicBezTo>
                  <a:pt x="172" y="17"/>
                  <a:pt x="176" y="14"/>
                  <a:pt x="180" y="10"/>
                </a:cubicBezTo>
                <a:cubicBezTo>
                  <a:pt x="161" y="17"/>
                  <a:pt x="155" y="35"/>
                  <a:pt x="151" y="53"/>
                </a:cubicBezTo>
                <a:cubicBezTo>
                  <a:pt x="132" y="128"/>
                  <a:pt x="128" y="132"/>
                  <a:pt x="126" y="138"/>
                </a:cubicBezTo>
                <a:cubicBezTo>
                  <a:pt x="122" y="183"/>
                  <a:pt x="121" y="190"/>
                  <a:pt x="118" y="195"/>
                </a:cubicBezTo>
                <a:cubicBezTo>
                  <a:pt x="119" y="272"/>
                  <a:pt x="117" y="265"/>
                  <a:pt x="112" y="264"/>
                </a:cubicBezTo>
                <a:cubicBezTo>
                  <a:pt x="111" y="242"/>
                  <a:pt x="102" y="226"/>
                  <a:pt x="109" y="216"/>
                </a:cubicBezTo>
                <a:cubicBezTo>
                  <a:pt x="110" y="141"/>
                  <a:pt x="107" y="130"/>
                  <a:pt x="109" y="122"/>
                </a:cubicBezTo>
                <a:cubicBezTo>
                  <a:pt x="119" y="78"/>
                  <a:pt x="121" y="60"/>
                  <a:pt x="122" y="41"/>
                </a:cubicBezTo>
                <a:cubicBezTo>
                  <a:pt x="120" y="1"/>
                  <a:pt x="120" y="1"/>
                  <a:pt x="120" y="1"/>
                </a:cubicBezTo>
                <a:cubicBezTo>
                  <a:pt x="103" y="53"/>
                  <a:pt x="112" y="65"/>
                  <a:pt x="104" y="69"/>
                </a:cubicBezTo>
                <a:cubicBezTo>
                  <a:pt x="93" y="118"/>
                  <a:pt x="99" y="124"/>
                  <a:pt x="95" y="126"/>
                </a:cubicBezTo>
                <a:cubicBezTo>
                  <a:pt x="92" y="171"/>
                  <a:pt x="90" y="180"/>
                  <a:pt x="95" y="190"/>
                </a:cubicBezTo>
                <a:cubicBezTo>
                  <a:pt x="91" y="228"/>
                  <a:pt x="82" y="231"/>
                  <a:pt x="80" y="220"/>
                </a:cubicBezTo>
                <a:cubicBezTo>
                  <a:pt x="77" y="207"/>
                  <a:pt x="82" y="189"/>
                  <a:pt x="77" y="172"/>
                </a:cubicBezTo>
                <a:cubicBezTo>
                  <a:pt x="77" y="87"/>
                  <a:pt x="91" y="83"/>
                  <a:pt x="86" y="68"/>
                </a:cubicBezTo>
                <a:cubicBezTo>
                  <a:pt x="100" y="4"/>
                  <a:pt x="100" y="2"/>
                  <a:pt x="101" y="1"/>
                </a:cubicBezTo>
                <a:cubicBezTo>
                  <a:pt x="88" y="24"/>
                  <a:pt x="75" y="29"/>
                  <a:pt x="80" y="43"/>
                </a:cubicBezTo>
                <a:cubicBezTo>
                  <a:pt x="70" y="80"/>
                  <a:pt x="67" y="81"/>
                  <a:pt x="70" y="86"/>
                </a:cubicBezTo>
                <a:cubicBezTo>
                  <a:pt x="63" y="131"/>
                  <a:pt x="65" y="138"/>
                  <a:pt x="68" y="144"/>
                </a:cubicBezTo>
                <a:cubicBezTo>
                  <a:pt x="53" y="179"/>
                  <a:pt x="63" y="169"/>
                  <a:pt x="56" y="164"/>
                </a:cubicBezTo>
                <a:cubicBezTo>
                  <a:pt x="50" y="47"/>
                  <a:pt x="49" y="34"/>
                  <a:pt x="49" y="22"/>
                </a:cubicBezTo>
                <a:cubicBezTo>
                  <a:pt x="40" y="1"/>
                  <a:pt x="40" y="1"/>
                  <a:pt x="40" y="1"/>
                </a:cubicBezTo>
                <a:cubicBezTo>
                  <a:pt x="42" y="95"/>
                  <a:pt x="30" y="96"/>
                  <a:pt x="37" y="106"/>
                </a:cubicBezTo>
                <a:cubicBezTo>
                  <a:pt x="34" y="129"/>
                  <a:pt x="25" y="107"/>
                  <a:pt x="26" y="91"/>
                </a:cubicBezTo>
                <a:cubicBezTo>
                  <a:pt x="30" y="41"/>
                  <a:pt x="22" y="28"/>
                  <a:pt x="28" y="23"/>
                </a:cubicBezTo>
                <a:cubicBezTo>
                  <a:pt x="17" y="2"/>
                  <a:pt x="17" y="4"/>
                  <a:pt x="16" y="6"/>
                </a:cubicBezTo>
                <a:cubicBezTo>
                  <a:pt x="10" y="77"/>
                  <a:pt x="15" y="87"/>
                  <a:pt x="11" y="93"/>
                </a:cubicBezTo>
                <a:cubicBezTo>
                  <a:pt x="2" y="126"/>
                  <a:pt x="2" y="126"/>
                  <a:pt x="2" y="126"/>
                </a:cubicBezTo>
                <a:cubicBezTo>
                  <a:pt x="12" y="145"/>
                  <a:pt x="24" y="146"/>
                  <a:pt x="17" y="149"/>
                </a:cubicBezTo>
                <a:cubicBezTo>
                  <a:pt x="5" y="173"/>
                  <a:pt x="8" y="174"/>
                  <a:pt x="10" y="175"/>
                </a:cubicBezTo>
                <a:cubicBezTo>
                  <a:pt x="32" y="191"/>
                  <a:pt x="36" y="190"/>
                  <a:pt x="38" y="194"/>
                </a:cubicBezTo>
                <a:cubicBezTo>
                  <a:pt x="48" y="211"/>
                  <a:pt x="32" y="201"/>
                  <a:pt x="16" y="192"/>
                </a:cubicBezTo>
                <a:cubicBezTo>
                  <a:pt x="19" y="226"/>
                  <a:pt x="38" y="232"/>
                  <a:pt x="56" y="240"/>
                </a:cubicBezTo>
                <a:cubicBezTo>
                  <a:pt x="90" y="261"/>
                  <a:pt x="94" y="266"/>
                  <a:pt x="97" y="272"/>
                </a:cubicBezTo>
                <a:cubicBezTo>
                  <a:pt x="103" y="281"/>
                  <a:pt x="101" y="275"/>
                  <a:pt x="97" y="272"/>
                </a:cubicBezTo>
                <a:cubicBezTo>
                  <a:pt x="63" y="255"/>
                  <a:pt x="55" y="257"/>
                  <a:pt x="51" y="253"/>
                </a:cubicBezTo>
                <a:cubicBezTo>
                  <a:pt x="2" y="248"/>
                  <a:pt x="2" y="248"/>
                  <a:pt x="2" y="248"/>
                </a:cubicBezTo>
                <a:cubicBezTo>
                  <a:pt x="40" y="258"/>
                  <a:pt x="45" y="269"/>
                  <a:pt x="56" y="267"/>
                </a:cubicBezTo>
                <a:cubicBezTo>
                  <a:pt x="84" y="285"/>
                  <a:pt x="94" y="285"/>
                  <a:pt x="100" y="292"/>
                </a:cubicBezTo>
                <a:cubicBezTo>
                  <a:pt x="134" y="317"/>
                  <a:pt x="134" y="321"/>
                  <a:pt x="137" y="320"/>
                </a:cubicBezTo>
                <a:cubicBezTo>
                  <a:pt x="110" y="311"/>
                  <a:pt x="97" y="310"/>
                  <a:pt x="90" y="299"/>
                </a:cubicBezTo>
                <a:cubicBezTo>
                  <a:pt x="32" y="287"/>
                  <a:pt x="28" y="276"/>
                  <a:pt x="19" y="276"/>
                </a:cubicBezTo>
                <a:cubicBezTo>
                  <a:pt x="6" y="287"/>
                  <a:pt x="11" y="287"/>
                  <a:pt x="14" y="290"/>
                </a:cubicBezTo>
                <a:cubicBezTo>
                  <a:pt x="60" y="310"/>
                  <a:pt x="70" y="302"/>
                  <a:pt x="70" y="311"/>
                </a:cubicBezTo>
                <a:cubicBezTo>
                  <a:pt x="74" y="314"/>
                  <a:pt x="68" y="317"/>
                  <a:pt x="63" y="317"/>
                </a:cubicBezTo>
                <a:cubicBezTo>
                  <a:pt x="27" y="300"/>
                  <a:pt x="17" y="307"/>
                  <a:pt x="14" y="299"/>
                </a:cubicBezTo>
                <a:cubicBezTo>
                  <a:pt x="6" y="311"/>
                  <a:pt x="10" y="315"/>
                  <a:pt x="14" y="317"/>
                </a:cubicBezTo>
                <a:cubicBezTo>
                  <a:pt x="37" y="321"/>
                  <a:pt x="39" y="319"/>
                  <a:pt x="42" y="320"/>
                </a:cubicBezTo>
                <a:cubicBezTo>
                  <a:pt x="62" y="325"/>
                  <a:pt x="72" y="331"/>
                  <a:pt x="84" y="334"/>
                </a:cubicBezTo>
                <a:cubicBezTo>
                  <a:pt x="121" y="352"/>
                  <a:pt x="125" y="357"/>
                  <a:pt x="133" y="355"/>
                </a:cubicBezTo>
                <a:cubicBezTo>
                  <a:pt x="188" y="388"/>
                  <a:pt x="192" y="395"/>
                  <a:pt x="199" y="398"/>
                </a:cubicBezTo>
                <a:cubicBezTo>
                  <a:pt x="215" y="420"/>
                  <a:pt x="207" y="410"/>
                  <a:pt x="203" y="411"/>
                </a:cubicBezTo>
                <a:cubicBezTo>
                  <a:pt x="183" y="401"/>
                  <a:pt x="184" y="396"/>
                  <a:pt x="180" y="397"/>
                </a:cubicBezTo>
                <a:cubicBezTo>
                  <a:pt x="156" y="377"/>
                  <a:pt x="148" y="383"/>
                  <a:pt x="146" y="378"/>
                </a:cubicBezTo>
                <a:cubicBezTo>
                  <a:pt x="79" y="350"/>
                  <a:pt x="69" y="355"/>
                  <a:pt x="66" y="346"/>
                </a:cubicBezTo>
                <a:cubicBezTo>
                  <a:pt x="21" y="335"/>
                  <a:pt x="16" y="331"/>
                  <a:pt x="9" y="331"/>
                </a:cubicBezTo>
                <a:cubicBezTo>
                  <a:pt x="6" y="343"/>
                  <a:pt x="10" y="344"/>
                  <a:pt x="14" y="345"/>
                </a:cubicBezTo>
                <a:cubicBezTo>
                  <a:pt x="44" y="355"/>
                  <a:pt x="47" y="356"/>
                  <a:pt x="50" y="354"/>
                </a:cubicBezTo>
                <a:cubicBezTo>
                  <a:pt x="88" y="365"/>
                  <a:pt x="88" y="372"/>
                  <a:pt x="92" y="371"/>
                </a:cubicBezTo>
                <a:cubicBezTo>
                  <a:pt x="126" y="379"/>
                  <a:pt x="126" y="384"/>
                  <a:pt x="130" y="383"/>
                </a:cubicBezTo>
                <a:cubicBezTo>
                  <a:pt x="173" y="409"/>
                  <a:pt x="178" y="409"/>
                  <a:pt x="180" y="416"/>
                </a:cubicBezTo>
                <a:cubicBezTo>
                  <a:pt x="227" y="438"/>
                  <a:pt x="228" y="443"/>
                  <a:pt x="231" y="442"/>
                </a:cubicBezTo>
                <a:cubicBezTo>
                  <a:pt x="219" y="443"/>
                  <a:pt x="212" y="439"/>
                  <a:pt x="206" y="438"/>
                </a:cubicBezTo>
                <a:cubicBezTo>
                  <a:pt x="155" y="417"/>
                  <a:pt x="153" y="413"/>
                  <a:pt x="149" y="414"/>
                </a:cubicBezTo>
                <a:cubicBezTo>
                  <a:pt x="77" y="386"/>
                  <a:pt x="58" y="388"/>
                  <a:pt x="46" y="377"/>
                </a:cubicBezTo>
                <a:cubicBezTo>
                  <a:pt x="2" y="380"/>
                  <a:pt x="2" y="380"/>
                  <a:pt x="2" y="380"/>
                </a:cubicBezTo>
                <a:cubicBezTo>
                  <a:pt x="64" y="395"/>
                  <a:pt x="68" y="406"/>
                  <a:pt x="78" y="403"/>
                </a:cubicBezTo>
                <a:cubicBezTo>
                  <a:pt x="108" y="413"/>
                  <a:pt x="117" y="413"/>
                  <a:pt x="123" y="419"/>
                </a:cubicBezTo>
                <a:cubicBezTo>
                  <a:pt x="154" y="430"/>
                  <a:pt x="160" y="437"/>
                  <a:pt x="171" y="434"/>
                </a:cubicBezTo>
                <a:cubicBezTo>
                  <a:pt x="195" y="451"/>
                  <a:pt x="205" y="447"/>
                  <a:pt x="208" y="455"/>
                </a:cubicBezTo>
                <a:cubicBezTo>
                  <a:pt x="267" y="487"/>
                  <a:pt x="271" y="498"/>
                  <a:pt x="280" y="499"/>
                </a:cubicBezTo>
                <a:cubicBezTo>
                  <a:pt x="294" y="516"/>
                  <a:pt x="292" y="514"/>
                  <a:pt x="288" y="515"/>
                </a:cubicBezTo>
                <a:cubicBezTo>
                  <a:pt x="255" y="506"/>
                  <a:pt x="255" y="495"/>
                  <a:pt x="247" y="501"/>
                </a:cubicBezTo>
                <a:cubicBezTo>
                  <a:pt x="170" y="478"/>
                  <a:pt x="155" y="464"/>
                  <a:pt x="134" y="461"/>
                </a:cubicBezTo>
                <a:cubicBezTo>
                  <a:pt x="96" y="448"/>
                  <a:pt x="85" y="447"/>
                  <a:pt x="78" y="440"/>
                </a:cubicBezTo>
                <a:cubicBezTo>
                  <a:pt x="2" y="433"/>
                  <a:pt x="2" y="433"/>
                  <a:pt x="2" y="433"/>
                </a:cubicBezTo>
                <a:close/>
                <a:moveTo>
                  <a:pt x="330" y="501"/>
                </a:moveTo>
                <a:cubicBezTo>
                  <a:pt x="334" y="501"/>
                  <a:pt x="334" y="507"/>
                  <a:pt x="336" y="511"/>
                </a:cubicBezTo>
                <a:cubicBezTo>
                  <a:pt x="329" y="513"/>
                  <a:pt x="327" y="506"/>
                  <a:pt x="330" y="501"/>
                </a:cubicBezTo>
                <a:close/>
                <a:moveTo>
                  <a:pt x="121" y="337"/>
                </a:moveTo>
                <a:cubicBezTo>
                  <a:pt x="118" y="332"/>
                  <a:pt x="110" y="339"/>
                  <a:pt x="109" y="329"/>
                </a:cubicBezTo>
                <a:cubicBezTo>
                  <a:pt x="119" y="327"/>
                  <a:pt x="121" y="339"/>
                  <a:pt x="130" y="337"/>
                </a:cubicBezTo>
                <a:cubicBezTo>
                  <a:pt x="132" y="344"/>
                  <a:pt x="121" y="341"/>
                  <a:pt x="121" y="337"/>
                </a:cubicBezTo>
                <a:close/>
                <a:moveTo>
                  <a:pt x="290" y="490"/>
                </a:moveTo>
                <a:cubicBezTo>
                  <a:pt x="288" y="484"/>
                  <a:pt x="281" y="489"/>
                  <a:pt x="280" y="481"/>
                </a:cubicBezTo>
                <a:cubicBezTo>
                  <a:pt x="287" y="485"/>
                  <a:pt x="297" y="485"/>
                  <a:pt x="300" y="495"/>
                </a:cubicBezTo>
                <a:cubicBezTo>
                  <a:pt x="294" y="500"/>
                  <a:pt x="293" y="492"/>
                  <a:pt x="290" y="490"/>
                </a:cubicBezTo>
                <a:close/>
                <a:moveTo>
                  <a:pt x="16" y="743"/>
                </a:moveTo>
                <a:cubicBezTo>
                  <a:pt x="25" y="732"/>
                  <a:pt x="39" y="725"/>
                  <a:pt x="48" y="714"/>
                </a:cubicBezTo>
                <a:cubicBezTo>
                  <a:pt x="61" y="705"/>
                  <a:pt x="74" y="698"/>
                  <a:pt x="85" y="686"/>
                </a:cubicBezTo>
                <a:cubicBezTo>
                  <a:pt x="90" y="687"/>
                  <a:pt x="92" y="684"/>
                  <a:pt x="93" y="680"/>
                </a:cubicBezTo>
                <a:cubicBezTo>
                  <a:pt x="98" y="680"/>
                  <a:pt x="103" y="678"/>
                  <a:pt x="105" y="674"/>
                </a:cubicBezTo>
                <a:cubicBezTo>
                  <a:pt x="113" y="672"/>
                  <a:pt x="119" y="667"/>
                  <a:pt x="125" y="662"/>
                </a:cubicBezTo>
                <a:cubicBezTo>
                  <a:pt x="135" y="661"/>
                  <a:pt x="135" y="652"/>
                  <a:pt x="144" y="650"/>
                </a:cubicBezTo>
                <a:cubicBezTo>
                  <a:pt x="152" y="647"/>
                  <a:pt x="157" y="641"/>
                  <a:pt x="164" y="638"/>
                </a:cubicBezTo>
                <a:cubicBezTo>
                  <a:pt x="171" y="635"/>
                  <a:pt x="179" y="633"/>
                  <a:pt x="185" y="629"/>
                </a:cubicBezTo>
                <a:cubicBezTo>
                  <a:pt x="190" y="629"/>
                  <a:pt x="192" y="626"/>
                  <a:pt x="193" y="623"/>
                </a:cubicBezTo>
                <a:cubicBezTo>
                  <a:pt x="198" y="622"/>
                  <a:pt x="208" y="625"/>
                  <a:pt x="205" y="617"/>
                </a:cubicBezTo>
                <a:cubicBezTo>
                  <a:pt x="197" y="618"/>
                  <a:pt x="189" y="619"/>
                  <a:pt x="184" y="623"/>
                </a:cubicBezTo>
                <a:cubicBezTo>
                  <a:pt x="178" y="627"/>
                  <a:pt x="168" y="627"/>
                  <a:pt x="164" y="632"/>
                </a:cubicBezTo>
                <a:cubicBezTo>
                  <a:pt x="150" y="637"/>
                  <a:pt x="138" y="643"/>
                  <a:pt x="130" y="653"/>
                </a:cubicBezTo>
                <a:cubicBezTo>
                  <a:pt x="114" y="656"/>
                  <a:pt x="107" y="668"/>
                  <a:pt x="93" y="672"/>
                </a:cubicBezTo>
                <a:cubicBezTo>
                  <a:pt x="82" y="681"/>
                  <a:pt x="69" y="687"/>
                  <a:pt x="59" y="696"/>
                </a:cubicBezTo>
                <a:cubicBezTo>
                  <a:pt x="46" y="702"/>
                  <a:pt x="39" y="713"/>
                  <a:pt x="24" y="717"/>
                </a:cubicBezTo>
                <a:cubicBezTo>
                  <a:pt x="23" y="725"/>
                  <a:pt x="16" y="728"/>
                  <a:pt x="10" y="732"/>
                </a:cubicBezTo>
                <a:cubicBezTo>
                  <a:pt x="6" y="732"/>
                  <a:pt x="8" y="739"/>
                  <a:pt x="2" y="738"/>
                </a:cubicBezTo>
                <a:cubicBezTo>
                  <a:pt x="2" y="755"/>
                  <a:pt x="2" y="755"/>
                  <a:pt x="2" y="755"/>
                </a:cubicBezTo>
                <a:cubicBezTo>
                  <a:pt x="6" y="751"/>
                  <a:pt x="11" y="747"/>
                  <a:pt x="16" y="743"/>
                </a:cubicBezTo>
                <a:close/>
                <a:moveTo>
                  <a:pt x="24" y="604"/>
                </a:moveTo>
                <a:cubicBezTo>
                  <a:pt x="24" y="596"/>
                  <a:pt x="32" y="596"/>
                  <a:pt x="36" y="592"/>
                </a:cubicBezTo>
                <a:cubicBezTo>
                  <a:pt x="39" y="587"/>
                  <a:pt x="44" y="585"/>
                  <a:pt x="47" y="580"/>
                </a:cubicBezTo>
                <a:cubicBezTo>
                  <a:pt x="54" y="579"/>
                  <a:pt x="52" y="570"/>
                  <a:pt x="61" y="571"/>
                </a:cubicBezTo>
                <a:cubicBezTo>
                  <a:pt x="64" y="566"/>
                  <a:pt x="68" y="562"/>
                  <a:pt x="73" y="559"/>
                </a:cubicBezTo>
                <a:cubicBezTo>
                  <a:pt x="73" y="552"/>
                  <a:pt x="85" y="556"/>
                  <a:pt x="87" y="550"/>
                </a:cubicBezTo>
                <a:cubicBezTo>
                  <a:pt x="76" y="549"/>
                  <a:pt x="69" y="552"/>
                  <a:pt x="67" y="559"/>
                </a:cubicBezTo>
                <a:cubicBezTo>
                  <a:pt x="63" y="565"/>
                  <a:pt x="52" y="564"/>
                  <a:pt x="50" y="571"/>
                </a:cubicBezTo>
                <a:cubicBezTo>
                  <a:pt x="37" y="579"/>
                  <a:pt x="28" y="590"/>
                  <a:pt x="16" y="598"/>
                </a:cubicBezTo>
                <a:cubicBezTo>
                  <a:pt x="12" y="603"/>
                  <a:pt x="5" y="606"/>
                  <a:pt x="2" y="612"/>
                </a:cubicBezTo>
                <a:cubicBezTo>
                  <a:pt x="2" y="623"/>
                  <a:pt x="2" y="623"/>
                  <a:pt x="2" y="623"/>
                </a:cubicBezTo>
                <a:cubicBezTo>
                  <a:pt x="5" y="620"/>
                  <a:pt x="8" y="617"/>
                  <a:pt x="10" y="613"/>
                </a:cubicBezTo>
                <a:cubicBezTo>
                  <a:pt x="16" y="611"/>
                  <a:pt x="19" y="607"/>
                  <a:pt x="24" y="604"/>
                </a:cubicBezTo>
                <a:close/>
                <a:moveTo>
                  <a:pt x="44" y="1722"/>
                </a:moveTo>
                <a:cubicBezTo>
                  <a:pt x="44" y="1720"/>
                  <a:pt x="45" y="1718"/>
                  <a:pt x="46" y="1717"/>
                </a:cubicBezTo>
                <a:cubicBezTo>
                  <a:pt x="91" y="1621"/>
                  <a:pt x="100" y="1610"/>
                  <a:pt x="103" y="1598"/>
                </a:cubicBezTo>
                <a:cubicBezTo>
                  <a:pt x="125" y="1559"/>
                  <a:pt x="129" y="1553"/>
                  <a:pt x="128" y="1547"/>
                </a:cubicBezTo>
                <a:cubicBezTo>
                  <a:pt x="157" y="1507"/>
                  <a:pt x="164" y="1502"/>
                  <a:pt x="167" y="1496"/>
                </a:cubicBezTo>
                <a:cubicBezTo>
                  <a:pt x="212" y="1442"/>
                  <a:pt x="214" y="1436"/>
                  <a:pt x="221" y="1431"/>
                </a:cubicBezTo>
                <a:cubicBezTo>
                  <a:pt x="226" y="1413"/>
                  <a:pt x="214" y="1432"/>
                  <a:pt x="195" y="1449"/>
                </a:cubicBezTo>
                <a:cubicBezTo>
                  <a:pt x="116" y="1530"/>
                  <a:pt x="102" y="1546"/>
                  <a:pt x="89" y="1562"/>
                </a:cubicBezTo>
                <a:cubicBezTo>
                  <a:pt x="71" y="1587"/>
                  <a:pt x="71" y="1588"/>
                  <a:pt x="71" y="1588"/>
                </a:cubicBezTo>
                <a:cubicBezTo>
                  <a:pt x="2" y="1718"/>
                  <a:pt x="2" y="1718"/>
                  <a:pt x="2" y="1718"/>
                </a:cubicBezTo>
                <a:cubicBezTo>
                  <a:pt x="24" y="1678"/>
                  <a:pt x="24" y="1671"/>
                  <a:pt x="29" y="1665"/>
                </a:cubicBezTo>
                <a:cubicBezTo>
                  <a:pt x="83" y="1581"/>
                  <a:pt x="89" y="1575"/>
                  <a:pt x="94" y="1569"/>
                </a:cubicBezTo>
                <a:cubicBezTo>
                  <a:pt x="135" y="1531"/>
                  <a:pt x="112" y="1544"/>
                  <a:pt x="112" y="1560"/>
                </a:cubicBezTo>
                <a:cubicBezTo>
                  <a:pt x="94" y="1592"/>
                  <a:pt x="93" y="1598"/>
                  <a:pt x="89" y="1604"/>
                </a:cubicBezTo>
                <a:cubicBezTo>
                  <a:pt x="59" y="1656"/>
                  <a:pt x="61" y="1665"/>
                  <a:pt x="55" y="1672"/>
                </a:cubicBezTo>
                <a:cubicBezTo>
                  <a:pt x="29" y="1728"/>
                  <a:pt x="26" y="1734"/>
                  <a:pt x="23" y="1739"/>
                </a:cubicBezTo>
                <a:cubicBezTo>
                  <a:pt x="10" y="1768"/>
                  <a:pt x="5" y="1773"/>
                  <a:pt x="2" y="1779"/>
                </a:cubicBezTo>
                <a:cubicBezTo>
                  <a:pt x="30" y="1752"/>
                  <a:pt x="36" y="1737"/>
                  <a:pt x="44" y="1722"/>
                </a:cubicBezTo>
                <a:close/>
                <a:moveTo>
                  <a:pt x="531" y="966"/>
                </a:moveTo>
                <a:cubicBezTo>
                  <a:pt x="537" y="972"/>
                  <a:pt x="543" y="978"/>
                  <a:pt x="555" y="983"/>
                </a:cubicBezTo>
                <a:cubicBezTo>
                  <a:pt x="582" y="1016"/>
                  <a:pt x="572" y="1012"/>
                  <a:pt x="567" y="1005"/>
                </a:cubicBezTo>
                <a:cubicBezTo>
                  <a:pt x="564" y="1014"/>
                  <a:pt x="565" y="1022"/>
                  <a:pt x="577" y="1025"/>
                </a:cubicBezTo>
                <a:cubicBezTo>
                  <a:pt x="602" y="1071"/>
                  <a:pt x="606" y="1077"/>
                  <a:pt x="604" y="1085"/>
                </a:cubicBezTo>
                <a:cubicBezTo>
                  <a:pt x="624" y="1121"/>
                  <a:pt x="614" y="1130"/>
                  <a:pt x="620" y="1134"/>
                </a:cubicBezTo>
                <a:cubicBezTo>
                  <a:pt x="636" y="1178"/>
                  <a:pt x="622" y="1188"/>
                  <a:pt x="633" y="1188"/>
                </a:cubicBezTo>
                <a:cubicBezTo>
                  <a:pt x="638" y="1154"/>
                  <a:pt x="637" y="1151"/>
                  <a:pt x="636" y="1147"/>
                </a:cubicBezTo>
                <a:cubicBezTo>
                  <a:pt x="643" y="1092"/>
                  <a:pt x="647" y="1092"/>
                  <a:pt x="648" y="1086"/>
                </a:cubicBezTo>
                <a:cubicBezTo>
                  <a:pt x="659" y="1040"/>
                  <a:pt x="666" y="1046"/>
                  <a:pt x="667" y="1037"/>
                </a:cubicBezTo>
                <a:cubicBezTo>
                  <a:pt x="711" y="998"/>
                  <a:pt x="721" y="987"/>
                  <a:pt x="733" y="985"/>
                </a:cubicBezTo>
                <a:cubicBezTo>
                  <a:pt x="785" y="965"/>
                  <a:pt x="796" y="982"/>
                  <a:pt x="797" y="969"/>
                </a:cubicBezTo>
                <a:cubicBezTo>
                  <a:pt x="738" y="970"/>
                  <a:pt x="734" y="971"/>
                  <a:pt x="730" y="970"/>
                </a:cubicBezTo>
                <a:cubicBezTo>
                  <a:pt x="733" y="964"/>
                  <a:pt x="734" y="961"/>
                  <a:pt x="733" y="956"/>
                </a:cubicBezTo>
                <a:cubicBezTo>
                  <a:pt x="828" y="882"/>
                  <a:pt x="842" y="872"/>
                  <a:pt x="854" y="858"/>
                </a:cubicBezTo>
                <a:cubicBezTo>
                  <a:pt x="887" y="830"/>
                  <a:pt x="888" y="820"/>
                  <a:pt x="893" y="822"/>
                </a:cubicBezTo>
                <a:cubicBezTo>
                  <a:pt x="938" y="742"/>
                  <a:pt x="939" y="732"/>
                  <a:pt x="944" y="718"/>
                </a:cubicBezTo>
                <a:cubicBezTo>
                  <a:pt x="976" y="667"/>
                  <a:pt x="982" y="668"/>
                  <a:pt x="985" y="663"/>
                </a:cubicBezTo>
                <a:cubicBezTo>
                  <a:pt x="1034" y="616"/>
                  <a:pt x="1037" y="612"/>
                  <a:pt x="1040" y="606"/>
                </a:cubicBezTo>
                <a:cubicBezTo>
                  <a:pt x="1002" y="631"/>
                  <a:pt x="993" y="650"/>
                  <a:pt x="979" y="654"/>
                </a:cubicBezTo>
                <a:cubicBezTo>
                  <a:pt x="987" y="629"/>
                  <a:pt x="984" y="633"/>
                  <a:pt x="985" y="628"/>
                </a:cubicBezTo>
                <a:cubicBezTo>
                  <a:pt x="1024" y="597"/>
                  <a:pt x="1030" y="597"/>
                  <a:pt x="1035" y="597"/>
                </a:cubicBezTo>
                <a:cubicBezTo>
                  <a:pt x="1096" y="544"/>
                  <a:pt x="1113" y="533"/>
                  <a:pt x="1128" y="518"/>
                </a:cubicBezTo>
                <a:cubicBezTo>
                  <a:pt x="1158" y="470"/>
                  <a:pt x="1172" y="471"/>
                  <a:pt x="1165" y="465"/>
                </a:cubicBezTo>
                <a:cubicBezTo>
                  <a:pt x="1112" y="520"/>
                  <a:pt x="1105" y="524"/>
                  <a:pt x="1101" y="535"/>
                </a:cubicBezTo>
                <a:cubicBezTo>
                  <a:pt x="1005" y="601"/>
                  <a:pt x="1001" y="608"/>
                  <a:pt x="995" y="607"/>
                </a:cubicBezTo>
                <a:cubicBezTo>
                  <a:pt x="910" y="672"/>
                  <a:pt x="899" y="679"/>
                  <a:pt x="890" y="690"/>
                </a:cubicBezTo>
                <a:cubicBezTo>
                  <a:pt x="855" y="718"/>
                  <a:pt x="851" y="724"/>
                  <a:pt x="848" y="732"/>
                </a:cubicBezTo>
                <a:cubicBezTo>
                  <a:pt x="816" y="766"/>
                  <a:pt x="808" y="763"/>
                  <a:pt x="804" y="772"/>
                </a:cubicBezTo>
                <a:cubicBezTo>
                  <a:pt x="759" y="821"/>
                  <a:pt x="753" y="821"/>
                  <a:pt x="749" y="830"/>
                </a:cubicBezTo>
                <a:cubicBezTo>
                  <a:pt x="712" y="864"/>
                  <a:pt x="703" y="877"/>
                  <a:pt x="694" y="887"/>
                </a:cubicBezTo>
                <a:cubicBezTo>
                  <a:pt x="653" y="942"/>
                  <a:pt x="652" y="947"/>
                  <a:pt x="648" y="946"/>
                </a:cubicBezTo>
                <a:cubicBezTo>
                  <a:pt x="682" y="890"/>
                  <a:pt x="690" y="875"/>
                  <a:pt x="706" y="848"/>
                </a:cubicBezTo>
                <a:cubicBezTo>
                  <a:pt x="741" y="810"/>
                  <a:pt x="742" y="801"/>
                  <a:pt x="746" y="803"/>
                </a:cubicBezTo>
                <a:cubicBezTo>
                  <a:pt x="786" y="756"/>
                  <a:pt x="798" y="744"/>
                  <a:pt x="811" y="730"/>
                </a:cubicBezTo>
                <a:cubicBezTo>
                  <a:pt x="871" y="676"/>
                  <a:pt x="875" y="672"/>
                  <a:pt x="879" y="672"/>
                </a:cubicBezTo>
                <a:cubicBezTo>
                  <a:pt x="933" y="625"/>
                  <a:pt x="940" y="619"/>
                  <a:pt x="948" y="618"/>
                </a:cubicBezTo>
                <a:cubicBezTo>
                  <a:pt x="982" y="592"/>
                  <a:pt x="994" y="581"/>
                  <a:pt x="1008" y="572"/>
                </a:cubicBezTo>
                <a:cubicBezTo>
                  <a:pt x="1037" y="532"/>
                  <a:pt x="1036" y="550"/>
                  <a:pt x="1028" y="549"/>
                </a:cubicBezTo>
                <a:cubicBezTo>
                  <a:pt x="1002" y="571"/>
                  <a:pt x="994" y="573"/>
                  <a:pt x="987" y="575"/>
                </a:cubicBezTo>
                <a:cubicBezTo>
                  <a:pt x="954" y="600"/>
                  <a:pt x="941" y="610"/>
                  <a:pt x="928" y="621"/>
                </a:cubicBezTo>
                <a:cubicBezTo>
                  <a:pt x="905" y="642"/>
                  <a:pt x="898" y="636"/>
                  <a:pt x="896" y="642"/>
                </a:cubicBezTo>
                <a:cubicBezTo>
                  <a:pt x="905" y="628"/>
                  <a:pt x="911" y="624"/>
                  <a:pt x="915" y="615"/>
                </a:cubicBezTo>
                <a:cubicBezTo>
                  <a:pt x="954" y="585"/>
                  <a:pt x="959" y="581"/>
                  <a:pt x="964" y="577"/>
                </a:cubicBezTo>
                <a:cubicBezTo>
                  <a:pt x="1004" y="547"/>
                  <a:pt x="1009" y="542"/>
                  <a:pt x="1016" y="540"/>
                </a:cubicBezTo>
                <a:cubicBezTo>
                  <a:pt x="1053" y="509"/>
                  <a:pt x="1059" y="504"/>
                  <a:pt x="1066" y="506"/>
                </a:cubicBezTo>
                <a:cubicBezTo>
                  <a:pt x="1120" y="459"/>
                  <a:pt x="1128" y="463"/>
                  <a:pt x="1132" y="453"/>
                </a:cubicBezTo>
                <a:cubicBezTo>
                  <a:pt x="1176" y="423"/>
                  <a:pt x="1172" y="419"/>
                  <a:pt x="1181" y="415"/>
                </a:cubicBezTo>
                <a:cubicBezTo>
                  <a:pt x="1232" y="363"/>
                  <a:pt x="1247" y="362"/>
                  <a:pt x="1242" y="353"/>
                </a:cubicBezTo>
                <a:cubicBezTo>
                  <a:pt x="1184" y="403"/>
                  <a:pt x="1181" y="404"/>
                  <a:pt x="1177" y="404"/>
                </a:cubicBezTo>
                <a:cubicBezTo>
                  <a:pt x="1122" y="438"/>
                  <a:pt x="1118" y="445"/>
                  <a:pt x="1111" y="444"/>
                </a:cubicBezTo>
                <a:cubicBezTo>
                  <a:pt x="1091" y="457"/>
                  <a:pt x="1093" y="454"/>
                  <a:pt x="1087" y="461"/>
                </a:cubicBezTo>
                <a:cubicBezTo>
                  <a:pt x="1070" y="457"/>
                  <a:pt x="1065" y="462"/>
                  <a:pt x="1060" y="465"/>
                </a:cubicBezTo>
                <a:cubicBezTo>
                  <a:pt x="1000" y="493"/>
                  <a:pt x="994" y="498"/>
                  <a:pt x="986" y="501"/>
                </a:cubicBezTo>
                <a:cubicBezTo>
                  <a:pt x="958" y="514"/>
                  <a:pt x="952" y="522"/>
                  <a:pt x="945" y="527"/>
                </a:cubicBezTo>
                <a:cubicBezTo>
                  <a:pt x="890" y="558"/>
                  <a:pt x="877" y="570"/>
                  <a:pt x="864" y="579"/>
                </a:cubicBezTo>
                <a:cubicBezTo>
                  <a:pt x="812" y="621"/>
                  <a:pt x="797" y="624"/>
                  <a:pt x="786" y="639"/>
                </a:cubicBezTo>
                <a:cubicBezTo>
                  <a:pt x="741" y="677"/>
                  <a:pt x="735" y="681"/>
                  <a:pt x="729" y="686"/>
                </a:cubicBezTo>
                <a:cubicBezTo>
                  <a:pt x="701" y="713"/>
                  <a:pt x="694" y="727"/>
                  <a:pt x="684" y="729"/>
                </a:cubicBezTo>
                <a:cubicBezTo>
                  <a:pt x="707" y="689"/>
                  <a:pt x="708" y="675"/>
                  <a:pt x="714" y="676"/>
                </a:cubicBezTo>
                <a:cubicBezTo>
                  <a:pt x="768" y="610"/>
                  <a:pt x="789" y="599"/>
                  <a:pt x="805" y="575"/>
                </a:cubicBezTo>
                <a:cubicBezTo>
                  <a:pt x="864" y="533"/>
                  <a:pt x="873" y="530"/>
                  <a:pt x="880" y="523"/>
                </a:cubicBezTo>
                <a:cubicBezTo>
                  <a:pt x="967" y="471"/>
                  <a:pt x="975" y="465"/>
                  <a:pt x="985" y="462"/>
                </a:cubicBezTo>
                <a:cubicBezTo>
                  <a:pt x="1047" y="431"/>
                  <a:pt x="1058" y="431"/>
                  <a:pt x="1066" y="423"/>
                </a:cubicBezTo>
                <a:cubicBezTo>
                  <a:pt x="1101" y="405"/>
                  <a:pt x="1111" y="402"/>
                  <a:pt x="1121" y="400"/>
                </a:cubicBezTo>
                <a:cubicBezTo>
                  <a:pt x="1203" y="349"/>
                  <a:pt x="1209" y="350"/>
                  <a:pt x="1211" y="343"/>
                </a:cubicBezTo>
                <a:cubicBezTo>
                  <a:pt x="1199" y="344"/>
                  <a:pt x="1193" y="349"/>
                  <a:pt x="1187" y="354"/>
                </a:cubicBezTo>
                <a:cubicBezTo>
                  <a:pt x="1126" y="392"/>
                  <a:pt x="1116" y="384"/>
                  <a:pt x="1112" y="393"/>
                </a:cubicBezTo>
                <a:cubicBezTo>
                  <a:pt x="1070" y="417"/>
                  <a:pt x="1059" y="407"/>
                  <a:pt x="1056" y="418"/>
                </a:cubicBezTo>
                <a:cubicBezTo>
                  <a:pt x="1023" y="430"/>
                  <a:pt x="1010" y="436"/>
                  <a:pt x="997" y="442"/>
                </a:cubicBezTo>
                <a:cubicBezTo>
                  <a:pt x="935" y="472"/>
                  <a:pt x="931" y="480"/>
                  <a:pt x="924" y="482"/>
                </a:cubicBezTo>
                <a:cubicBezTo>
                  <a:pt x="883" y="508"/>
                  <a:pt x="877" y="511"/>
                  <a:pt x="871" y="515"/>
                </a:cubicBezTo>
                <a:cubicBezTo>
                  <a:pt x="848" y="527"/>
                  <a:pt x="847" y="536"/>
                  <a:pt x="843" y="535"/>
                </a:cubicBezTo>
                <a:cubicBezTo>
                  <a:pt x="793" y="575"/>
                  <a:pt x="791" y="578"/>
                  <a:pt x="787" y="579"/>
                </a:cubicBezTo>
                <a:cubicBezTo>
                  <a:pt x="764" y="599"/>
                  <a:pt x="764" y="609"/>
                  <a:pt x="759" y="608"/>
                </a:cubicBezTo>
                <a:cubicBezTo>
                  <a:pt x="699" y="664"/>
                  <a:pt x="701" y="682"/>
                  <a:pt x="695" y="677"/>
                </a:cubicBezTo>
                <a:cubicBezTo>
                  <a:pt x="695" y="655"/>
                  <a:pt x="699" y="646"/>
                  <a:pt x="707" y="644"/>
                </a:cubicBezTo>
                <a:cubicBezTo>
                  <a:pt x="730" y="602"/>
                  <a:pt x="737" y="601"/>
                  <a:pt x="740" y="593"/>
                </a:cubicBezTo>
                <a:cubicBezTo>
                  <a:pt x="810" y="533"/>
                  <a:pt x="820" y="525"/>
                  <a:pt x="829" y="516"/>
                </a:cubicBezTo>
                <a:cubicBezTo>
                  <a:pt x="866" y="491"/>
                  <a:pt x="871" y="487"/>
                  <a:pt x="875" y="479"/>
                </a:cubicBezTo>
                <a:cubicBezTo>
                  <a:pt x="976" y="423"/>
                  <a:pt x="993" y="412"/>
                  <a:pt x="1012" y="408"/>
                </a:cubicBezTo>
                <a:cubicBezTo>
                  <a:pt x="1085" y="374"/>
                  <a:pt x="1104" y="371"/>
                  <a:pt x="1123" y="363"/>
                </a:cubicBezTo>
                <a:cubicBezTo>
                  <a:pt x="1170" y="352"/>
                  <a:pt x="1173" y="343"/>
                  <a:pt x="1180" y="348"/>
                </a:cubicBezTo>
                <a:cubicBezTo>
                  <a:pt x="1208" y="335"/>
                  <a:pt x="1213" y="328"/>
                  <a:pt x="1220" y="324"/>
                </a:cubicBezTo>
                <a:cubicBezTo>
                  <a:pt x="1249" y="318"/>
                  <a:pt x="1253" y="306"/>
                  <a:pt x="1262" y="309"/>
                </a:cubicBezTo>
                <a:cubicBezTo>
                  <a:pt x="1292" y="281"/>
                  <a:pt x="1298" y="284"/>
                  <a:pt x="1300" y="275"/>
                </a:cubicBezTo>
                <a:cubicBezTo>
                  <a:pt x="1261" y="290"/>
                  <a:pt x="1255" y="300"/>
                  <a:pt x="1246" y="301"/>
                </a:cubicBezTo>
                <a:cubicBezTo>
                  <a:pt x="1167" y="337"/>
                  <a:pt x="1163" y="340"/>
                  <a:pt x="1157" y="337"/>
                </a:cubicBezTo>
                <a:cubicBezTo>
                  <a:pt x="1110" y="362"/>
                  <a:pt x="1097" y="354"/>
                  <a:pt x="1090" y="364"/>
                </a:cubicBezTo>
                <a:cubicBezTo>
                  <a:pt x="947" y="426"/>
                  <a:pt x="940" y="424"/>
                  <a:pt x="935" y="430"/>
                </a:cubicBezTo>
                <a:cubicBezTo>
                  <a:pt x="882" y="462"/>
                  <a:pt x="875" y="461"/>
                  <a:pt x="872" y="471"/>
                </a:cubicBezTo>
                <a:cubicBezTo>
                  <a:pt x="846" y="491"/>
                  <a:pt x="834" y="497"/>
                  <a:pt x="824" y="507"/>
                </a:cubicBezTo>
                <a:cubicBezTo>
                  <a:pt x="757" y="555"/>
                  <a:pt x="755" y="568"/>
                  <a:pt x="748" y="568"/>
                </a:cubicBezTo>
                <a:cubicBezTo>
                  <a:pt x="713" y="600"/>
                  <a:pt x="713" y="617"/>
                  <a:pt x="703" y="611"/>
                </a:cubicBezTo>
                <a:cubicBezTo>
                  <a:pt x="726" y="580"/>
                  <a:pt x="733" y="572"/>
                  <a:pt x="740" y="564"/>
                </a:cubicBezTo>
                <a:cubicBezTo>
                  <a:pt x="791" y="510"/>
                  <a:pt x="802" y="510"/>
                  <a:pt x="807" y="496"/>
                </a:cubicBezTo>
                <a:cubicBezTo>
                  <a:pt x="856" y="451"/>
                  <a:pt x="865" y="461"/>
                  <a:pt x="866" y="449"/>
                </a:cubicBezTo>
                <a:cubicBezTo>
                  <a:pt x="935" y="412"/>
                  <a:pt x="946" y="395"/>
                  <a:pt x="963" y="392"/>
                </a:cubicBezTo>
                <a:cubicBezTo>
                  <a:pt x="1020" y="358"/>
                  <a:pt x="1027" y="365"/>
                  <a:pt x="1029" y="358"/>
                </a:cubicBezTo>
                <a:cubicBezTo>
                  <a:pt x="1068" y="345"/>
                  <a:pt x="1069" y="335"/>
                  <a:pt x="1074" y="337"/>
                </a:cubicBezTo>
                <a:cubicBezTo>
                  <a:pt x="1113" y="325"/>
                  <a:pt x="1117" y="324"/>
                  <a:pt x="1121" y="324"/>
                </a:cubicBezTo>
                <a:cubicBezTo>
                  <a:pt x="1151" y="323"/>
                  <a:pt x="1150" y="308"/>
                  <a:pt x="1157" y="315"/>
                </a:cubicBezTo>
                <a:cubicBezTo>
                  <a:pt x="1195" y="299"/>
                  <a:pt x="1199" y="297"/>
                  <a:pt x="1203" y="298"/>
                </a:cubicBezTo>
                <a:cubicBezTo>
                  <a:pt x="1226" y="284"/>
                  <a:pt x="1236" y="278"/>
                  <a:pt x="1230" y="275"/>
                </a:cubicBezTo>
                <a:cubicBezTo>
                  <a:pt x="1175" y="297"/>
                  <a:pt x="1169" y="300"/>
                  <a:pt x="1163" y="302"/>
                </a:cubicBezTo>
                <a:cubicBezTo>
                  <a:pt x="1081" y="325"/>
                  <a:pt x="1068" y="325"/>
                  <a:pt x="1059" y="334"/>
                </a:cubicBezTo>
                <a:cubicBezTo>
                  <a:pt x="983" y="359"/>
                  <a:pt x="981" y="370"/>
                  <a:pt x="975" y="372"/>
                </a:cubicBezTo>
                <a:cubicBezTo>
                  <a:pt x="916" y="403"/>
                  <a:pt x="907" y="411"/>
                  <a:pt x="896" y="419"/>
                </a:cubicBezTo>
                <a:cubicBezTo>
                  <a:pt x="843" y="453"/>
                  <a:pt x="838" y="457"/>
                  <a:pt x="834" y="464"/>
                </a:cubicBezTo>
                <a:cubicBezTo>
                  <a:pt x="754" y="525"/>
                  <a:pt x="753" y="539"/>
                  <a:pt x="747" y="542"/>
                </a:cubicBezTo>
                <a:cubicBezTo>
                  <a:pt x="731" y="554"/>
                  <a:pt x="732" y="540"/>
                  <a:pt x="738" y="541"/>
                </a:cubicBezTo>
                <a:cubicBezTo>
                  <a:pt x="773" y="492"/>
                  <a:pt x="778" y="492"/>
                  <a:pt x="780" y="484"/>
                </a:cubicBezTo>
                <a:cubicBezTo>
                  <a:pt x="802" y="476"/>
                  <a:pt x="803" y="462"/>
                  <a:pt x="809" y="462"/>
                </a:cubicBezTo>
                <a:cubicBezTo>
                  <a:pt x="835" y="445"/>
                  <a:pt x="836" y="436"/>
                  <a:pt x="840" y="437"/>
                </a:cubicBezTo>
                <a:cubicBezTo>
                  <a:pt x="879" y="403"/>
                  <a:pt x="892" y="403"/>
                  <a:pt x="902" y="392"/>
                </a:cubicBezTo>
                <a:cubicBezTo>
                  <a:pt x="921" y="373"/>
                  <a:pt x="929" y="378"/>
                  <a:pt x="933" y="372"/>
                </a:cubicBezTo>
                <a:cubicBezTo>
                  <a:pt x="1003" y="331"/>
                  <a:pt x="1008" y="325"/>
                  <a:pt x="1015" y="326"/>
                </a:cubicBezTo>
                <a:cubicBezTo>
                  <a:pt x="1042" y="308"/>
                  <a:pt x="1048" y="313"/>
                  <a:pt x="1049" y="307"/>
                </a:cubicBezTo>
                <a:cubicBezTo>
                  <a:pt x="1094" y="283"/>
                  <a:pt x="1105" y="291"/>
                  <a:pt x="1109" y="280"/>
                </a:cubicBezTo>
                <a:cubicBezTo>
                  <a:pt x="1158" y="265"/>
                  <a:pt x="1166" y="267"/>
                  <a:pt x="1172" y="261"/>
                </a:cubicBezTo>
                <a:cubicBezTo>
                  <a:pt x="1209" y="254"/>
                  <a:pt x="1223" y="250"/>
                  <a:pt x="1237" y="246"/>
                </a:cubicBezTo>
                <a:cubicBezTo>
                  <a:pt x="1290" y="220"/>
                  <a:pt x="1303" y="214"/>
                  <a:pt x="1316" y="206"/>
                </a:cubicBezTo>
                <a:cubicBezTo>
                  <a:pt x="1340" y="198"/>
                  <a:pt x="1341" y="189"/>
                  <a:pt x="1345" y="190"/>
                </a:cubicBezTo>
                <a:cubicBezTo>
                  <a:pt x="1325" y="186"/>
                  <a:pt x="1322" y="202"/>
                  <a:pt x="1312" y="201"/>
                </a:cubicBezTo>
                <a:cubicBezTo>
                  <a:pt x="1254" y="227"/>
                  <a:pt x="1246" y="234"/>
                  <a:pt x="1236" y="233"/>
                </a:cubicBezTo>
                <a:cubicBezTo>
                  <a:pt x="1112" y="267"/>
                  <a:pt x="1110" y="273"/>
                  <a:pt x="1104" y="271"/>
                </a:cubicBezTo>
                <a:cubicBezTo>
                  <a:pt x="1070" y="288"/>
                  <a:pt x="1060" y="287"/>
                  <a:pt x="1054" y="296"/>
                </a:cubicBezTo>
                <a:cubicBezTo>
                  <a:pt x="1036" y="302"/>
                  <a:pt x="1032" y="305"/>
                  <a:pt x="1027" y="306"/>
                </a:cubicBezTo>
                <a:cubicBezTo>
                  <a:pt x="971" y="341"/>
                  <a:pt x="962" y="341"/>
                  <a:pt x="955" y="346"/>
                </a:cubicBezTo>
                <a:cubicBezTo>
                  <a:pt x="908" y="369"/>
                  <a:pt x="906" y="381"/>
                  <a:pt x="899" y="378"/>
                </a:cubicBezTo>
                <a:cubicBezTo>
                  <a:pt x="866" y="403"/>
                  <a:pt x="863" y="406"/>
                  <a:pt x="858" y="404"/>
                </a:cubicBezTo>
                <a:cubicBezTo>
                  <a:pt x="833" y="425"/>
                  <a:pt x="831" y="427"/>
                  <a:pt x="830" y="430"/>
                </a:cubicBezTo>
                <a:cubicBezTo>
                  <a:pt x="784" y="469"/>
                  <a:pt x="775" y="480"/>
                  <a:pt x="763" y="485"/>
                </a:cubicBezTo>
                <a:cubicBezTo>
                  <a:pt x="743" y="510"/>
                  <a:pt x="739" y="518"/>
                  <a:pt x="732" y="519"/>
                </a:cubicBezTo>
                <a:cubicBezTo>
                  <a:pt x="787" y="441"/>
                  <a:pt x="800" y="433"/>
                  <a:pt x="812" y="421"/>
                </a:cubicBezTo>
                <a:cubicBezTo>
                  <a:pt x="835" y="407"/>
                  <a:pt x="835" y="391"/>
                  <a:pt x="843" y="394"/>
                </a:cubicBezTo>
                <a:cubicBezTo>
                  <a:pt x="904" y="351"/>
                  <a:pt x="914" y="340"/>
                  <a:pt x="926" y="333"/>
                </a:cubicBezTo>
                <a:cubicBezTo>
                  <a:pt x="964" y="306"/>
                  <a:pt x="968" y="301"/>
                  <a:pt x="975" y="302"/>
                </a:cubicBezTo>
                <a:cubicBezTo>
                  <a:pt x="1012" y="279"/>
                  <a:pt x="1016" y="280"/>
                  <a:pt x="1018" y="277"/>
                </a:cubicBezTo>
                <a:cubicBezTo>
                  <a:pt x="1068" y="253"/>
                  <a:pt x="1076" y="256"/>
                  <a:pt x="1081" y="251"/>
                </a:cubicBezTo>
                <a:cubicBezTo>
                  <a:pt x="1104" y="239"/>
                  <a:pt x="1112" y="244"/>
                  <a:pt x="1116" y="238"/>
                </a:cubicBezTo>
                <a:cubicBezTo>
                  <a:pt x="1153" y="221"/>
                  <a:pt x="1162" y="229"/>
                  <a:pt x="1167" y="224"/>
                </a:cubicBezTo>
                <a:cubicBezTo>
                  <a:pt x="1221" y="205"/>
                  <a:pt x="1230" y="212"/>
                  <a:pt x="1235" y="207"/>
                </a:cubicBezTo>
                <a:cubicBezTo>
                  <a:pt x="1271" y="188"/>
                  <a:pt x="1279" y="193"/>
                  <a:pt x="1283" y="187"/>
                </a:cubicBezTo>
                <a:cubicBezTo>
                  <a:pt x="1318" y="175"/>
                  <a:pt x="1321" y="175"/>
                  <a:pt x="1324" y="174"/>
                </a:cubicBezTo>
                <a:cubicBezTo>
                  <a:pt x="1354" y="164"/>
                  <a:pt x="1364" y="150"/>
                  <a:pt x="1359" y="146"/>
                </a:cubicBezTo>
                <a:cubicBezTo>
                  <a:pt x="1278" y="183"/>
                  <a:pt x="1273" y="183"/>
                  <a:pt x="1270" y="188"/>
                </a:cubicBezTo>
                <a:cubicBezTo>
                  <a:pt x="1251" y="191"/>
                  <a:pt x="1245" y="191"/>
                  <a:pt x="1243" y="198"/>
                </a:cubicBezTo>
                <a:cubicBezTo>
                  <a:pt x="1208" y="200"/>
                  <a:pt x="1204" y="204"/>
                  <a:pt x="1200" y="207"/>
                </a:cubicBezTo>
                <a:cubicBezTo>
                  <a:pt x="1163" y="214"/>
                  <a:pt x="1160" y="216"/>
                  <a:pt x="1158" y="216"/>
                </a:cubicBezTo>
                <a:cubicBezTo>
                  <a:pt x="1062" y="247"/>
                  <a:pt x="1050" y="251"/>
                  <a:pt x="1038" y="254"/>
                </a:cubicBezTo>
                <a:cubicBezTo>
                  <a:pt x="982" y="279"/>
                  <a:pt x="980" y="290"/>
                  <a:pt x="972" y="288"/>
                </a:cubicBezTo>
                <a:cubicBezTo>
                  <a:pt x="935" y="313"/>
                  <a:pt x="929" y="312"/>
                  <a:pt x="925" y="320"/>
                </a:cubicBezTo>
                <a:cubicBezTo>
                  <a:pt x="855" y="381"/>
                  <a:pt x="820" y="380"/>
                  <a:pt x="800" y="419"/>
                </a:cubicBezTo>
                <a:cubicBezTo>
                  <a:pt x="765" y="430"/>
                  <a:pt x="767" y="425"/>
                  <a:pt x="770" y="415"/>
                </a:cubicBezTo>
                <a:cubicBezTo>
                  <a:pt x="792" y="399"/>
                  <a:pt x="793" y="393"/>
                  <a:pt x="797" y="392"/>
                </a:cubicBezTo>
                <a:cubicBezTo>
                  <a:pt x="839" y="363"/>
                  <a:pt x="849" y="346"/>
                  <a:pt x="864" y="343"/>
                </a:cubicBezTo>
                <a:cubicBezTo>
                  <a:pt x="906" y="317"/>
                  <a:pt x="909" y="316"/>
                  <a:pt x="911" y="310"/>
                </a:cubicBezTo>
                <a:cubicBezTo>
                  <a:pt x="954" y="278"/>
                  <a:pt x="972" y="277"/>
                  <a:pt x="986" y="265"/>
                </a:cubicBezTo>
                <a:cubicBezTo>
                  <a:pt x="1086" y="216"/>
                  <a:pt x="1093" y="214"/>
                  <a:pt x="1100" y="209"/>
                </a:cubicBezTo>
                <a:cubicBezTo>
                  <a:pt x="1141" y="192"/>
                  <a:pt x="1155" y="181"/>
                  <a:pt x="1172" y="178"/>
                </a:cubicBezTo>
                <a:cubicBezTo>
                  <a:pt x="1210" y="160"/>
                  <a:pt x="1216" y="163"/>
                  <a:pt x="1219" y="158"/>
                </a:cubicBezTo>
                <a:cubicBezTo>
                  <a:pt x="1274" y="148"/>
                  <a:pt x="1276" y="139"/>
                  <a:pt x="1280" y="138"/>
                </a:cubicBezTo>
                <a:cubicBezTo>
                  <a:pt x="1305" y="130"/>
                  <a:pt x="1317" y="128"/>
                  <a:pt x="1312" y="124"/>
                </a:cubicBezTo>
                <a:cubicBezTo>
                  <a:pt x="1248" y="141"/>
                  <a:pt x="1246" y="144"/>
                  <a:pt x="1242" y="143"/>
                </a:cubicBezTo>
                <a:cubicBezTo>
                  <a:pt x="1205" y="159"/>
                  <a:pt x="1197" y="159"/>
                  <a:pt x="1190" y="161"/>
                </a:cubicBezTo>
                <a:cubicBezTo>
                  <a:pt x="1114" y="186"/>
                  <a:pt x="1108" y="197"/>
                  <a:pt x="1099" y="199"/>
                </a:cubicBezTo>
                <a:cubicBezTo>
                  <a:pt x="1079" y="206"/>
                  <a:pt x="1077" y="209"/>
                  <a:pt x="1073" y="206"/>
                </a:cubicBezTo>
                <a:cubicBezTo>
                  <a:pt x="1056" y="215"/>
                  <a:pt x="1052" y="219"/>
                  <a:pt x="1048" y="220"/>
                </a:cubicBezTo>
                <a:cubicBezTo>
                  <a:pt x="1015" y="235"/>
                  <a:pt x="1008" y="244"/>
                  <a:pt x="998" y="245"/>
                </a:cubicBezTo>
                <a:cubicBezTo>
                  <a:pt x="944" y="280"/>
                  <a:pt x="936" y="280"/>
                  <a:pt x="931" y="288"/>
                </a:cubicBezTo>
                <a:cubicBezTo>
                  <a:pt x="861" y="336"/>
                  <a:pt x="851" y="331"/>
                  <a:pt x="845" y="341"/>
                </a:cubicBezTo>
                <a:cubicBezTo>
                  <a:pt x="818" y="361"/>
                  <a:pt x="811" y="366"/>
                  <a:pt x="805" y="374"/>
                </a:cubicBezTo>
                <a:cubicBezTo>
                  <a:pt x="788" y="384"/>
                  <a:pt x="785" y="384"/>
                  <a:pt x="786" y="381"/>
                </a:cubicBezTo>
                <a:cubicBezTo>
                  <a:pt x="833" y="325"/>
                  <a:pt x="840" y="315"/>
                  <a:pt x="850" y="311"/>
                </a:cubicBezTo>
                <a:cubicBezTo>
                  <a:pt x="877" y="284"/>
                  <a:pt x="883" y="285"/>
                  <a:pt x="886" y="280"/>
                </a:cubicBezTo>
                <a:cubicBezTo>
                  <a:pt x="916" y="258"/>
                  <a:pt x="918" y="255"/>
                  <a:pt x="922" y="258"/>
                </a:cubicBezTo>
                <a:cubicBezTo>
                  <a:pt x="943" y="250"/>
                  <a:pt x="941" y="233"/>
                  <a:pt x="948" y="242"/>
                </a:cubicBezTo>
                <a:cubicBezTo>
                  <a:pt x="1021" y="204"/>
                  <a:pt x="1025" y="194"/>
                  <a:pt x="1034" y="195"/>
                </a:cubicBezTo>
                <a:cubicBezTo>
                  <a:pt x="1060" y="184"/>
                  <a:pt x="1061" y="174"/>
                  <a:pt x="1067" y="178"/>
                </a:cubicBezTo>
                <a:cubicBezTo>
                  <a:pt x="1104" y="160"/>
                  <a:pt x="1109" y="162"/>
                  <a:pt x="1113" y="161"/>
                </a:cubicBezTo>
                <a:cubicBezTo>
                  <a:pt x="1139" y="147"/>
                  <a:pt x="1146" y="154"/>
                  <a:pt x="1148" y="148"/>
                </a:cubicBezTo>
                <a:cubicBezTo>
                  <a:pt x="1179" y="136"/>
                  <a:pt x="1186" y="128"/>
                  <a:pt x="1195" y="128"/>
                </a:cubicBezTo>
                <a:cubicBezTo>
                  <a:pt x="1222" y="118"/>
                  <a:pt x="1226" y="117"/>
                  <a:pt x="1229" y="115"/>
                </a:cubicBezTo>
                <a:cubicBezTo>
                  <a:pt x="1259" y="107"/>
                  <a:pt x="1260" y="98"/>
                  <a:pt x="1267" y="104"/>
                </a:cubicBezTo>
                <a:cubicBezTo>
                  <a:pt x="1321" y="80"/>
                  <a:pt x="1325" y="66"/>
                  <a:pt x="1334" y="68"/>
                </a:cubicBezTo>
                <a:cubicBezTo>
                  <a:pt x="1369" y="42"/>
                  <a:pt x="1376" y="46"/>
                  <a:pt x="1377" y="36"/>
                </a:cubicBezTo>
                <a:cubicBezTo>
                  <a:pt x="1424" y="3"/>
                  <a:pt x="1433" y="14"/>
                  <a:pt x="1433" y="4"/>
                </a:cubicBezTo>
                <a:cubicBezTo>
                  <a:pt x="1432" y="1"/>
                  <a:pt x="1432" y="1"/>
                  <a:pt x="1432" y="1"/>
                </a:cubicBezTo>
                <a:cubicBezTo>
                  <a:pt x="1362" y="42"/>
                  <a:pt x="1356" y="44"/>
                  <a:pt x="1350" y="46"/>
                </a:cubicBezTo>
                <a:cubicBezTo>
                  <a:pt x="1314" y="66"/>
                  <a:pt x="1308" y="68"/>
                  <a:pt x="1303" y="72"/>
                </a:cubicBezTo>
                <a:cubicBezTo>
                  <a:pt x="1229" y="101"/>
                  <a:pt x="1224" y="108"/>
                  <a:pt x="1217" y="107"/>
                </a:cubicBezTo>
                <a:cubicBezTo>
                  <a:pt x="1140" y="138"/>
                  <a:pt x="1131" y="141"/>
                  <a:pt x="1121" y="142"/>
                </a:cubicBezTo>
                <a:cubicBezTo>
                  <a:pt x="1088" y="159"/>
                  <a:pt x="1078" y="160"/>
                  <a:pt x="1070" y="163"/>
                </a:cubicBezTo>
                <a:cubicBezTo>
                  <a:pt x="1026" y="183"/>
                  <a:pt x="1021" y="182"/>
                  <a:pt x="1018" y="187"/>
                </a:cubicBezTo>
                <a:cubicBezTo>
                  <a:pt x="960" y="218"/>
                  <a:pt x="953" y="226"/>
                  <a:pt x="943" y="226"/>
                </a:cubicBezTo>
                <a:cubicBezTo>
                  <a:pt x="886" y="265"/>
                  <a:pt x="877" y="270"/>
                  <a:pt x="871" y="279"/>
                </a:cubicBezTo>
                <a:cubicBezTo>
                  <a:pt x="830" y="308"/>
                  <a:pt x="827" y="312"/>
                  <a:pt x="824" y="319"/>
                </a:cubicBezTo>
                <a:cubicBezTo>
                  <a:pt x="819" y="303"/>
                  <a:pt x="825" y="293"/>
                  <a:pt x="832" y="287"/>
                </a:cubicBezTo>
                <a:cubicBezTo>
                  <a:pt x="864" y="265"/>
                  <a:pt x="873" y="260"/>
                  <a:pt x="880" y="252"/>
                </a:cubicBezTo>
                <a:cubicBezTo>
                  <a:pt x="936" y="215"/>
                  <a:pt x="943" y="209"/>
                  <a:pt x="951" y="201"/>
                </a:cubicBezTo>
                <a:cubicBezTo>
                  <a:pt x="1022" y="159"/>
                  <a:pt x="1026" y="160"/>
                  <a:pt x="1029" y="157"/>
                </a:cubicBezTo>
                <a:cubicBezTo>
                  <a:pt x="1089" y="134"/>
                  <a:pt x="1092" y="124"/>
                  <a:pt x="1100" y="126"/>
                </a:cubicBezTo>
                <a:cubicBezTo>
                  <a:pt x="1135" y="116"/>
                  <a:pt x="1136" y="109"/>
                  <a:pt x="1141" y="113"/>
                </a:cubicBezTo>
                <a:cubicBezTo>
                  <a:pt x="1189" y="94"/>
                  <a:pt x="1215" y="82"/>
                  <a:pt x="1242" y="73"/>
                </a:cubicBezTo>
                <a:cubicBezTo>
                  <a:pt x="1288" y="53"/>
                  <a:pt x="1296" y="55"/>
                  <a:pt x="1301" y="49"/>
                </a:cubicBezTo>
                <a:cubicBezTo>
                  <a:pt x="1366" y="14"/>
                  <a:pt x="1371" y="6"/>
                  <a:pt x="1377" y="1"/>
                </a:cubicBezTo>
                <a:cubicBezTo>
                  <a:pt x="1363" y="3"/>
                  <a:pt x="1361" y="5"/>
                  <a:pt x="1357" y="4"/>
                </a:cubicBezTo>
                <a:cubicBezTo>
                  <a:pt x="1273" y="51"/>
                  <a:pt x="1265" y="51"/>
                  <a:pt x="1258" y="52"/>
                </a:cubicBezTo>
                <a:cubicBezTo>
                  <a:pt x="1216" y="72"/>
                  <a:pt x="1212" y="69"/>
                  <a:pt x="1208" y="71"/>
                </a:cubicBezTo>
                <a:cubicBezTo>
                  <a:pt x="1174" y="93"/>
                  <a:pt x="1163" y="85"/>
                  <a:pt x="1157" y="92"/>
                </a:cubicBezTo>
                <a:cubicBezTo>
                  <a:pt x="1050" y="130"/>
                  <a:pt x="1044" y="136"/>
                  <a:pt x="1037" y="139"/>
                </a:cubicBezTo>
                <a:cubicBezTo>
                  <a:pt x="1010" y="152"/>
                  <a:pt x="1004" y="159"/>
                  <a:pt x="996" y="158"/>
                </a:cubicBezTo>
                <a:cubicBezTo>
                  <a:pt x="976" y="180"/>
                  <a:pt x="969" y="175"/>
                  <a:pt x="967" y="180"/>
                </a:cubicBezTo>
                <a:cubicBezTo>
                  <a:pt x="930" y="205"/>
                  <a:pt x="921" y="204"/>
                  <a:pt x="916" y="214"/>
                </a:cubicBezTo>
                <a:cubicBezTo>
                  <a:pt x="847" y="257"/>
                  <a:pt x="843" y="270"/>
                  <a:pt x="834" y="269"/>
                </a:cubicBezTo>
                <a:cubicBezTo>
                  <a:pt x="885" y="219"/>
                  <a:pt x="891" y="199"/>
                  <a:pt x="904" y="199"/>
                </a:cubicBezTo>
                <a:cubicBezTo>
                  <a:pt x="921" y="184"/>
                  <a:pt x="923" y="181"/>
                  <a:pt x="927" y="184"/>
                </a:cubicBezTo>
                <a:cubicBezTo>
                  <a:pt x="974" y="157"/>
                  <a:pt x="976" y="145"/>
                  <a:pt x="983" y="146"/>
                </a:cubicBezTo>
                <a:cubicBezTo>
                  <a:pt x="1036" y="112"/>
                  <a:pt x="1045" y="120"/>
                  <a:pt x="1049" y="112"/>
                </a:cubicBezTo>
                <a:cubicBezTo>
                  <a:pt x="1088" y="94"/>
                  <a:pt x="1096" y="96"/>
                  <a:pt x="1100" y="91"/>
                </a:cubicBezTo>
                <a:cubicBezTo>
                  <a:pt x="1163" y="78"/>
                  <a:pt x="1164" y="64"/>
                  <a:pt x="1172" y="67"/>
                </a:cubicBezTo>
                <a:cubicBezTo>
                  <a:pt x="1195" y="58"/>
                  <a:pt x="1202" y="59"/>
                  <a:pt x="1207" y="54"/>
                </a:cubicBezTo>
                <a:cubicBezTo>
                  <a:pt x="1227" y="47"/>
                  <a:pt x="1229" y="46"/>
                  <a:pt x="1232" y="46"/>
                </a:cubicBezTo>
                <a:cubicBezTo>
                  <a:pt x="1283" y="24"/>
                  <a:pt x="1290" y="26"/>
                  <a:pt x="1295" y="21"/>
                </a:cubicBezTo>
                <a:cubicBezTo>
                  <a:pt x="1318" y="11"/>
                  <a:pt x="1324" y="12"/>
                  <a:pt x="1328" y="4"/>
                </a:cubicBezTo>
                <a:cubicBezTo>
                  <a:pt x="1314" y="2"/>
                  <a:pt x="1311" y="4"/>
                  <a:pt x="1309" y="5"/>
                </a:cubicBezTo>
                <a:cubicBezTo>
                  <a:pt x="1270" y="16"/>
                  <a:pt x="1257" y="26"/>
                  <a:pt x="1242" y="32"/>
                </a:cubicBezTo>
                <a:cubicBezTo>
                  <a:pt x="1182" y="43"/>
                  <a:pt x="1182" y="56"/>
                  <a:pt x="1175" y="52"/>
                </a:cubicBezTo>
                <a:cubicBezTo>
                  <a:pt x="1144" y="65"/>
                  <a:pt x="1139" y="64"/>
                  <a:pt x="1134" y="65"/>
                </a:cubicBezTo>
                <a:cubicBezTo>
                  <a:pt x="1089" y="81"/>
                  <a:pt x="1086" y="87"/>
                  <a:pt x="1081" y="85"/>
                </a:cubicBezTo>
                <a:cubicBezTo>
                  <a:pt x="1045" y="100"/>
                  <a:pt x="1036" y="104"/>
                  <a:pt x="1027" y="105"/>
                </a:cubicBezTo>
                <a:cubicBezTo>
                  <a:pt x="982" y="133"/>
                  <a:pt x="979" y="133"/>
                  <a:pt x="976" y="133"/>
                </a:cubicBezTo>
                <a:cubicBezTo>
                  <a:pt x="986" y="122"/>
                  <a:pt x="990" y="115"/>
                  <a:pt x="995" y="113"/>
                </a:cubicBezTo>
                <a:cubicBezTo>
                  <a:pt x="1042" y="90"/>
                  <a:pt x="1045" y="83"/>
                  <a:pt x="1051" y="81"/>
                </a:cubicBezTo>
                <a:cubicBezTo>
                  <a:pt x="1117" y="43"/>
                  <a:pt x="1158" y="28"/>
                  <a:pt x="1199" y="15"/>
                </a:cubicBezTo>
                <a:cubicBezTo>
                  <a:pt x="1197" y="2"/>
                  <a:pt x="1194" y="2"/>
                  <a:pt x="1192" y="2"/>
                </a:cubicBezTo>
                <a:cubicBezTo>
                  <a:pt x="1151" y="21"/>
                  <a:pt x="1138" y="24"/>
                  <a:pt x="1125" y="29"/>
                </a:cubicBezTo>
                <a:cubicBezTo>
                  <a:pt x="1098" y="34"/>
                  <a:pt x="1096" y="48"/>
                  <a:pt x="1088" y="47"/>
                </a:cubicBezTo>
                <a:cubicBezTo>
                  <a:pt x="1038" y="79"/>
                  <a:pt x="1032" y="72"/>
                  <a:pt x="1031" y="69"/>
                </a:cubicBezTo>
                <a:cubicBezTo>
                  <a:pt x="988" y="106"/>
                  <a:pt x="976" y="115"/>
                  <a:pt x="962" y="120"/>
                </a:cubicBezTo>
                <a:cubicBezTo>
                  <a:pt x="931" y="144"/>
                  <a:pt x="925" y="157"/>
                  <a:pt x="916" y="160"/>
                </a:cubicBezTo>
                <a:cubicBezTo>
                  <a:pt x="872" y="194"/>
                  <a:pt x="876" y="184"/>
                  <a:pt x="881" y="179"/>
                </a:cubicBezTo>
                <a:cubicBezTo>
                  <a:pt x="930" y="118"/>
                  <a:pt x="941" y="114"/>
                  <a:pt x="949" y="101"/>
                </a:cubicBezTo>
                <a:cubicBezTo>
                  <a:pt x="983" y="77"/>
                  <a:pt x="990" y="77"/>
                  <a:pt x="993" y="68"/>
                </a:cubicBezTo>
                <a:cubicBezTo>
                  <a:pt x="1029" y="49"/>
                  <a:pt x="1030" y="41"/>
                  <a:pt x="1035" y="45"/>
                </a:cubicBezTo>
                <a:cubicBezTo>
                  <a:pt x="1080" y="18"/>
                  <a:pt x="1082" y="14"/>
                  <a:pt x="1083" y="10"/>
                </a:cubicBezTo>
                <a:cubicBezTo>
                  <a:pt x="1079" y="1"/>
                  <a:pt x="1079" y="1"/>
                  <a:pt x="1079" y="1"/>
                </a:cubicBezTo>
                <a:cubicBezTo>
                  <a:pt x="1054" y="15"/>
                  <a:pt x="1051" y="18"/>
                  <a:pt x="1049" y="23"/>
                </a:cubicBezTo>
                <a:cubicBezTo>
                  <a:pt x="988" y="54"/>
                  <a:pt x="984" y="67"/>
                  <a:pt x="975" y="66"/>
                </a:cubicBezTo>
                <a:cubicBezTo>
                  <a:pt x="961" y="68"/>
                  <a:pt x="967" y="69"/>
                  <a:pt x="972" y="64"/>
                </a:cubicBezTo>
                <a:cubicBezTo>
                  <a:pt x="1010" y="42"/>
                  <a:pt x="1013" y="30"/>
                  <a:pt x="1019" y="25"/>
                </a:cubicBezTo>
                <a:cubicBezTo>
                  <a:pt x="1037" y="1"/>
                  <a:pt x="1037" y="1"/>
                  <a:pt x="1037" y="1"/>
                </a:cubicBezTo>
                <a:cubicBezTo>
                  <a:pt x="1017" y="14"/>
                  <a:pt x="1016" y="19"/>
                  <a:pt x="1011" y="15"/>
                </a:cubicBezTo>
                <a:cubicBezTo>
                  <a:pt x="981" y="37"/>
                  <a:pt x="977" y="45"/>
                  <a:pt x="970" y="48"/>
                </a:cubicBezTo>
                <a:cubicBezTo>
                  <a:pt x="947" y="68"/>
                  <a:pt x="944" y="53"/>
                  <a:pt x="947" y="43"/>
                </a:cubicBezTo>
                <a:cubicBezTo>
                  <a:pt x="987" y="5"/>
                  <a:pt x="990" y="2"/>
                  <a:pt x="993" y="1"/>
                </a:cubicBezTo>
                <a:cubicBezTo>
                  <a:pt x="943" y="8"/>
                  <a:pt x="944" y="4"/>
                  <a:pt x="945" y="1"/>
                </a:cubicBezTo>
                <a:cubicBezTo>
                  <a:pt x="924" y="35"/>
                  <a:pt x="926" y="49"/>
                  <a:pt x="920" y="66"/>
                </a:cubicBezTo>
                <a:cubicBezTo>
                  <a:pt x="911" y="32"/>
                  <a:pt x="916" y="22"/>
                  <a:pt x="915" y="16"/>
                </a:cubicBezTo>
                <a:cubicBezTo>
                  <a:pt x="905" y="3"/>
                  <a:pt x="905" y="6"/>
                  <a:pt x="905" y="8"/>
                </a:cubicBezTo>
                <a:cubicBezTo>
                  <a:pt x="886" y="104"/>
                  <a:pt x="877" y="130"/>
                  <a:pt x="870" y="155"/>
                </a:cubicBezTo>
                <a:cubicBezTo>
                  <a:pt x="861" y="148"/>
                  <a:pt x="869" y="111"/>
                  <a:pt x="875" y="74"/>
                </a:cubicBezTo>
                <a:cubicBezTo>
                  <a:pt x="883" y="39"/>
                  <a:pt x="877" y="32"/>
                  <a:pt x="884" y="21"/>
                </a:cubicBezTo>
                <a:cubicBezTo>
                  <a:pt x="871" y="12"/>
                  <a:pt x="872" y="23"/>
                  <a:pt x="867" y="36"/>
                </a:cubicBezTo>
                <a:cubicBezTo>
                  <a:pt x="858" y="93"/>
                  <a:pt x="860" y="96"/>
                  <a:pt x="857" y="101"/>
                </a:cubicBezTo>
                <a:cubicBezTo>
                  <a:pt x="851" y="59"/>
                  <a:pt x="858" y="52"/>
                  <a:pt x="855" y="49"/>
                </a:cubicBezTo>
                <a:cubicBezTo>
                  <a:pt x="853" y="4"/>
                  <a:pt x="854" y="2"/>
                  <a:pt x="855" y="1"/>
                </a:cubicBezTo>
                <a:cubicBezTo>
                  <a:pt x="845" y="60"/>
                  <a:pt x="841" y="79"/>
                  <a:pt x="843" y="95"/>
                </a:cubicBezTo>
                <a:cubicBezTo>
                  <a:pt x="834" y="149"/>
                  <a:pt x="842" y="159"/>
                  <a:pt x="836" y="168"/>
                </a:cubicBezTo>
                <a:cubicBezTo>
                  <a:pt x="834" y="198"/>
                  <a:pt x="833" y="202"/>
                  <a:pt x="834" y="205"/>
                </a:cubicBezTo>
                <a:cubicBezTo>
                  <a:pt x="820" y="237"/>
                  <a:pt x="829" y="245"/>
                  <a:pt x="820" y="243"/>
                </a:cubicBezTo>
                <a:cubicBezTo>
                  <a:pt x="822" y="112"/>
                  <a:pt x="818" y="95"/>
                  <a:pt x="817" y="76"/>
                </a:cubicBezTo>
                <a:cubicBezTo>
                  <a:pt x="798" y="1"/>
                  <a:pt x="798" y="1"/>
                  <a:pt x="798" y="1"/>
                </a:cubicBezTo>
                <a:cubicBezTo>
                  <a:pt x="803" y="41"/>
                  <a:pt x="801" y="50"/>
                  <a:pt x="803" y="57"/>
                </a:cubicBezTo>
                <a:cubicBezTo>
                  <a:pt x="809" y="125"/>
                  <a:pt x="810" y="129"/>
                  <a:pt x="810" y="134"/>
                </a:cubicBezTo>
                <a:cubicBezTo>
                  <a:pt x="817" y="193"/>
                  <a:pt x="807" y="195"/>
                  <a:pt x="813" y="202"/>
                </a:cubicBezTo>
                <a:cubicBezTo>
                  <a:pt x="811" y="246"/>
                  <a:pt x="804" y="252"/>
                  <a:pt x="809" y="254"/>
                </a:cubicBezTo>
                <a:cubicBezTo>
                  <a:pt x="792" y="298"/>
                  <a:pt x="795" y="289"/>
                  <a:pt x="797" y="281"/>
                </a:cubicBezTo>
                <a:cubicBezTo>
                  <a:pt x="796" y="244"/>
                  <a:pt x="792" y="231"/>
                  <a:pt x="794" y="216"/>
                </a:cubicBezTo>
                <a:cubicBezTo>
                  <a:pt x="783" y="159"/>
                  <a:pt x="786" y="142"/>
                  <a:pt x="780" y="129"/>
                </a:cubicBezTo>
                <a:cubicBezTo>
                  <a:pt x="778" y="97"/>
                  <a:pt x="775" y="93"/>
                  <a:pt x="778" y="84"/>
                </a:cubicBezTo>
                <a:cubicBezTo>
                  <a:pt x="776" y="27"/>
                  <a:pt x="776" y="14"/>
                  <a:pt x="776" y="1"/>
                </a:cubicBezTo>
                <a:cubicBezTo>
                  <a:pt x="772" y="113"/>
                  <a:pt x="769" y="124"/>
                  <a:pt x="772" y="132"/>
                </a:cubicBezTo>
                <a:cubicBezTo>
                  <a:pt x="776" y="182"/>
                  <a:pt x="780" y="185"/>
                  <a:pt x="777" y="192"/>
                </a:cubicBezTo>
                <a:cubicBezTo>
                  <a:pt x="779" y="257"/>
                  <a:pt x="786" y="260"/>
                  <a:pt x="784" y="265"/>
                </a:cubicBezTo>
                <a:cubicBezTo>
                  <a:pt x="775" y="350"/>
                  <a:pt x="781" y="352"/>
                  <a:pt x="777" y="358"/>
                </a:cubicBezTo>
                <a:cubicBezTo>
                  <a:pt x="767" y="305"/>
                  <a:pt x="768" y="288"/>
                  <a:pt x="765" y="273"/>
                </a:cubicBezTo>
                <a:cubicBezTo>
                  <a:pt x="754" y="211"/>
                  <a:pt x="761" y="204"/>
                  <a:pt x="756" y="202"/>
                </a:cubicBezTo>
                <a:cubicBezTo>
                  <a:pt x="746" y="146"/>
                  <a:pt x="749" y="136"/>
                  <a:pt x="745" y="129"/>
                </a:cubicBezTo>
                <a:cubicBezTo>
                  <a:pt x="734" y="92"/>
                  <a:pt x="741" y="85"/>
                  <a:pt x="734" y="83"/>
                </a:cubicBezTo>
                <a:cubicBezTo>
                  <a:pt x="726" y="53"/>
                  <a:pt x="731" y="43"/>
                  <a:pt x="723" y="37"/>
                </a:cubicBezTo>
                <a:cubicBezTo>
                  <a:pt x="715" y="4"/>
                  <a:pt x="717" y="7"/>
                  <a:pt x="716" y="11"/>
                </a:cubicBezTo>
                <a:cubicBezTo>
                  <a:pt x="731" y="88"/>
                  <a:pt x="729" y="97"/>
                  <a:pt x="735" y="102"/>
                </a:cubicBezTo>
                <a:cubicBezTo>
                  <a:pt x="747" y="191"/>
                  <a:pt x="744" y="209"/>
                  <a:pt x="749" y="224"/>
                </a:cubicBezTo>
                <a:cubicBezTo>
                  <a:pt x="756" y="280"/>
                  <a:pt x="759" y="287"/>
                  <a:pt x="754" y="296"/>
                </a:cubicBezTo>
                <a:cubicBezTo>
                  <a:pt x="754" y="383"/>
                  <a:pt x="754" y="393"/>
                  <a:pt x="753" y="404"/>
                </a:cubicBezTo>
                <a:cubicBezTo>
                  <a:pt x="747" y="424"/>
                  <a:pt x="746" y="415"/>
                  <a:pt x="749" y="405"/>
                </a:cubicBezTo>
                <a:cubicBezTo>
                  <a:pt x="743" y="364"/>
                  <a:pt x="750" y="357"/>
                  <a:pt x="747" y="354"/>
                </a:cubicBezTo>
                <a:cubicBezTo>
                  <a:pt x="740" y="266"/>
                  <a:pt x="739" y="257"/>
                  <a:pt x="738" y="248"/>
                </a:cubicBezTo>
                <a:cubicBezTo>
                  <a:pt x="738" y="215"/>
                  <a:pt x="737" y="211"/>
                  <a:pt x="731" y="209"/>
                </a:cubicBezTo>
                <a:cubicBezTo>
                  <a:pt x="724" y="148"/>
                  <a:pt x="719" y="132"/>
                  <a:pt x="717" y="113"/>
                </a:cubicBezTo>
                <a:cubicBezTo>
                  <a:pt x="702" y="24"/>
                  <a:pt x="707" y="13"/>
                  <a:pt x="703" y="5"/>
                </a:cubicBezTo>
                <a:cubicBezTo>
                  <a:pt x="697" y="1"/>
                  <a:pt x="697" y="2"/>
                  <a:pt x="698" y="2"/>
                </a:cubicBezTo>
                <a:cubicBezTo>
                  <a:pt x="694" y="36"/>
                  <a:pt x="688" y="42"/>
                  <a:pt x="691" y="44"/>
                </a:cubicBezTo>
                <a:cubicBezTo>
                  <a:pt x="688" y="82"/>
                  <a:pt x="684" y="87"/>
                  <a:pt x="682" y="91"/>
                </a:cubicBezTo>
                <a:cubicBezTo>
                  <a:pt x="678" y="138"/>
                  <a:pt x="677" y="149"/>
                  <a:pt x="677" y="159"/>
                </a:cubicBezTo>
                <a:cubicBezTo>
                  <a:pt x="679" y="188"/>
                  <a:pt x="679" y="191"/>
                  <a:pt x="680" y="195"/>
                </a:cubicBezTo>
                <a:cubicBezTo>
                  <a:pt x="682" y="243"/>
                  <a:pt x="685" y="249"/>
                  <a:pt x="683" y="257"/>
                </a:cubicBezTo>
                <a:cubicBezTo>
                  <a:pt x="686" y="325"/>
                  <a:pt x="689" y="328"/>
                  <a:pt x="687" y="332"/>
                </a:cubicBezTo>
                <a:cubicBezTo>
                  <a:pt x="701" y="398"/>
                  <a:pt x="695" y="415"/>
                  <a:pt x="701" y="428"/>
                </a:cubicBezTo>
                <a:cubicBezTo>
                  <a:pt x="700" y="475"/>
                  <a:pt x="704" y="477"/>
                  <a:pt x="705" y="481"/>
                </a:cubicBezTo>
                <a:cubicBezTo>
                  <a:pt x="704" y="521"/>
                  <a:pt x="706" y="528"/>
                  <a:pt x="702" y="537"/>
                </a:cubicBezTo>
                <a:cubicBezTo>
                  <a:pt x="705" y="567"/>
                  <a:pt x="696" y="578"/>
                  <a:pt x="699" y="584"/>
                </a:cubicBezTo>
                <a:cubicBezTo>
                  <a:pt x="690" y="591"/>
                  <a:pt x="686" y="578"/>
                  <a:pt x="691" y="561"/>
                </a:cubicBezTo>
                <a:cubicBezTo>
                  <a:pt x="685" y="485"/>
                  <a:pt x="686" y="476"/>
                  <a:pt x="681" y="470"/>
                </a:cubicBezTo>
                <a:cubicBezTo>
                  <a:pt x="669" y="402"/>
                  <a:pt x="672" y="395"/>
                  <a:pt x="673" y="390"/>
                </a:cubicBezTo>
                <a:cubicBezTo>
                  <a:pt x="664" y="357"/>
                  <a:pt x="664" y="351"/>
                  <a:pt x="661" y="346"/>
                </a:cubicBezTo>
                <a:cubicBezTo>
                  <a:pt x="656" y="261"/>
                  <a:pt x="647" y="244"/>
                  <a:pt x="656" y="219"/>
                </a:cubicBezTo>
                <a:cubicBezTo>
                  <a:pt x="652" y="177"/>
                  <a:pt x="659" y="163"/>
                  <a:pt x="654" y="154"/>
                </a:cubicBezTo>
                <a:cubicBezTo>
                  <a:pt x="660" y="117"/>
                  <a:pt x="660" y="108"/>
                  <a:pt x="656" y="101"/>
                </a:cubicBezTo>
                <a:cubicBezTo>
                  <a:pt x="650" y="125"/>
                  <a:pt x="654" y="129"/>
                  <a:pt x="653" y="135"/>
                </a:cubicBezTo>
                <a:cubicBezTo>
                  <a:pt x="650" y="168"/>
                  <a:pt x="648" y="175"/>
                  <a:pt x="644" y="182"/>
                </a:cubicBezTo>
                <a:cubicBezTo>
                  <a:pt x="643" y="266"/>
                  <a:pt x="636" y="281"/>
                  <a:pt x="635" y="293"/>
                </a:cubicBezTo>
                <a:cubicBezTo>
                  <a:pt x="637" y="335"/>
                  <a:pt x="636" y="341"/>
                  <a:pt x="632" y="348"/>
                </a:cubicBezTo>
                <a:cubicBezTo>
                  <a:pt x="637" y="413"/>
                  <a:pt x="635" y="425"/>
                  <a:pt x="640" y="435"/>
                </a:cubicBezTo>
                <a:cubicBezTo>
                  <a:pt x="636" y="461"/>
                  <a:pt x="643" y="462"/>
                  <a:pt x="638" y="466"/>
                </a:cubicBezTo>
                <a:cubicBezTo>
                  <a:pt x="646" y="514"/>
                  <a:pt x="646" y="520"/>
                  <a:pt x="647" y="524"/>
                </a:cubicBezTo>
                <a:cubicBezTo>
                  <a:pt x="652" y="580"/>
                  <a:pt x="659" y="587"/>
                  <a:pt x="654" y="598"/>
                </a:cubicBezTo>
                <a:cubicBezTo>
                  <a:pt x="665" y="631"/>
                  <a:pt x="664" y="638"/>
                  <a:pt x="669" y="643"/>
                </a:cubicBezTo>
                <a:cubicBezTo>
                  <a:pt x="670" y="686"/>
                  <a:pt x="671" y="688"/>
                  <a:pt x="667" y="690"/>
                </a:cubicBezTo>
                <a:cubicBezTo>
                  <a:pt x="652" y="723"/>
                  <a:pt x="654" y="702"/>
                  <a:pt x="643" y="685"/>
                </a:cubicBezTo>
                <a:cubicBezTo>
                  <a:pt x="631" y="649"/>
                  <a:pt x="637" y="635"/>
                  <a:pt x="628" y="628"/>
                </a:cubicBezTo>
                <a:cubicBezTo>
                  <a:pt x="613" y="591"/>
                  <a:pt x="622" y="577"/>
                  <a:pt x="613" y="570"/>
                </a:cubicBezTo>
                <a:cubicBezTo>
                  <a:pt x="603" y="532"/>
                  <a:pt x="607" y="519"/>
                  <a:pt x="602" y="510"/>
                </a:cubicBezTo>
                <a:cubicBezTo>
                  <a:pt x="603" y="490"/>
                  <a:pt x="599" y="486"/>
                  <a:pt x="600" y="481"/>
                </a:cubicBezTo>
                <a:cubicBezTo>
                  <a:pt x="598" y="413"/>
                  <a:pt x="592" y="410"/>
                  <a:pt x="597" y="403"/>
                </a:cubicBezTo>
                <a:cubicBezTo>
                  <a:pt x="599" y="349"/>
                  <a:pt x="592" y="346"/>
                  <a:pt x="598" y="339"/>
                </a:cubicBezTo>
                <a:cubicBezTo>
                  <a:pt x="602" y="285"/>
                  <a:pt x="605" y="278"/>
                  <a:pt x="602" y="274"/>
                </a:cubicBezTo>
                <a:cubicBezTo>
                  <a:pt x="585" y="373"/>
                  <a:pt x="586" y="389"/>
                  <a:pt x="583" y="406"/>
                </a:cubicBezTo>
                <a:cubicBezTo>
                  <a:pt x="584" y="462"/>
                  <a:pt x="590" y="468"/>
                  <a:pt x="589" y="476"/>
                </a:cubicBezTo>
                <a:cubicBezTo>
                  <a:pt x="593" y="507"/>
                  <a:pt x="594" y="514"/>
                  <a:pt x="594" y="522"/>
                </a:cubicBezTo>
                <a:cubicBezTo>
                  <a:pt x="600" y="552"/>
                  <a:pt x="599" y="560"/>
                  <a:pt x="602" y="567"/>
                </a:cubicBezTo>
                <a:cubicBezTo>
                  <a:pt x="612" y="596"/>
                  <a:pt x="605" y="606"/>
                  <a:pt x="613" y="611"/>
                </a:cubicBezTo>
                <a:cubicBezTo>
                  <a:pt x="637" y="714"/>
                  <a:pt x="642" y="719"/>
                  <a:pt x="645" y="724"/>
                </a:cubicBezTo>
                <a:cubicBezTo>
                  <a:pt x="648" y="770"/>
                  <a:pt x="649" y="776"/>
                  <a:pt x="645" y="785"/>
                </a:cubicBezTo>
                <a:cubicBezTo>
                  <a:pt x="633" y="749"/>
                  <a:pt x="632" y="739"/>
                  <a:pt x="629" y="730"/>
                </a:cubicBezTo>
                <a:cubicBezTo>
                  <a:pt x="621" y="713"/>
                  <a:pt x="624" y="706"/>
                  <a:pt x="619" y="703"/>
                </a:cubicBezTo>
                <a:cubicBezTo>
                  <a:pt x="601" y="659"/>
                  <a:pt x="604" y="653"/>
                  <a:pt x="599" y="649"/>
                </a:cubicBezTo>
                <a:cubicBezTo>
                  <a:pt x="580" y="567"/>
                  <a:pt x="577" y="563"/>
                  <a:pt x="577" y="559"/>
                </a:cubicBezTo>
                <a:cubicBezTo>
                  <a:pt x="572" y="508"/>
                  <a:pt x="571" y="499"/>
                  <a:pt x="566" y="491"/>
                </a:cubicBezTo>
                <a:cubicBezTo>
                  <a:pt x="564" y="467"/>
                  <a:pt x="567" y="463"/>
                  <a:pt x="564" y="461"/>
                </a:cubicBezTo>
                <a:cubicBezTo>
                  <a:pt x="559" y="519"/>
                  <a:pt x="558" y="525"/>
                  <a:pt x="561" y="530"/>
                </a:cubicBezTo>
                <a:cubicBezTo>
                  <a:pt x="567" y="584"/>
                  <a:pt x="562" y="592"/>
                  <a:pt x="559" y="599"/>
                </a:cubicBezTo>
                <a:cubicBezTo>
                  <a:pt x="568" y="643"/>
                  <a:pt x="564" y="650"/>
                  <a:pt x="561" y="657"/>
                </a:cubicBezTo>
                <a:cubicBezTo>
                  <a:pt x="565" y="717"/>
                  <a:pt x="557" y="734"/>
                  <a:pt x="561" y="747"/>
                </a:cubicBezTo>
                <a:cubicBezTo>
                  <a:pt x="568" y="815"/>
                  <a:pt x="569" y="822"/>
                  <a:pt x="572" y="828"/>
                </a:cubicBezTo>
                <a:cubicBezTo>
                  <a:pt x="588" y="914"/>
                  <a:pt x="593" y="920"/>
                  <a:pt x="593" y="927"/>
                </a:cubicBezTo>
                <a:cubicBezTo>
                  <a:pt x="606" y="973"/>
                  <a:pt x="604" y="981"/>
                  <a:pt x="607" y="988"/>
                </a:cubicBezTo>
                <a:cubicBezTo>
                  <a:pt x="613" y="1021"/>
                  <a:pt x="617" y="1026"/>
                  <a:pt x="612" y="1025"/>
                </a:cubicBezTo>
                <a:cubicBezTo>
                  <a:pt x="538" y="958"/>
                  <a:pt x="535" y="955"/>
                  <a:pt x="530" y="953"/>
                </a:cubicBezTo>
                <a:close/>
                <a:moveTo>
                  <a:pt x="951" y="83"/>
                </a:moveTo>
                <a:cubicBezTo>
                  <a:pt x="955" y="79"/>
                  <a:pt x="954" y="88"/>
                  <a:pt x="950" y="86"/>
                </a:cubicBezTo>
                <a:cubicBezTo>
                  <a:pt x="948" y="91"/>
                  <a:pt x="944" y="90"/>
                  <a:pt x="942" y="95"/>
                </a:cubicBezTo>
                <a:cubicBezTo>
                  <a:pt x="933" y="99"/>
                  <a:pt x="947" y="84"/>
                  <a:pt x="951" y="83"/>
                </a:cubicBezTo>
                <a:close/>
                <a:moveTo>
                  <a:pt x="922" y="89"/>
                </a:moveTo>
                <a:cubicBezTo>
                  <a:pt x="928" y="97"/>
                  <a:pt x="912" y="96"/>
                  <a:pt x="911" y="107"/>
                </a:cubicBezTo>
                <a:cubicBezTo>
                  <a:pt x="906" y="99"/>
                  <a:pt x="918" y="91"/>
                  <a:pt x="922" y="89"/>
                </a:cubicBezTo>
                <a:close/>
                <a:moveTo>
                  <a:pt x="697" y="53"/>
                </a:moveTo>
                <a:cubicBezTo>
                  <a:pt x="698" y="56"/>
                  <a:pt x="699" y="60"/>
                  <a:pt x="698" y="63"/>
                </a:cubicBezTo>
                <a:cubicBezTo>
                  <a:pt x="694" y="69"/>
                  <a:pt x="695" y="56"/>
                  <a:pt x="697" y="53"/>
                </a:cubicBezTo>
                <a:close/>
                <a:moveTo>
                  <a:pt x="704" y="365"/>
                </a:moveTo>
                <a:cubicBezTo>
                  <a:pt x="699" y="363"/>
                  <a:pt x="700" y="358"/>
                  <a:pt x="703" y="353"/>
                </a:cubicBezTo>
                <a:cubicBezTo>
                  <a:pt x="693" y="294"/>
                  <a:pt x="703" y="286"/>
                  <a:pt x="693" y="284"/>
                </a:cubicBezTo>
                <a:cubicBezTo>
                  <a:pt x="695" y="248"/>
                  <a:pt x="694" y="245"/>
                  <a:pt x="694" y="240"/>
                </a:cubicBezTo>
                <a:cubicBezTo>
                  <a:pt x="686" y="148"/>
                  <a:pt x="689" y="138"/>
                  <a:pt x="688" y="129"/>
                </a:cubicBezTo>
                <a:cubicBezTo>
                  <a:pt x="702" y="85"/>
                  <a:pt x="698" y="89"/>
                  <a:pt x="702" y="91"/>
                </a:cubicBezTo>
                <a:cubicBezTo>
                  <a:pt x="705" y="116"/>
                  <a:pt x="706" y="119"/>
                  <a:pt x="710" y="123"/>
                </a:cubicBezTo>
                <a:cubicBezTo>
                  <a:pt x="712" y="157"/>
                  <a:pt x="716" y="166"/>
                  <a:pt x="718" y="174"/>
                </a:cubicBezTo>
                <a:cubicBezTo>
                  <a:pt x="731" y="233"/>
                  <a:pt x="722" y="242"/>
                  <a:pt x="727" y="245"/>
                </a:cubicBezTo>
                <a:cubicBezTo>
                  <a:pt x="725" y="298"/>
                  <a:pt x="737" y="303"/>
                  <a:pt x="733" y="315"/>
                </a:cubicBezTo>
                <a:cubicBezTo>
                  <a:pt x="739" y="361"/>
                  <a:pt x="732" y="368"/>
                  <a:pt x="736" y="371"/>
                </a:cubicBezTo>
                <a:cubicBezTo>
                  <a:pt x="731" y="412"/>
                  <a:pt x="734" y="421"/>
                  <a:pt x="731" y="432"/>
                </a:cubicBezTo>
                <a:cubicBezTo>
                  <a:pt x="723" y="501"/>
                  <a:pt x="718" y="512"/>
                  <a:pt x="718" y="522"/>
                </a:cubicBezTo>
                <a:cubicBezTo>
                  <a:pt x="722" y="478"/>
                  <a:pt x="711" y="473"/>
                  <a:pt x="713" y="462"/>
                </a:cubicBezTo>
                <a:cubicBezTo>
                  <a:pt x="712" y="425"/>
                  <a:pt x="708" y="417"/>
                  <a:pt x="710" y="407"/>
                </a:cubicBezTo>
                <a:close/>
                <a:moveTo>
                  <a:pt x="779" y="744"/>
                </a:moveTo>
                <a:cubicBezTo>
                  <a:pt x="776" y="750"/>
                  <a:pt x="774" y="755"/>
                  <a:pt x="772" y="760"/>
                </a:cubicBezTo>
                <a:cubicBezTo>
                  <a:pt x="764" y="759"/>
                  <a:pt x="762" y="772"/>
                  <a:pt x="755" y="775"/>
                </a:cubicBezTo>
                <a:cubicBezTo>
                  <a:pt x="748" y="776"/>
                  <a:pt x="744" y="784"/>
                  <a:pt x="739" y="790"/>
                </a:cubicBezTo>
                <a:cubicBezTo>
                  <a:pt x="733" y="795"/>
                  <a:pt x="730" y="805"/>
                  <a:pt x="724" y="808"/>
                </a:cubicBezTo>
                <a:cubicBezTo>
                  <a:pt x="723" y="814"/>
                  <a:pt x="719" y="815"/>
                  <a:pt x="717" y="818"/>
                </a:cubicBezTo>
                <a:cubicBezTo>
                  <a:pt x="715" y="822"/>
                  <a:pt x="714" y="825"/>
                  <a:pt x="710" y="825"/>
                </a:cubicBezTo>
                <a:cubicBezTo>
                  <a:pt x="704" y="838"/>
                  <a:pt x="687" y="849"/>
                  <a:pt x="687" y="862"/>
                </a:cubicBezTo>
                <a:cubicBezTo>
                  <a:pt x="683" y="861"/>
                  <a:pt x="682" y="867"/>
                  <a:pt x="679" y="871"/>
                </a:cubicBezTo>
                <a:cubicBezTo>
                  <a:pt x="678" y="876"/>
                  <a:pt x="674" y="875"/>
                  <a:pt x="672" y="880"/>
                </a:cubicBezTo>
                <a:cubicBezTo>
                  <a:pt x="666" y="883"/>
                  <a:pt x="665" y="898"/>
                  <a:pt x="657" y="892"/>
                </a:cubicBezTo>
                <a:cubicBezTo>
                  <a:pt x="673" y="850"/>
                  <a:pt x="699" y="834"/>
                  <a:pt x="718" y="800"/>
                </a:cubicBezTo>
                <a:cubicBezTo>
                  <a:pt x="725" y="797"/>
                  <a:pt x="731" y="794"/>
                  <a:pt x="735" y="785"/>
                </a:cubicBezTo>
                <a:cubicBezTo>
                  <a:pt x="741" y="784"/>
                  <a:pt x="744" y="774"/>
                  <a:pt x="750" y="773"/>
                </a:cubicBezTo>
                <a:cubicBezTo>
                  <a:pt x="755" y="769"/>
                  <a:pt x="759" y="762"/>
                  <a:pt x="764" y="757"/>
                </a:cubicBezTo>
                <a:cubicBezTo>
                  <a:pt x="770" y="756"/>
                  <a:pt x="773" y="746"/>
                  <a:pt x="779" y="744"/>
                </a:cubicBezTo>
                <a:cubicBezTo>
                  <a:pt x="781" y="732"/>
                  <a:pt x="787" y="747"/>
                  <a:pt x="779" y="744"/>
                </a:cubicBezTo>
                <a:close/>
                <a:moveTo>
                  <a:pt x="861" y="670"/>
                </a:moveTo>
                <a:cubicBezTo>
                  <a:pt x="860" y="673"/>
                  <a:pt x="858" y="675"/>
                  <a:pt x="856" y="674"/>
                </a:cubicBezTo>
                <a:cubicBezTo>
                  <a:pt x="854" y="681"/>
                  <a:pt x="848" y="678"/>
                  <a:pt x="847" y="686"/>
                </a:cubicBezTo>
                <a:cubicBezTo>
                  <a:pt x="839" y="684"/>
                  <a:pt x="837" y="695"/>
                  <a:pt x="830" y="695"/>
                </a:cubicBezTo>
                <a:cubicBezTo>
                  <a:pt x="834" y="689"/>
                  <a:pt x="838" y="684"/>
                  <a:pt x="844" y="685"/>
                </a:cubicBezTo>
                <a:cubicBezTo>
                  <a:pt x="849" y="675"/>
                  <a:pt x="856" y="671"/>
                  <a:pt x="863" y="665"/>
                </a:cubicBezTo>
                <a:cubicBezTo>
                  <a:pt x="866" y="668"/>
                  <a:pt x="862" y="667"/>
                  <a:pt x="861" y="670"/>
                </a:cubicBezTo>
                <a:close/>
                <a:moveTo>
                  <a:pt x="873" y="657"/>
                </a:moveTo>
                <a:cubicBezTo>
                  <a:pt x="874" y="652"/>
                  <a:pt x="877" y="654"/>
                  <a:pt x="878" y="653"/>
                </a:cubicBezTo>
                <a:cubicBezTo>
                  <a:pt x="887" y="645"/>
                  <a:pt x="871" y="668"/>
                  <a:pt x="873" y="657"/>
                </a:cubicBezTo>
                <a:close/>
                <a:moveTo>
                  <a:pt x="947" y="537"/>
                </a:moveTo>
                <a:cubicBezTo>
                  <a:pt x="952" y="543"/>
                  <a:pt x="943" y="540"/>
                  <a:pt x="941" y="544"/>
                </a:cubicBezTo>
                <a:cubicBezTo>
                  <a:pt x="937" y="552"/>
                  <a:pt x="936" y="540"/>
                  <a:pt x="947" y="537"/>
                </a:cubicBezTo>
                <a:close/>
                <a:moveTo>
                  <a:pt x="694" y="741"/>
                </a:moveTo>
                <a:cubicBezTo>
                  <a:pt x="700" y="737"/>
                  <a:pt x="704" y="727"/>
                  <a:pt x="709" y="722"/>
                </a:cubicBezTo>
                <a:cubicBezTo>
                  <a:pt x="716" y="720"/>
                  <a:pt x="719" y="710"/>
                  <a:pt x="726" y="707"/>
                </a:cubicBezTo>
                <a:cubicBezTo>
                  <a:pt x="728" y="703"/>
                  <a:pt x="731" y="701"/>
                  <a:pt x="735" y="702"/>
                </a:cubicBezTo>
                <a:cubicBezTo>
                  <a:pt x="733" y="697"/>
                  <a:pt x="735" y="697"/>
                  <a:pt x="738" y="694"/>
                </a:cubicBezTo>
                <a:cubicBezTo>
                  <a:pt x="749" y="680"/>
                  <a:pt x="761" y="674"/>
                  <a:pt x="772" y="662"/>
                </a:cubicBezTo>
                <a:cubicBezTo>
                  <a:pt x="779" y="659"/>
                  <a:pt x="783" y="652"/>
                  <a:pt x="790" y="651"/>
                </a:cubicBezTo>
                <a:cubicBezTo>
                  <a:pt x="794" y="642"/>
                  <a:pt x="802" y="643"/>
                  <a:pt x="808" y="640"/>
                </a:cubicBezTo>
                <a:cubicBezTo>
                  <a:pt x="825" y="620"/>
                  <a:pt x="845" y="606"/>
                  <a:pt x="864" y="592"/>
                </a:cubicBezTo>
                <a:cubicBezTo>
                  <a:pt x="875" y="589"/>
                  <a:pt x="883" y="576"/>
                  <a:pt x="895" y="574"/>
                </a:cubicBezTo>
                <a:cubicBezTo>
                  <a:pt x="902" y="561"/>
                  <a:pt x="916" y="563"/>
                  <a:pt x="924" y="553"/>
                </a:cubicBezTo>
                <a:cubicBezTo>
                  <a:pt x="930" y="556"/>
                  <a:pt x="918" y="558"/>
                  <a:pt x="917" y="562"/>
                </a:cubicBezTo>
                <a:cubicBezTo>
                  <a:pt x="912" y="564"/>
                  <a:pt x="909" y="568"/>
                  <a:pt x="904" y="569"/>
                </a:cubicBezTo>
                <a:cubicBezTo>
                  <a:pt x="897" y="575"/>
                  <a:pt x="890" y="582"/>
                  <a:pt x="881" y="584"/>
                </a:cubicBezTo>
                <a:cubicBezTo>
                  <a:pt x="874" y="592"/>
                  <a:pt x="866" y="599"/>
                  <a:pt x="858" y="605"/>
                </a:cubicBezTo>
                <a:cubicBezTo>
                  <a:pt x="853" y="606"/>
                  <a:pt x="851" y="612"/>
                  <a:pt x="847" y="616"/>
                </a:cubicBezTo>
                <a:cubicBezTo>
                  <a:pt x="841" y="613"/>
                  <a:pt x="841" y="622"/>
                  <a:pt x="836" y="620"/>
                </a:cubicBezTo>
                <a:cubicBezTo>
                  <a:pt x="830" y="630"/>
                  <a:pt x="824" y="637"/>
                  <a:pt x="817" y="641"/>
                </a:cubicBezTo>
                <a:cubicBezTo>
                  <a:pt x="814" y="644"/>
                  <a:pt x="810" y="645"/>
                  <a:pt x="807" y="649"/>
                </a:cubicBezTo>
                <a:cubicBezTo>
                  <a:pt x="802" y="649"/>
                  <a:pt x="802" y="659"/>
                  <a:pt x="797" y="657"/>
                </a:cubicBezTo>
                <a:cubicBezTo>
                  <a:pt x="784" y="668"/>
                  <a:pt x="770" y="677"/>
                  <a:pt x="759" y="691"/>
                </a:cubicBezTo>
                <a:cubicBezTo>
                  <a:pt x="731" y="708"/>
                  <a:pt x="711" y="747"/>
                  <a:pt x="684" y="764"/>
                </a:cubicBezTo>
                <a:cubicBezTo>
                  <a:pt x="679" y="757"/>
                  <a:pt x="691" y="746"/>
                  <a:pt x="694" y="741"/>
                </a:cubicBezTo>
                <a:close/>
                <a:moveTo>
                  <a:pt x="671" y="603"/>
                </a:moveTo>
                <a:cubicBezTo>
                  <a:pt x="670" y="597"/>
                  <a:pt x="668" y="591"/>
                  <a:pt x="667" y="585"/>
                </a:cubicBezTo>
                <a:cubicBezTo>
                  <a:pt x="668" y="572"/>
                  <a:pt x="662" y="562"/>
                  <a:pt x="664" y="548"/>
                </a:cubicBezTo>
                <a:cubicBezTo>
                  <a:pt x="662" y="543"/>
                  <a:pt x="661" y="537"/>
                  <a:pt x="660" y="530"/>
                </a:cubicBezTo>
                <a:cubicBezTo>
                  <a:pt x="659" y="525"/>
                  <a:pt x="661" y="518"/>
                  <a:pt x="658" y="514"/>
                </a:cubicBezTo>
                <a:cubicBezTo>
                  <a:pt x="654" y="503"/>
                  <a:pt x="654" y="490"/>
                  <a:pt x="652" y="479"/>
                </a:cubicBezTo>
                <a:cubicBezTo>
                  <a:pt x="651" y="454"/>
                  <a:pt x="643" y="433"/>
                  <a:pt x="647" y="406"/>
                </a:cubicBezTo>
                <a:cubicBezTo>
                  <a:pt x="645" y="400"/>
                  <a:pt x="641" y="395"/>
                  <a:pt x="646" y="387"/>
                </a:cubicBezTo>
                <a:cubicBezTo>
                  <a:pt x="637" y="384"/>
                  <a:pt x="650" y="374"/>
                  <a:pt x="644" y="370"/>
                </a:cubicBezTo>
                <a:cubicBezTo>
                  <a:pt x="644" y="358"/>
                  <a:pt x="645" y="345"/>
                  <a:pt x="642" y="334"/>
                </a:cubicBezTo>
                <a:cubicBezTo>
                  <a:pt x="644" y="327"/>
                  <a:pt x="646" y="321"/>
                  <a:pt x="643" y="316"/>
                </a:cubicBezTo>
                <a:cubicBezTo>
                  <a:pt x="646" y="312"/>
                  <a:pt x="646" y="317"/>
                  <a:pt x="649" y="318"/>
                </a:cubicBezTo>
                <a:cubicBezTo>
                  <a:pt x="649" y="321"/>
                  <a:pt x="650" y="324"/>
                  <a:pt x="648" y="327"/>
                </a:cubicBezTo>
                <a:cubicBezTo>
                  <a:pt x="657" y="330"/>
                  <a:pt x="643" y="341"/>
                  <a:pt x="654" y="343"/>
                </a:cubicBezTo>
                <a:cubicBezTo>
                  <a:pt x="649" y="355"/>
                  <a:pt x="658" y="363"/>
                  <a:pt x="655" y="375"/>
                </a:cubicBezTo>
                <a:cubicBezTo>
                  <a:pt x="654" y="378"/>
                  <a:pt x="659" y="379"/>
                  <a:pt x="657" y="383"/>
                </a:cubicBezTo>
                <a:cubicBezTo>
                  <a:pt x="654" y="387"/>
                  <a:pt x="657" y="389"/>
                  <a:pt x="660" y="390"/>
                </a:cubicBezTo>
                <a:cubicBezTo>
                  <a:pt x="655" y="398"/>
                  <a:pt x="665" y="399"/>
                  <a:pt x="660" y="406"/>
                </a:cubicBezTo>
                <a:cubicBezTo>
                  <a:pt x="665" y="415"/>
                  <a:pt x="664" y="426"/>
                  <a:pt x="665" y="437"/>
                </a:cubicBezTo>
                <a:cubicBezTo>
                  <a:pt x="670" y="446"/>
                  <a:pt x="669" y="459"/>
                  <a:pt x="668" y="470"/>
                </a:cubicBezTo>
                <a:cubicBezTo>
                  <a:pt x="674" y="479"/>
                  <a:pt x="673" y="490"/>
                  <a:pt x="673" y="501"/>
                </a:cubicBezTo>
                <a:cubicBezTo>
                  <a:pt x="676" y="506"/>
                  <a:pt x="673" y="513"/>
                  <a:pt x="675" y="518"/>
                </a:cubicBezTo>
                <a:cubicBezTo>
                  <a:pt x="674" y="524"/>
                  <a:pt x="680" y="526"/>
                  <a:pt x="674" y="534"/>
                </a:cubicBezTo>
                <a:cubicBezTo>
                  <a:pt x="678" y="543"/>
                  <a:pt x="674" y="556"/>
                  <a:pt x="679" y="565"/>
                </a:cubicBezTo>
                <a:cubicBezTo>
                  <a:pt x="678" y="567"/>
                  <a:pt x="677" y="570"/>
                  <a:pt x="676" y="573"/>
                </a:cubicBezTo>
                <a:cubicBezTo>
                  <a:pt x="676" y="580"/>
                  <a:pt x="676" y="587"/>
                  <a:pt x="679" y="593"/>
                </a:cubicBezTo>
                <a:cubicBezTo>
                  <a:pt x="678" y="601"/>
                  <a:pt x="675" y="610"/>
                  <a:pt x="678" y="615"/>
                </a:cubicBezTo>
                <a:cubicBezTo>
                  <a:pt x="669" y="622"/>
                  <a:pt x="676" y="605"/>
                  <a:pt x="671" y="603"/>
                </a:cubicBezTo>
                <a:close/>
                <a:moveTo>
                  <a:pt x="675" y="770"/>
                </a:moveTo>
                <a:cubicBezTo>
                  <a:pt x="680" y="776"/>
                  <a:pt x="668" y="784"/>
                  <a:pt x="666" y="788"/>
                </a:cubicBezTo>
                <a:cubicBezTo>
                  <a:pt x="661" y="782"/>
                  <a:pt x="673" y="775"/>
                  <a:pt x="675" y="770"/>
                </a:cubicBezTo>
                <a:close/>
                <a:moveTo>
                  <a:pt x="656" y="838"/>
                </a:moveTo>
                <a:cubicBezTo>
                  <a:pt x="661" y="827"/>
                  <a:pt x="666" y="817"/>
                  <a:pt x="671" y="806"/>
                </a:cubicBezTo>
                <a:cubicBezTo>
                  <a:pt x="701" y="766"/>
                  <a:pt x="707" y="766"/>
                  <a:pt x="709" y="757"/>
                </a:cubicBezTo>
                <a:cubicBezTo>
                  <a:pt x="766" y="705"/>
                  <a:pt x="767" y="693"/>
                  <a:pt x="773" y="694"/>
                </a:cubicBezTo>
                <a:cubicBezTo>
                  <a:pt x="812" y="655"/>
                  <a:pt x="816" y="660"/>
                  <a:pt x="820" y="655"/>
                </a:cubicBezTo>
                <a:cubicBezTo>
                  <a:pt x="832" y="645"/>
                  <a:pt x="832" y="641"/>
                  <a:pt x="835" y="642"/>
                </a:cubicBezTo>
                <a:cubicBezTo>
                  <a:pt x="894" y="589"/>
                  <a:pt x="903" y="585"/>
                  <a:pt x="912" y="579"/>
                </a:cubicBezTo>
                <a:cubicBezTo>
                  <a:pt x="1009" y="510"/>
                  <a:pt x="1028" y="502"/>
                  <a:pt x="1047" y="494"/>
                </a:cubicBezTo>
                <a:cubicBezTo>
                  <a:pt x="1093" y="464"/>
                  <a:pt x="1101" y="471"/>
                  <a:pt x="1103" y="462"/>
                </a:cubicBezTo>
                <a:cubicBezTo>
                  <a:pt x="1091" y="473"/>
                  <a:pt x="1090" y="478"/>
                  <a:pt x="1086" y="477"/>
                </a:cubicBezTo>
                <a:cubicBezTo>
                  <a:pt x="1072" y="488"/>
                  <a:pt x="1069" y="488"/>
                  <a:pt x="1067" y="491"/>
                </a:cubicBezTo>
                <a:cubicBezTo>
                  <a:pt x="1036" y="510"/>
                  <a:pt x="1032" y="516"/>
                  <a:pt x="1027" y="517"/>
                </a:cubicBezTo>
                <a:cubicBezTo>
                  <a:pt x="967" y="561"/>
                  <a:pt x="959" y="569"/>
                  <a:pt x="949" y="574"/>
                </a:cubicBezTo>
                <a:cubicBezTo>
                  <a:pt x="906" y="611"/>
                  <a:pt x="899" y="608"/>
                  <a:pt x="898" y="617"/>
                </a:cubicBezTo>
                <a:cubicBezTo>
                  <a:pt x="856" y="655"/>
                  <a:pt x="854" y="661"/>
                  <a:pt x="849" y="661"/>
                </a:cubicBezTo>
                <a:cubicBezTo>
                  <a:pt x="764" y="733"/>
                  <a:pt x="760" y="751"/>
                  <a:pt x="749" y="753"/>
                </a:cubicBezTo>
                <a:cubicBezTo>
                  <a:pt x="705" y="789"/>
                  <a:pt x="707" y="809"/>
                  <a:pt x="700" y="804"/>
                </a:cubicBezTo>
                <a:close/>
                <a:moveTo>
                  <a:pt x="658" y="1014"/>
                </a:moveTo>
                <a:cubicBezTo>
                  <a:pt x="653" y="1006"/>
                  <a:pt x="668" y="1002"/>
                  <a:pt x="671" y="995"/>
                </a:cubicBezTo>
                <a:cubicBezTo>
                  <a:pt x="675" y="1001"/>
                  <a:pt x="662" y="1009"/>
                  <a:pt x="658" y="1014"/>
                </a:cubicBezTo>
                <a:close/>
                <a:moveTo>
                  <a:pt x="920" y="764"/>
                </a:moveTo>
                <a:cubicBezTo>
                  <a:pt x="923" y="767"/>
                  <a:pt x="918" y="766"/>
                  <a:pt x="917" y="769"/>
                </a:cubicBezTo>
                <a:cubicBezTo>
                  <a:pt x="916" y="772"/>
                  <a:pt x="915" y="775"/>
                  <a:pt x="914" y="777"/>
                </a:cubicBezTo>
                <a:cubicBezTo>
                  <a:pt x="908" y="782"/>
                  <a:pt x="905" y="792"/>
                  <a:pt x="899" y="796"/>
                </a:cubicBezTo>
                <a:cubicBezTo>
                  <a:pt x="893" y="799"/>
                  <a:pt x="891" y="811"/>
                  <a:pt x="885" y="812"/>
                </a:cubicBezTo>
                <a:cubicBezTo>
                  <a:pt x="881" y="819"/>
                  <a:pt x="875" y="821"/>
                  <a:pt x="871" y="828"/>
                </a:cubicBezTo>
                <a:cubicBezTo>
                  <a:pt x="869" y="840"/>
                  <a:pt x="860" y="832"/>
                  <a:pt x="858" y="844"/>
                </a:cubicBezTo>
                <a:cubicBezTo>
                  <a:pt x="853" y="843"/>
                  <a:pt x="853" y="852"/>
                  <a:pt x="849" y="850"/>
                </a:cubicBezTo>
                <a:cubicBezTo>
                  <a:pt x="846" y="851"/>
                  <a:pt x="844" y="853"/>
                  <a:pt x="842" y="856"/>
                </a:cubicBezTo>
                <a:cubicBezTo>
                  <a:pt x="836" y="858"/>
                  <a:pt x="833" y="866"/>
                  <a:pt x="827" y="868"/>
                </a:cubicBezTo>
                <a:cubicBezTo>
                  <a:pt x="817" y="877"/>
                  <a:pt x="807" y="884"/>
                  <a:pt x="798" y="897"/>
                </a:cubicBezTo>
                <a:cubicBezTo>
                  <a:pt x="774" y="909"/>
                  <a:pt x="754" y="932"/>
                  <a:pt x="730" y="942"/>
                </a:cubicBezTo>
                <a:cubicBezTo>
                  <a:pt x="723" y="954"/>
                  <a:pt x="713" y="959"/>
                  <a:pt x="705" y="969"/>
                </a:cubicBezTo>
                <a:cubicBezTo>
                  <a:pt x="696" y="976"/>
                  <a:pt x="689" y="988"/>
                  <a:pt x="678" y="992"/>
                </a:cubicBezTo>
                <a:cubicBezTo>
                  <a:pt x="673" y="985"/>
                  <a:pt x="687" y="979"/>
                  <a:pt x="689" y="974"/>
                </a:cubicBezTo>
                <a:cubicBezTo>
                  <a:pt x="695" y="971"/>
                  <a:pt x="700" y="964"/>
                  <a:pt x="706" y="960"/>
                </a:cubicBezTo>
                <a:cubicBezTo>
                  <a:pt x="708" y="946"/>
                  <a:pt x="718" y="953"/>
                  <a:pt x="721" y="941"/>
                </a:cubicBezTo>
                <a:cubicBezTo>
                  <a:pt x="727" y="938"/>
                  <a:pt x="731" y="929"/>
                  <a:pt x="739" y="930"/>
                </a:cubicBezTo>
                <a:cubicBezTo>
                  <a:pt x="737" y="925"/>
                  <a:pt x="739" y="925"/>
                  <a:pt x="742" y="922"/>
                </a:cubicBezTo>
                <a:cubicBezTo>
                  <a:pt x="747" y="923"/>
                  <a:pt x="742" y="916"/>
                  <a:pt x="747" y="918"/>
                </a:cubicBezTo>
                <a:cubicBezTo>
                  <a:pt x="753" y="913"/>
                  <a:pt x="758" y="907"/>
                  <a:pt x="764" y="903"/>
                </a:cubicBezTo>
                <a:cubicBezTo>
                  <a:pt x="768" y="896"/>
                  <a:pt x="775" y="895"/>
                  <a:pt x="780" y="888"/>
                </a:cubicBezTo>
                <a:cubicBezTo>
                  <a:pt x="785" y="881"/>
                  <a:pt x="793" y="884"/>
                  <a:pt x="796" y="873"/>
                </a:cubicBezTo>
                <a:cubicBezTo>
                  <a:pt x="804" y="875"/>
                  <a:pt x="807" y="863"/>
                  <a:pt x="813" y="859"/>
                </a:cubicBezTo>
                <a:cubicBezTo>
                  <a:pt x="819" y="855"/>
                  <a:pt x="823" y="848"/>
                  <a:pt x="829" y="844"/>
                </a:cubicBezTo>
                <a:cubicBezTo>
                  <a:pt x="841" y="836"/>
                  <a:pt x="850" y="822"/>
                  <a:pt x="863" y="818"/>
                </a:cubicBezTo>
                <a:cubicBezTo>
                  <a:pt x="884" y="796"/>
                  <a:pt x="906" y="777"/>
                  <a:pt x="924" y="747"/>
                </a:cubicBezTo>
                <a:cubicBezTo>
                  <a:pt x="930" y="750"/>
                  <a:pt x="920" y="759"/>
                  <a:pt x="920" y="764"/>
                </a:cubicBezTo>
                <a:close/>
                <a:moveTo>
                  <a:pt x="744" y="849"/>
                </a:moveTo>
                <a:cubicBezTo>
                  <a:pt x="749" y="849"/>
                  <a:pt x="751" y="843"/>
                  <a:pt x="755" y="839"/>
                </a:cubicBezTo>
                <a:cubicBezTo>
                  <a:pt x="761" y="829"/>
                  <a:pt x="770" y="828"/>
                  <a:pt x="775" y="816"/>
                </a:cubicBezTo>
                <a:cubicBezTo>
                  <a:pt x="780" y="815"/>
                  <a:pt x="783" y="809"/>
                  <a:pt x="786" y="805"/>
                </a:cubicBezTo>
                <a:cubicBezTo>
                  <a:pt x="790" y="803"/>
                  <a:pt x="793" y="796"/>
                  <a:pt x="797" y="794"/>
                </a:cubicBezTo>
                <a:cubicBezTo>
                  <a:pt x="799" y="785"/>
                  <a:pt x="807" y="793"/>
                  <a:pt x="809" y="783"/>
                </a:cubicBezTo>
                <a:cubicBezTo>
                  <a:pt x="813" y="784"/>
                  <a:pt x="814" y="774"/>
                  <a:pt x="819" y="775"/>
                </a:cubicBezTo>
                <a:cubicBezTo>
                  <a:pt x="818" y="767"/>
                  <a:pt x="833" y="772"/>
                  <a:pt x="826" y="766"/>
                </a:cubicBezTo>
                <a:cubicBezTo>
                  <a:pt x="830" y="762"/>
                  <a:pt x="836" y="765"/>
                  <a:pt x="838" y="755"/>
                </a:cubicBezTo>
                <a:cubicBezTo>
                  <a:pt x="845" y="749"/>
                  <a:pt x="850" y="737"/>
                  <a:pt x="859" y="736"/>
                </a:cubicBezTo>
                <a:cubicBezTo>
                  <a:pt x="871" y="716"/>
                  <a:pt x="890" y="714"/>
                  <a:pt x="902" y="692"/>
                </a:cubicBezTo>
                <a:cubicBezTo>
                  <a:pt x="909" y="688"/>
                  <a:pt x="917" y="687"/>
                  <a:pt x="922" y="676"/>
                </a:cubicBezTo>
                <a:cubicBezTo>
                  <a:pt x="930" y="677"/>
                  <a:pt x="934" y="666"/>
                  <a:pt x="941" y="662"/>
                </a:cubicBezTo>
                <a:cubicBezTo>
                  <a:pt x="951" y="665"/>
                  <a:pt x="953" y="648"/>
                  <a:pt x="962" y="650"/>
                </a:cubicBezTo>
                <a:cubicBezTo>
                  <a:pt x="967" y="641"/>
                  <a:pt x="975" y="641"/>
                  <a:pt x="980" y="632"/>
                </a:cubicBezTo>
                <a:cubicBezTo>
                  <a:pt x="985" y="636"/>
                  <a:pt x="975" y="646"/>
                  <a:pt x="974" y="652"/>
                </a:cubicBezTo>
                <a:cubicBezTo>
                  <a:pt x="968" y="657"/>
                  <a:pt x="965" y="670"/>
                  <a:pt x="958" y="673"/>
                </a:cubicBezTo>
                <a:cubicBezTo>
                  <a:pt x="950" y="684"/>
                  <a:pt x="939" y="689"/>
                  <a:pt x="930" y="699"/>
                </a:cubicBezTo>
                <a:cubicBezTo>
                  <a:pt x="924" y="701"/>
                  <a:pt x="920" y="705"/>
                  <a:pt x="915" y="711"/>
                </a:cubicBezTo>
                <a:cubicBezTo>
                  <a:pt x="909" y="709"/>
                  <a:pt x="907" y="721"/>
                  <a:pt x="901" y="721"/>
                </a:cubicBezTo>
                <a:cubicBezTo>
                  <a:pt x="893" y="730"/>
                  <a:pt x="882" y="735"/>
                  <a:pt x="874" y="746"/>
                </a:cubicBezTo>
                <a:cubicBezTo>
                  <a:pt x="868" y="745"/>
                  <a:pt x="866" y="758"/>
                  <a:pt x="860" y="756"/>
                </a:cubicBezTo>
                <a:cubicBezTo>
                  <a:pt x="856" y="762"/>
                  <a:pt x="851" y="764"/>
                  <a:pt x="849" y="773"/>
                </a:cubicBezTo>
                <a:cubicBezTo>
                  <a:pt x="841" y="769"/>
                  <a:pt x="837" y="777"/>
                  <a:pt x="833" y="785"/>
                </a:cubicBezTo>
                <a:cubicBezTo>
                  <a:pt x="826" y="781"/>
                  <a:pt x="824" y="791"/>
                  <a:pt x="820" y="795"/>
                </a:cubicBezTo>
                <a:cubicBezTo>
                  <a:pt x="807" y="793"/>
                  <a:pt x="803" y="814"/>
                  <a:pt x="792" y="814"/>
                </a:cubicBezTo>
                <a:cubicBezTo>
                  <a:pt x="790" y="826"/>
                  <a:pt x="781" y="822"/>
                  <a:pt x="778" y="830"/>
                </a:cubicBezTo>
                <a:cubicBezTo>
                  <a:pt x="774" y="835"/>
                  <a:pt x="768" y="836"/>
                  <a:pt x="764" y="840"/>
                </a:cubicBezTo>
                <a:cubicBezTo>
                  <a:pt x="755" y="847"/>
                  <a:pt x="746" y="854"/>
                  <a:pt x="738" y="862"/>
                </a:cubicBezTo>
                <a:cubicBezTo>
                  <a:pt x="731" y="857"/>
                  <a:pt x="743" y="855"/>
                  <a:pt x="744" y="849"/>
                </a:cubicBezTo>
                <a:close/>
                <a:moveTo>
                  <a:pt x="690" y="911"/>
                </a:moveTo>
                <a:cubicBezTo>
                  <a:pt x="694" y="905"/>
                  <a:pt x="699" y="903"/>
                  <a:pt x="701" y="894"/>
                </a:cubicBezTo>
                <a:cubicBezTo>
                  <a:pt x="708" y="896"/>
                  <a:pt x="709" y="881"/>
                  <a:pt x="716" y="881"/>
                </a:cubicBezTo>
                <a:cubicBezTo>
                  <a:pt x="718" y="871"/>
                  <a:pt x="725" y="873"/>
                  <a:pt x="727" y="864"/>
                </a:cubicBezTo>
                <a:cubicBezTo>
                  <a:pt x="739" y="869"/>
                  <a:pt x="722" y="876"/>
                  <a:pt x="720" y="880"/>
                </a:cubicBezTo>
                <a:cubicBezTo>
                  <a:pt x="717" y="889"/>
                  <a:pt x="710" y="889"/>
                  <a:pt x="708" y="900"/>
                </a:cubicBezTo>
                <a:cubicBezTo>
                  <a:pt x="697" y="901"/>
                  <a:pt x="692" y="919"/>
                  <a:pt x="683" y="927"/>
                </a:cubicBezTo>
                <a:cubicBezTo>
                  <a:pt x="676" y="921"/>
                  <a:pt x="688" y="916"/>
                  <a:pt x="690" y="911"/>
                </a:cubicBezTo>
                <a:close/>
                <a:moveTo>
                  <a:pt x="664" y="975"/>
                </a:moveTo>
                <a:cubicBezTo>
                  <a:pt x="668" y="961"/>
                  <a:pt x="676" y="959"/>
                  <a:pt x="681" y="945"/>
                </a:cubicBezTo>
                <a:cubicBezTo>
                  <a:pt x="712" y="914"/>
                  <a:pt x="716" y="909"/>
                  <a:pt x="719" y="902"/>
                </a:cubicBezTo>
                <a:cubicBezTo>
                  <a:pt x="747" y="866"/>
                  <a:pt x="755" y="873"/>
                  <a:pt x="757" y="862"/>
                </a:cubicBezTo>
                <a:cubicBezTo>
                  <a:pt x="816" y="817"/>
                  <a:pt x="817" y="804"/>
                  <a:pt x="824" y="806"/>
                </a:cubicBezTo>
                <a:cubicBezTo>
                  <a:pt x="871" y="768"/>
                  <a:pt x="877" y="756"/>
                  <a:pt x="887" y="752"/>
                </a:cubicBezTo>
                <a:cubicBezTo>
                  <a:pt x="942" y="715"/>
                  <a:pt x="927" y="720"/>
                  <a:pt x="925" y="732"/>
                </a:cubicBezTo>
                <a:cubicBezTo>
                  <a:pt x="898" y="765"/>
                  <a:pt x="886" y="775"/>
                  <a:pt x="876" y="789"/>
                </a:cubicBezTo>
                <a:cubicBezTo>
                  <a:pt x="832" y="828"/>
                  <a:pt x="818" y="832"/>
                  <a:pt x="808" y="847"/>
                </a:cubicBezTo>
                <a:cubicBezTo>
                  <a:pt x="761" y="879"/>
                  <a:pt x="754" y="902"/>
                  <a:pt x="740" y="905"/>
                </a:cubicBezTo>
                <a:cubicBezTo>
                  <a:pt x="704" y="946"/>
                  <a:pt x="695" y="943"/>
                  <a:pt x="691" y="956"/>
                </a:cubicBezTo>
                <a:cubicBezTo>
                  <a:pt x="663" y="978"/>
                  <a:pt x="653" y="997"/>
                  <a:pt x="648" y="1003"/>
                </a:cubicBezTo>
                <a:close/>
                <a:moveTo>
                  <a:pt x="645" y="960"/>
                </a:moveTo>
                <a:cubicBezTo>
                  <a:pt x="648" y="962"/>
                  <a:pt x="650" y="963"/>
                  <a:pt x="653" y="964"/>
                </a:cubicBezTo>
                <a:cubicBezTo>
                  <a:pt x="651" y="968"/>
                  <a:pt x="650" y="971"/>
                  <a:pt x="648" y="975"/>
                </a:cubicBezTo>
                <a:cubicBezTo>
                  <a:pt x="641" y="972"/>
                  <a:pt x="644" y="966"/>
                  <a:pt x="645" y="960"/>
                </a:cubicBezTo>
                <a:close/>
                <a:moveTo>
                  <a:pt x="567" y="587"/>
                </a:moveTo>
                <a:cubicBezTo>
                  <a:pt x="572" y="580"/>
                  <a:pt x="569" y="593"/>
                  <a:pt x="574" y="593"/>
                </a:cubicBezTo>
                <a:cubicBezTo>
                  <a:pt x="573" y="597"/>
                  <a:pt x="577" y="599"/>
                  <a:pt x="576" y="603"/>
                </a:cubicBezTo>
                <a:cubicBezTo>
                  <a:pt x="576" y="611"/>
                  <a:pt x="582" y="617"/>
                  <a:pt x="578" y="627"/>
                </a:cubicBezTo>
                <a:cubicBezTo>
                  <a:pt x="584" y="638"/>
                  <a:pt x="589" y="650"/>
                  <a:pt x="593" y="662"/>
                </a:cubicBezTo>
                <a:cubicBezTo>
                  <a:pt x="594" y="670"/>
                  <a:pt x="596" y="676"/>
                  <a:pt x="600" y="682"/>
                </a:cubicBezTo>
                <a:cubicBezTo>
                  <a:pt x="599" y="689"/>
                  <a:pt x="603" y="694"/>
                  <a:pt x="605" y="700"/>
                </a:cubicBezTo>
                <a:cubicBezTo>
                  <a:pt x="610" y="705"/>
                  <a:pt x="609" y="713"/>
                  <a:pt x="612" y="719"/>
                </a:cubicBezTo>
                <a:cubicBezTo>
                  <a:pt x="614" y="725"/>
                  <a:pt x="616" y="730"/>
                  <a:pt x="616" y="737"/>
                </a:cubicBezTo>
                <a:cubicBezTo>
                  <a:pt x="622" y="748"/>
                  <a:pt x="622" y="761"/>
                  <a:pt x="629" y="771"/>
                </a:cubicBezTo>
                <a:cubicBezTo>
                  <a:pt x="627" y="790"/>
                  <a:pt x="636" y="804"/>
                  <a:pt x="635" y="822"/>
                </a:cubicBezTo>
                <a:cubicBezTo>
                  <a:pt x="638" y="825"/>
                  <a:pt x="639" y="829"/>
                  <a:pt x="639" y="833"/>
                </a:cubicBezTo>
                <a:cubicBezTo>
                  <a:pt x="632" y="840"/>
                  <a:pt x="647" y="839"/>
                  <a:pt x="640" y="846"/>
                </a:cubicBezTo>
                <a:cubicBezTo>
                  <a:pt x="647" y="852"/>
                  <a:pt x="637" y="863"/>
                  <a:pt x="646" y="868"/>
                </a:cubicBezTo>
                <a:cubicBezTo>
                  <a:pt x="644" y="872"/>
                  <a:pt x="642" y="876"/>
                  <a:pt x="645" y="877"/>
                </a:cubicBezTo>
                <a:cubicBezTo>
                  <a:pt x="642" y="879"/>
                  <a:pt x="639" y="881"/>
                  <a:pt x="642" y="883"/>
                </a:cubicBezTo>
                <a:cubicBezTo>
                  <a:pt x="644" y="887"/>
                  <a:pt x="641" y="893"/>
                  <a:pt x="638" y="900"/>
                </a:cubicBezTo>
                <a:cubicBezTo>
                  <a:pt x="630" y="894"/>
                  <a:pt x="635" y="883"/>
                  <a:pt x="629" y="877"/>
                </a:cubicBezTo>
                <a:cubicBezTo>
                  <a:pt x="631" y="867"/>
                  <a:pt x="625" y="861"/>
                  <a:pt x="628" y="851"/>
                </a:cubicBezTo>
                <a:cubicBezTo>
                  <a:pt x="626" y="845"/>
                  <a:pt x="622" y="840"/>
                  <a:pt x="624" y="833"/>
                </a:cubicBezTo>
                <a:cubicBezTo>
                  <a:pt x="621" y="828"/>
                  <a:pt x="619" y="823"/>
                  <a:pt x="618" y="817"/>
                </a:cubicBezTo>
                <a:cubicBezTo>
                  <a:pt x="614" y="807"/>
                  <a:pt x="613" y="796"/>
                  <a:pt x="610" y="785"/>
                </a:cubicBezTo>
                <a:cubicBezTo>
                  <a:pt x="607" y="774"/>
                  <a:pt x="603" y="763"/>
                  <a:pt x="600" y="752"/>
                </a:cubicBezTo>
                <a:cubicBezTo>
                  <a:pt x="596" y="741"/>
                  <a:pt x="593" y="731"/>
                  <a:pt x="592" y="720"/>
                </a:cubicBezTo>
                <a:cubicBezTo>
                  <a:pt x="592" y="716"/>
                  <a:pt x="588" y="714"/>
                  <a:pt x="591" y="709"/>
                </a:cubicBezTo>
                <a:cubicBezTo>
                  <a:pt x="588" y="707"/>
                  <a:pt x="591" y="703"/>
                  <a:pt x="588" y="702"/>
                </a:cubicBezTo>
                <a:cubicBezTo>
                  <a:pt x="590" y="695"/>
                  <a:pt x="581" y="692"/>
                  <a:pt x="586" y="685"/>
                </a:cubicBezTo>
                <a:cubicBezTo>
                  <a:pt x="581" y="675"/>
                  <a:pt x="581" y="663"/>
                  <a:pt x="579" y="653"/>
                </a:cubicBezTo>
                <a:cubicBezTo>
                  <a:pt x="579" y="641"/>
                  <a:pt x="573" y="631"/>
                  <a:pt x="575" y="619"/>
                </a:cubicBezTo>
                <a:cubicBezTo>
                  <a:pt x="568" y="610"/>
                  <a:pt x="574" y="596"/>
                  <a:pt x="567" y="587"/>
                </a:cubicBezTo>
                <a:close/>
                <a:moveTo>
                  <a:pt x="608" y="931"/>
                </a:moveTo>
                <a:cubicBezTo>
                  <a:pt x="603" y="917"/>
                  <a:pt x="602" y="902"/>
                  <a:pt x="594" y="889"/>
                </a:cubicBezTo>
                <a:cubicBezTo>
                  <a:pt x="600" y="879"/>
                  <a:pt x="587" y="876"/>
                  <a:pt x="592" y="866"/>
                </a:cubicBezTo>
                <a:cubicBezTo>
                  <a:pt x="585" y="862"/>
                  <a:pt x="591" y="852"/>
                  <a:pt x="585" y="847"/>
                </a:cubicBezTo>
                <a:cubicBezTo>
                  <a:pt x="588" y="830"/>
                  <a:pt x="577" y="818"/>
                  <a:pt x="577" y="802"/>
                </a:cubicBezTo>
                <a:cubicBezTo>
                  <a:pt x="579" y="793"/>
                  <a:pt x="570" y="788"/>
                  <a:pt x="575" y="779"/>
                </a:cubicBezTo>
                <a:cubicBezTo>
                  <a:pt x="571" y="773"/>
                  <a:pt x="570" y="766"/>
                  <a:pt x="572" y="758"/>
                </a:cubicBezTo>
                <a:cubicBezTo>
                  <a:pt x="568" y="744"/>
                  <a:pt x="567" y="729"/>
                  <a:pt x="566" y="714"/>
                </a:cubicBezTo>
                <a:cubicBezTo>
                  <a:pt x="572" y="704"/>
                  <a:pt x="561" y="700"/>
                  <a:pt x="568" y="689"/>
                </a:cubicBezTo>
                <a:cubicBezTo>
                  <a:pt x="564" y="684"/>
                  <a:pt x="569" y="674"/>
                  <a:pt x="565" y="669"/>
                </a:cubicBezTo>
                <a:cubicBezTo>
                  <a:pt x="566" y="666"/>
                  <a:pt x="567" y="663"/>
                  <a:pt x="568" y="661"/>
                </a:cubicBezTo>
                <a:cubicBezTo>
                  <a:pt x="575" y="672"/>
                  <a:pt x="574" y="686"/>
                  <a:pt x="576" y="699"/>
                </a:cubicBezTo>
                <a:cubicBezTo>
                  <a:pt x="578" y="712"/>
                  <a:pt x="581" y="725"/>
                  <a:pt x="584" y="738"/>
                </a:cubicBezTo>
                <a:cubicBezTo>
                  <a:pt x="583" y="746"/>
                  <a:pt x="587" y="752"/>
                  <a:pt x="587" y="759"/>
                </a:cubicBezTo>
                <a:cubicBezTo>
                  <a:pt x="590" y="761"/>
                  <a:pt x="591" y="765"/>
                  <a:pt x="589" y="769"/>
                </a:cubicBezTo>
                <a:cubicBezTo>
                  <a:pt x="594" y="770"/>
                  <a:pt x="593" y="773"/>
                  <a:pt x="592" y="777"/>
                </a:cubicBezTo>
                <a:cubicBezTo>
                  <a:pt x="601" y="780"/>
                  <a:pt x="593" y="789"/>
                  <a:pt x="600" y="793"/>
                </a:cubicBezTo>
                <a:cubicBezTo>
                  <a:pt x="596" y="798"/>
                  <a:pt x="604" y="799"/>
                  <a:pt x="602" y="804"/>
                </a:cubicBezTo>
                <a:cubicBezTo>
                  <a:pt x="602" y="806"/>
                  <a:pt x="603" y="809"/>
                  <a:pt x="601" y="813"/>
                </a:cubicBezTo>
                <a:cubicBezTo>
                  <a:pt x="603" y="819"/>
                  <a:pt x="609" y="824"/>
                  <a:pt x="608" y="832"/>
                </a:cubicBezTo>
                <a:cubicBezTo>
                  <a:pt x="612" y="837"/>
                  <a:pt x="607" y="845"/>
                  <a:pt x="616" y="848"/>
                </a:cubicBezTo>
                <a:cubicBezTo>
                  <a:pt x="612" y="865"/>
                  <a:pt x="619" y="877"/>
                  <a:pt x="619" y="891"/>
                </a:cubicBezTo>
                <a:cubicBezTo>
                  <a:pt x="626" y="902"/>
                  <a:pt x="621" y="918"/>
                  <a:pt x="627" y="930"/>
                </a:cubicBezTo>
                <a:cubicBezTo>
                  <a:pt x="623" y="945"/>
                  <a:pt x="633" y="955"/>
                  <a:pt x="631" y="970"/>
                </a:cubicBezTo>
                <a:cubicBezTo>
                  <a:pt x="630" y="984"/>
                  <a:pt x="627" y="999"/>
                  <a:pt x="631" y="1011"/>
                </a:cubicBezTo>
                <a:cubicBezTo>
                  <a:pt x="628" y="1018"/>
                  <a:pt x="622" y="1008"/>
                  <a:pt x="624" y="1005"/>
                </a:cubicBezTo>
                <a:cubicBezTo>
                  <a:pt x="622" y="1003"/>
                  <a:pt x="621" y="999"/>
                  <a:pt x="623" y="995"/>
                </a:cubicBezTo>
                <a:cubicBezTo>
                  <a:pt x="618" y="988"/>
                  <a:pt x="619" y="980"/>
                  <a:pt x="617" y="973"/>
                </a:cubicBezTo>
                <a:cubicBezTo>
                  <a:pt x="616" y="958"/>
                  <a:pt x="608" y="946"/>
                  <a:pt x="608" y="931"/>
                </a:cubicBezTo>
                <a:close/>
                <a:moveTo>
                  <a:pt x="35" y="891"/>
                </a:moveTo>
                <a:cubicBezTo>
                  <a:pt x="38" y="888"/>
                  <a:pt x="45" y="888"/>
                  <a:pt x="46" y="882"/>
                </a:cubicBezTo>
                <a:cubicBezTo>
                  <a:pt x="56" y="884"/>
                  <a:pt x="49" y="870"/>
                  <a:pt x="60" y="873"/>
                </a:cubicBezTo>
                <a:cubicBezTo>
                  <a:pt x="74" y="858"/>
                  <a:pt x="89" y="845"/>
                  <a:pt x="106" y="834"/>
                </a:cubicBezTo>
                <a:cubicBezTo>
                  <a:pt x="114" y="827"/>
                  <a:pt x="120" y="819"/>
                  <a:pt x="131" y="816"/>
                </a:cubicBezTo>
                <a:cubicBezTo>
                  <a:pt x="135" y="805"/>
                  <a:pt x="152" y="807"/>
                  <a:pt x="154" y="795"/>
                </a:cubicBezTo>
                <a:cubicBezTo>
                  <a:pt x="176" y="789"/>
                  <a:pt x="187" y="771"/>
                  <a:pt x="208" y="765"/>
                </a:cubicBezTo>
                <a:cubicBezTo>
                  <a:pt x="215" y="757"/>
                  <a:pt x="228" y="755"/>
                  <a:pt x="234" y="746"/>
                </a:cubicBezTo>
                <a:cubicBezTo>
                  <a:pt x="241" y="747"/>
                  <a:pt x="246" y="745"/>
                  <a:pt x="248" y="740"/>
                </a:cubicBezTo>
                <a:cubicBezTo>
                  <a:pt x="252" y="736"/>
                  <a:pt x="262" y="739"/>
                  <a:pt x="263" y="731"/>
                </a:cubicBezTo>
                <a:cubicBezTo>
                  <a:pt x="254" y="731"/>
                  <a:pt x="248" y="734"/>
                  <a:pt x="245" y="740"/>
                </a:cubicBezTo>
                <a:cubicBezTo>
                  <a:pt x="235" y="740"/>
                  <a:pt x="232" y="746"/>
                  <a:pt x="222" y="747"/>
                </a:cubicBezTo>
                <a:cubicBezTo>
                  <a:pt x="213" y="756"/>
                  <a:pt x="198" y="759"/>
                  <a:pt x="188" y="768"/>
                </a:cubicBezTo>
                <a:cubicBezTo>
                  <a:pt x="161" y="778"/>
                  <a:pt x="142" y="795"/>
                  <a:pt x="120" y="810"/>
                </a:cubicBezTo>
                <a:cubicBezTo>
                  <a:pt x="116" y="816"/>
                  <a:pt x="109" y="817"/>
                  <a:pt x="105" y="822"/>
                </a:cubicBezTo>
                <a:cubicBezTo>
                  <a:pt x="102" y="828"/>
                  <a:pt x="90" y="827"/>
                  <a:pt x="88" y="834"/>
                </a:cubicBezTo>
                <a:cubicBezTo>
                  <a:pt x="73" y="838"/>
                  <a:pt x="68" y="851"/>
                  <a:pt x="57" y="858"/>
                </a:cubicBezTo>
                <a:cubicBezTo>
                  <a:pt x="46" y="866"/>
                  <a:pt x="40" y="878"/>
                  <a:pt x="26" y="882"/>
                </a:cubicBezTo>
                <a:cubicBezTo>
                  <a:pt x="22" y="887"/>
                  <a:pt x="20" y="894"/>
                  <a:pt x="12" y="894"/>
                </a:cubicBezTo>
                <a:cubicBezTo>
                  <a:pt x="12" y="899"/>
                  <a:pt x="9" y="901"/>
                  <a:pt x="3" y="900"/>
                </a:cubicBezTo>
                <a:cubicBezTo>
                  <a:pt x="3" y="901"/>
                  <a:pt x="2" y="902"/>
                  <a:pt x="2" y="902"/>
                </a:cubicBezTo>
                <a:cubicBezTo>
                  <a:pt x="2" y="919"/>
                  <a:pt x="2" y="919"/>
                  <a:pt x="2" y="919"/>
                </a:cubicBezTo>
                <a:cubicBezTo>
                  <a:pt x="5" y="917"/>
                  <a:pt x="9" y="915"/>
                  <a:pt x="12" y="912"/>
                </a:cubicBezTo>
                <a:cubicBezTo>
                  <a:pt x="19" y="905"/>
                  <a:pt x="30" y="900"/>
                  <a:pt x="35" y="891"/>
                </a:cubicBezTo>
                <a:close/>
                <a:moveTo>
                  <a:pt x="18" y="804"/>
                </a:moveTo>
                <a:cubicBezTo>
                  <a:pt x="28" y="803"/>
                  <a:pt x="29" y="794"/>
                  <a:pt x="38" y="792"/>
                </a:cubicBezTo>
                <a:cubicBezTo>
                  <a:pt x="42" y="785"/>
                  <a:pt x="51" y="782"/>
                  <a:pt x="58" y="777"/>
                </a:cubicBezTo>
                <a:cubicBezTo>
                  <a:pt x="69" y="766"/>
                  <a:pt x="81" y="755"/>
                  <a:pt x="95" y="747"/>
                </a:cubicBezTo>
                <a:cubicBezTo>
                  <a:pt x="98" y="739"/>
                  <a:pt x="108" y="739"/>
                  <a:pt x="112" y="732"/>
                </a:cubicBezTo>
                <a:cubicBezTo>
                  <a:pt x="121" y="729"/>
                  <a:pt x="125" y="722"/>
                  <a:pt x="135" y="720"/>
                </a:cubicBezTo>
                <a:cubicBezTo>
                  <a:pt x="145" y="708"/>
                  <a:pt x="161" y="701"/>
                  <a:pt x="175" y="693"/>
                </a:cubicBezTo>
                <a:cubicBezTo>
                  <a:pt x="180" y="688"/>
                  <a:pt x="189" y="686"/>
                  <a:pt x="195" y="681"/>
                </a:cubicBezTo>
                <a:cubicBezTo>
                  <a:pt x="204" y="679"/>
                  <a:pt x="207" y="670"/>
                  <a:pt x="217" y="669"/>
                </a:cubicBezTo>
                <a:cubicBezTo>
                  <a:pt x="233" y="661"/>
                  <a:pt x="248" y="654"/>
                  <a:pt x="263" y="647"/>
                </a:cubicBezTo>
                <a:cubicBezTo>
                  <a:pt x="268" y="647"/>
                  <a:pt x="274" y="648"/>
                  <a:pt x="275" y="644"/>
                </a:cubicBezTo>
                <a:cubicBezTo>
                  <a:pt x="264" y="643"/>
                  <a:pt x="256" y="645"/>
                  <a:pt x="249" y="647"/>
                </a:cubicBezTo>
                <a:cubicBezTo>
                  <a:pt x="241" y="649"/>
                  <a:pt x="240" y="658"/>
                  <a:pt x="229" y="657"/>
                </a:cubicBezTo>
                <a:cubicBezTo>
                  <a:pt x="220" y="658"/>
                  <a:pt x="214" y="662"/>
                  <a:pt x="209" y="666"/>
                </a:cubicBezTo>
                <a:cubicBezTo>
                  <a:pt x="200" y="668"/>
                  <a:pt x="192" y="671"/>
                  <a:pt x="189" y="678"/>
                </a:cubicBezTo>
                <a:cubicBezTo>
                  <a:pt x="179" y="678"/>
                  <a:pt x="173" y="682"/>
                  <a:pt x="169" y="687"/>
                </a:cubicBezTo>
                <a:cubicBezTo>
                  <a:pt x="160" y="690"/>
                  <a:pt x="152" y="692"/>
                  <a:pt x="149" y="699"/>
                </a:cubicBezTo>
                <a:cubicBezTo>
                  <a:pt x="139" y="700"/>
                  <a:pt x="139" y="709"/>
                  <a:pt x="129" y="709"/>
                </a:cubicBezTo>
                <a:cubicBezTo>
                  <a:pt x="125" y="715"/>
                  <a:pt x="114" y="716"/>
                  <a:pt x="112" y="724"/>
                </a:cubicBezTo>
                <a:cubicBezTo>
                  <a:pt x="101" y="723"/>
                  <a:pt x="104" y="735"/>
                  <a:pt x="92" y="733"/>
                </a:cubicBezTo>
                <a:cubicBezTo>
                  <a:pt x="87" y="738"/>
                  <a:pt x="79" y="742"/>
                  <a:pt x="74" y="748"/>
                </a:cubicBezTo>
                <a:cubicBezTo>
                  <a:pt x="61" y="755"/>
                  <a:pt x="54" y="768"/>
                  <a:pt x="37" y="772"/>
                </a:cubicBezTo>
                <a:cubicBezTo>
                  <a:pt x="29" y="783"/>
                  <a:pt x="15" y="791"/>
                  <a:pt x="6" y="802"/>
                </a:cubicBezTo>
                <a:cubicBezTo>
                  <a:pt x="5" y="802"/>
                  <a:pt x="3" y="804"/>
                  <a:pt x="2" y="805"/>
                </a:cubicBezTo>
                <a:cubicBezTo>
                  <a:pt x="2" y="821"/>
                  <a:pt x="2" y="821"/>
                  <a:pt x="2" y="821"/>
                </a:cubicBezTo>
                <a:cubicBezTo>
                  <a:pt x="8" y="816"/>
                  <a:pt x="15" y="812"/>
                  <a:pt x="18" y="804"/>
                </a:cubicBezTo>
                <a:close/>
                <a:moveTo>
                  <a:pt x="33" y="955"/>
                </a:moveTo>
                <a:cubicBezTo>
                  <a:pt x="37" y="947"/>
                  <a:pt x="50" y="948"/>
                  <a:pt x="53" y="940"/>
                </a:cubicBezTo>
                <a:cubicBezTo>
                  <a:pt x="119" y="889"/>
                  <a:pt x="125" y="883"/>
                  <a:pt x="133" y="880"/>
                </a:cubicBezTo>
                <a:cubicBezTo>
                  <a:pt x="213" y="827"/>
                  <a:pt x="226" y="816"/>
                  <a:pt x="244" y="810"/>
                </a:cubicBezTo>
                <a:cubicBezTo>
                  <a:pt x="277" y="796"/>
                  <a:pt x="280" y="788"/>
                  <a:pt x="293" y="788"/>
                </a:cubicBezTo>
                <a:cubicBezTo>
                  <a:pt x="351" y="764"/>
                  <a:pt x="354" y="759"/>
                  <a:pt x="365" y="761"/>
                </a:cubicBezTo>
                <a:cubicBezTo>
                  <a:pt x="350" y="760"/>
                  <a:pt x="340" y="757"/>
                  <a:pt x="339" y="761"/>
                </a:cubicBezTo>
                <a:cubicBezTo>
                  <a:pt x="306" y="770"/>
                  <a:pt x="307" y="776"/>
                  <a:pt x="298" y="774"/>
                </a:cubicBezTo>
                <a:cubicBezTo>
                  <a:pt x="246" y="803"/>
                  <a:pt x="232" y="801"/>
                  <a:pt x="227" y="808"/>
                </a:cubicBezTo>
                <a:cubicBezTo>
                  <a:pt x="185" y="825"/>
                  <a:pt x="174" y="838"/>
                  <a:pt x="158" y="847"/>
                </a:cubicBezTo>
                <a:cubicBezTo>
                  <a:pt x="131" y="867"/>
                  <a:pt x="123" y="870"/>
                  <a:pt x="115" y="874"/>
                </a:cubicBezTo>
                <a:cubicBezTo>
                  <a:pt x="98" y="897"/>
                  <a:pt x="90" y="895"/>
                  <a:pt x="87" y="898"/>
                </a:cubicBezTo>
                <a:cubicBezTo>
                  <a:pt x="2" y="972"/>
                  <a:pt x="2" y="972"/>
                  <a:pt x="2" y="972"/>
                </a:cubicBezTo>
                <a:close/>
                <a:moveTo>
                  <a:pt x="2458" y="113"/>
                </a:moveTo>
                <a:cubicBezTo>
                  <a:pt x="2460" y="118"/>
                  <a:pt x="2458" y="121"/>
                  <a:pt x="2455" y="123"/>
                </a:cubicBezTo>
                <a:cubicBezTo>
                  <a:pt x="2435" y="161"/>
                  <a:pt x="2429" y="166"/>
                  <a:pt x="2430" y="175"/>
                </a:cubicBezTo>
                <a:cubicBezTo>
                  <a:pt x="2410" y="206"/>
                  <a:pt x="2415" y="215"/>
                  <a:pt x="2411" y="217"/>
                </a:cubicBezTo>
                <a:cubicBezTo>
                  <a:pt x="2393" y="268"/>
                  <a:pt x="2384" y="272"/>
                  <a:pt x="2389" y="284"/>
                </a:cubicBezTo>
                <a:cubicBezTo>
                  <a:pt x="2370" y="334"/>
                  <a:pt x="2373" y="346"/>
                  <a:pt x="2367" y="350"/>
                </a:cubicBezTo>
                <a:cubicBezTo>
                  <a:pt x="2365" y="381"/>
                  <a:pt x="2365" y="386"/>
                  <a:pt x="2363" y="390"/>
                </a:cubicBezTo>
                <a:cubicBezTo>
                  <a:pt x="2363" y="425"/>
                  <a:pt x="2360" y="437"/>
                  <a:pt x="2367" y="436"/>
                </a:cubicBezTo>
                <a:cubicBezTo>
                  <a:pt x="2377" y="364"/>
                  <a:pt x="2374" y="353"/>
                  <a:pt x="2379" y="348"/>
                </a:cubicBezTo>
                <a:cubicBezTo>
                  <a:pt x="2435" y="186"/>
                  <a:pt x="2435" y="179"/>
                  <a:pt x="2441" y="176"/>
                </a:cubicBezTo>
                <a:cubicBezTo>
                  <a:pt x="2469" y="113"/>
                  <a:pt x="2475" y="110"/>
                  <a:pt x="2474" y="101"/>
                </a:cubicBezTo>
                <a:cubicBezTo>
                  <a:pt x="2491" y="72"/>
                  <a:pt x="2493" y="69"/>
                  <a:pt x="2497" y="67"/>
                </a:cubicBezTo>
                <a:cubicBezTo>
                  <a:pt x="2521" y="1"/>
                  <a:pt x="2521" y="1"/>
                  <a:pt x="2521" y="1"/>
                </a:cubicBezTo>
                <a:cubicBezTo>
                  <a:pt x="2503" y="34"/>
                  <a:pt x="2499" y="45"/>
                  <a:pt x="2487" y="51"/>
                </a:cubicBezTo>
                <a:close/>
                <a:moveTo>
                  <a:pt x="27" y="929"/>
                </a:moveTo>
                <a:cubicBezTo>
                  <a:pt x="34" y="924"/>
                  <a:pt x="44" y="922"/>
                  <a:pt x="47" y="914"/>
                </a:cubicBezTo>
                <a:cubicBezTo>
                  <a:pt x="55" y="916"/>
                  <a:pt x="53" y="908"/>
                  <a:pt x="58" y="908"/>
                </a:cubicBezTo>
                <a:cubicBezTo>
                  <a:pt x="64" y="906"/>
                  <a:pt x="60" y="896"/>
                  <a:pt x="70" y="899"/>
                </a:cubicBezTo>
                <a:cubicBezTo>
                  <a:pt x="80" y="885"/>
                  <a:pt x="96" y="877"/>
                  <a:pt x="109" y="866"/>
                </a:cubicBezTo>
                <a:cubicBezTo>
                  <a:pt x="112" y="863"/>
                  <a:pt x="115" y="860"/>
                  <a:pt x="118" y="857"/>
                </a:cubicBezTo>
                <a:cubicBezTo>
                  <a:pt x="122" y="854"/>
                  <a:pt x="129" y="854"/>
                  <a:pt x="129" y="848"/>
                </a:cubicBezTo>
                <a:cubicBezTo>
                  <a:pt x="140" y="846"/>
                  <a:pt x="141" y="834"/>
                  <a:pt x="152" y="833"/>
                </a:cubicBezTo>
                <a:cubicBezTo>
                  <a:pt x="155" y="824"/>
                  <a:pt x="166" y="823"/>
                  <a:pt x="172" y="818"/>
                </a:cubicBezTo>
                <a:cubicBezTo>
                  <a:pt x="178" y="811"/>
                  <a:pt x="189" y="809"/>
                  <a:pt x="195" y="803"/>
                </a:cubicBezTo>
                <a:cubicBezTo>
                  <a:pt x="210" y="793"/>
                  <a:pt x="226" y="783"/>
                  <a:pt x="243" y="775"/>
                </a:cubicBezTo>
                <a:cubicBezTo>
                  <a:pt x="255" y="763"/>
                  <a:pt x="278" y="761"/>
                  <a:pt x="289" y="748"/>
                </a:cubicBezTo>
                <a:cubicBezTo>
                  <a:pt x="294" y="747"/>
                  <a:pt x="299" y="746"/>
                  <a:pt x="301" y="742"/>
                </a:cubicBezTo>
                <a:cubicBezTo>
                  <a:pt x="306" y="740"/>
                  <a:pt x="313" y="740"/>
                  <a:pt x="315" y="736"/>
                </a:cubicBezTo>
                <a:cubicBezTo>
                  <a:pt x="320" y="735"/>
                  <a:pt x="325" y="734"/>
                  <a:pt x="326" y="730"/>
                </a:cubicBezTo>
                <a:cubicBezTo>
                  <a:pt x="331" y="728"/>
                  <a:pt x="338" y="728"/>
                  <a:pt x="341" y="723"/>
                </a:cubicBezTo>
                <a:cubicBezTo>
                  <a:pt x="327" y="722"/>
                  <a:pt x="324" y="730"/>
                  <a:pt x="312" y="730"/>
                </a:cubicBezTo>
                <a:cubicBezTo>
                  <a:pt x="306" y="736"/>
                  <a:pt x="294" y="736"/>
                  <a:pt x="289" y="742"/>
                </a:cubicBezTo>
                <a:cubicBezTo>
                  <a:pt x="267" y="745"/>
                  <a:pt x="260" y="762"/>
                  <a:pt x="237" y="764"/>
                </a:cubicBezTo>
                <a:cubicBezTo>
                  <a:pt x="233" y="771"/>
                  <a:pt x="223" y="772"/>
                  <a:pt x="217" y="779"/>
                </a:cubicBezTo>
                <a:cubicBezTo>
                  <a:pt x="209" y="783"/>
                  <a:pt x="200" y="785"/>
                  <a:pt x="195" y="791"/>
                </a:cubicBezTo>
                <a:cubicBezTo>
                  <a:pt x="187" y="795"/>
                  <a:pt x="182" y="802"/>
                  <a:pt x="172" y="803"/>
                </a:cubicBezTo>
                <a:cubicBezTo>
                  <a:pt x="167" y="811"/>
                  <a:pt x="158" y="814"/>
                  <a:pt x="149" y="818"/>
                </a:cubicBezTo>
                <a:cubicBezTo>
                  <a:pt x="146" y="827"/>
                  <a:pt x="133" y="826"/>
                  <a:pt x="129" y="833"/>
                </a:cubicBezTo>
                <a:cubicBezTo>
                  <a:pt x="123" y="839"/>
                  <a:pt x="115" y="843"/>
                  <a:pt x="109" y="848"/>
                </a:cubicBezTo>
                <a:cubicBezTo>
                  <a:pt x="97" y="861"/>
                  <a:pt x="81" y="869"/>
                  <a:pt x="69" y="881"/>
                </a:cubicBezTo>
                <a:cubicBezTo>
                  <a:pt x="47" y="900"/>
                  <a:pt x="23" y="916"/>
                  <a:pt x="2" y="935"/>
                </a:cubicBezTo>
                <a:cubicBezTo>
                  <a:pt x="2" y="952"/>
                  <a:pt x="2" y="952"/>
                  <a:pt x="2" y="952"/>
                </a:cubicBezTo>
                <a:cubicBezTo>
                  <a:pt x="11" y="945"/>
                  <a:pt x="22" y="939"/>
                  <a:pt x="27" y="929"/>
                </a:cubicBezTo>
                <a:close/>
                <a:moveTo>
                  <a:pt x="8" y="886"/>
                </a:moveTo>
                <a:cubicBezTo>
                  <a:pt x="10" y="875"/>
                  <a:pt x="24" y="876"/>
                  <a:pt x="25" y="865"/>
                </a:cubicBezTo>
                <a:cubicBezTo>
                  <a:pt x="35" y="862"/>
                  <a:pt x="38" y="854"/>
                  <a:pt x="45" y="850"/>
                </a:cubicBezTo>
                <a:cubicBezTo>
                  <a:pt x="44" y="843"/>
                  <a:pt x="58" y="851"/>
                  <a:pt x="54" y="841"/>
                </a:cubicBezTo>
                <a:cubicBezTo>
                  <a:pt x="57" y="838"/>
                  <a:pt x="64" y="838"/>
                  <a:pt x="65" y="832"/>
                </a:cubicBezTo>
                <a:cubicBezTo>
                  <a:pt x="79" y="822"/>
                  <a:pt x="94" y="812"/>
                  <a:pt x="108" y="802"/>
                </a:cubicBezTo>
                <a:cubicBezTo>
                  <a:pt x="119" y="788"/>
                  <a:pt x="137" y="781"/>
                  <a:pt x="150" y="769"/>
                </a:cubicBezTo>
                <a:cubicBezTo>
                  <a:pt x="158" y="764"/>
                  <a:pt x="166" y="761"/>
                  <a:pt x="170" y="754"/>
                </a:cubicBezTo>
                <a:cubicBezTo>
                  <a:pt x="179" y="750"/>
                  <a:pt x="188" y="746"/>
                  <a:pt x="193" y="739"/>
                </a:cubicBezTo>
                <a:cubicBezTo>
                  <a:pt x="213" y="734"/>
                  <a:pt x="222" y="717"/>
                  <a:pt x="245" y="714"/>
                </a:cubicBezTo>
                <a:cubicBezTo>
                  <a:pt x="249" y="707"/>
                  <a:pt x="260" y="706"/>
                  <a:pt x="268" y="702"/>
                </a:cubicBezTo>
                <a:cubicBezTo>
                  <a:pt x="274" y="696"/>
                  <a:pt x="284" y="693"/>
                  <a:pt x="293" y="690"/>
                </a:cubicBezTo>
                <a:cubicBezTo>
                  <a:pt x="297" y="687"/>
                  <a:pt x="301" y="686"/>
                  <a:pt x="308" y="687"/>
                </a:cubicBezTo>
                <a:cubicBezTo>
                  <a:pt x="309" y="682"/>
                  <a:pt x="322" y="686"/>
                  <a:pt x="322" y="680"/>
                </a:cubicBezTo>
                <a:cubicBezTo>
                  <a:pt x="326" y="679"/>
                  <a:pt x="337" y="683"/>
                  <a:pt x="337" y="677"/>
                </a:cubicBezTo>
                <a:cubicBezTo>
                  <a:pt x="338" y="679"/>
                  <a:pt x="351" y="684"/>
                  <a:pt x="351" y="677"/>
                </a:cubicBezTo>
                <a:cubicBezTo>
                  <a:pt x="335" y="669"/>
                  <a:pt x="314" y="678"/>
                  <a:pt x="296" y="678"/>
                </a:cubicBezTo>
                <a:cubicBezTo>
                  <a:pt x="290" y="685"/>
                  <a:pt x="276" y="684"/>
                  <a:pt x="270" y="690"/>
                </a:cubicBezTo>
                <a:cubicBezTo>
                  <a:pt x="260" y="694"/>
                  <a:pt x="251" y="698"/>
                  <a:pt x="242" y="703"/>
                </a:cubicBezTo>
                <a:cubicBezTo>
                  <a:pt x="225" y="713"/>
                  <a:pt x="206" y="719"/>
                  <a:pt x="190" y="730"/>
                </a:cubicBezTo>
                <a:cubicBezTo>
                  <a:pt x="182" y="735"/>
                  <a:pt x="176" y="741"/>
                  <a:pt x="167" y="745"/>
                </a:cubicBezTo>
                <a:cubicBezTo>
                  <a:pt x="156" y="748"/>
                  <a:pt x="152" y="757"/>
                  <a:pt x="142" y="760"/>
                </a:cubicBezTo>
                <a:cubicBezTo>
                  <a:pt x="127" y="773"/>
                  <a:pt x="109" y="782"/>
                  <a:pt x="96" y="796"/>
                </a:cubicBezTo>
                <a:cubicBezTo>
                  <a:pt x="96" y="802"/>
                  <a:pt x="86" y="798"/>
                  <a:pt x="85" y="802"/>
                </a:cubicBezTo>
                <a:cubicBezTo>
                  <a:pt x="82" y="806"/>
                  <a:pt x="77" y="808"/>
                  <a:pt x="73" y="811"/>
                </a:cubicBezTo>
                <a:cubicBezTo>
                  <a:pt x="66" y="818"/>
                  <a:pt x="57" y="823"/>
                  <a:pt x="50" y="829"/>
                </a:cubicBezTo>
                <a:cubicBezTo>
                  <a:pt x="35" y="840"/>
                  <a:pt x="23" y="855"/>
                  <a:pt x="8" y="865"/>
                </a:cubicBezTo>
                <a:cubicBezTo>
                  <a:pt x="9" y="870"/>
                  <a:pt x="5" y="870"/>
                  <a:pt x="2" y="871"/>
                </a:cubicBezTo>
                <a:cubicBezTo>
                  <a:pt x="2" y="889"/>
                  <a:pt x="2" y="889"/>
                  <a:pt x="2" y="889"/>
                </a:cubicBezTo>
                <a:cubicBezTo>
                  <a:pt x="3" y="887"/>
                  <a:pt x="4" y="885"/>
                  <a:pt x="8" y="886"/>
                </a:cubicBezTo>
                <a:close/>
                <a:moveTo>
                  <a:pt x="120" y="1060"/>
                </a:moveTo>
                <a:cubicBezTo>
                  <a:pt x="123" y="1064"/>
                  <a:pt x="130" y="1064"/>
                  <a:pt x="135" y="1065"/>
                </a:cubicBezTo>
                <a:cubicBezTo>
                  <a:pt x="275" y="1075"/>
                  <a:pt x="299" y="1082"/>
                  <a:pt x="347" y="1071"/>
                </a:cubicBezTo>
                <a:cubicBezTo>
                  <a:pt x="396" y="1061"/>
                  <a:pt x="397" y="1055"/>
                  <a:pt x="404" y="1055"/>
                </a:cubicBezTo>
                <a:cubicBezTo>
                  <a:pt x="447" y="1036"/>
                  <a:pt x="454" y="1036"/>
                  <a:pt x="453" y="1028"/>
                </a:cubicBezTo>
                <a:cubicBezTo>
                  <a:pt x="372" y="1060"/>
                  <a:pt x="368" y="1059"/>
                  <a:pt x="367" y="1059"/>
                </a:cubicBezTo>
                <a:cubicBezTo>
                  <a:pt x="349" y="1064"/>
                  <a:pt x="346" y="1063"/>
                  <a:pt x="344" y="1066"/>
                </a:cubicBezTo>
                <a:cubicBezTo>
                  <a:pt x="215" y="1066"/>
                  <a:pt x="190" y="1061"/>
                  <a:pt x="161" y="1062"/>
                </a:cubicBezTo>
                <a:cubicBezTo>
                  <a:pt x="136" y="1046"/>
                  <a:pt x="121" y="1056"/>
                  <a:pt x="123" y="1048"/>
                </a:cubicBezTo>
                <a:cubicBezTo>
                  <a:pt x="91" y="1040"/>
                  <a:pt x="81" y="1045"/>
                  <a:pt x="76" y="1043"/>
                </a:cubicBezTo>
                <a:cubicBezTo>
                  <a:pt x="117" y="1049"/>
                  <a:pt x="127" y="1043"/>
                  <a:pt x="131" y="1045"/>
                </a:cubicBezTo>
                <a:cubicBezTo>
                  <a:pt x="210" y="1054"/>
                  <a:pt x="239" y="1054"/>
                  <a:pt x="268" y="1053"/>
                </a:cubicBezTo>
                <a:cubicBezTo>
                  <a:pt x="398" y="1031"/>
                  <a:pt x="398" y="1024"/>
                  <a:pt x="406" y="1026"/>
                </a:cubicBezTo>
                <a:cubicBezTo>
                  <a:pt x="470" y="995"/>
                  <a:pt x="483" y="993"/>
                  <a:pt x="487" y="984"/>
                </a:cubicBezTo>
                <a:cubicBezTo>
                  <a:pt x="411" y="1014"/>
                  <a:pt x="407" y="1015"/>
                  <a:pt x="406" y="1020"/>
                </a:cubicBezTo>
                <a:cubicBezTo>
                  <a:pt x="342" y="1033"/>
                  <a:pt x="339" y="1029"/>
                  <a:pt x="337" y="1034"/>
                </a:cubicBezTo>
                <a:cubicBezTo>
                  <a:pt x="281" y="1041"/>
                  <a:pt x="271" y="1041"/>
                  <a:pt x="262" y="1042"/>
                </a:cubicBezTo>
                <a:cubicBezTo>
                  <a:pt x="164" y="1039"/>
                  <a:pt x="156" y="1042"/>
                  <a:pt x="143" y="1036"/>
                </a:cubicBezTo>
                <a:cubicBezTo>
                  <a:pt x="109" y="1030"/>
                  <a:pt x="103" y="1032"/>
                  <a:pt x="102" y="1028"/>
                </a:cubicBezTo>
                <a:cubicBezTo>
                  <a:pt x="27" y="1013"/>
                  <a:pt x="18" y="1013"/>
                  <a:pt x="14" y="1007"/>
                </a:cubicBezTo>
                <a:cubicBezTo>
                  <a:pt x="201" y="1026"/>
                  <a:pt x="240" y="1025"/>
                  <a:pt x="279" y="1024"/>
                </a:cubicBezTo>
                <a:cubicBezTo>
                  <a:pt x="313" y="1016"/>
                  <a:pt x="321" y="1016"/>
                  <a:pt x="322" y="1020"/>
                </a:cubicBezTo>
                <a:cubicBezTo>
                  <a:pt x="426" y="991"/>
                  <a:pt x="430" y="984"/>
                  <a:pt x="440" y="985"/>
                </a:cubicBezTo>
                <a:cubicBezTo>
                  <a:pt x="391" y="990"/>
                  <a:pt x="379" y="999"/>
                  <a:pt x="359" y="1001"/>
                </a:cubicBezTo>
                <a:cubicBezTo>
                  <a:pt x="315" y="1013"/>
                  <a:pt x="304" y="1008"/>
                  <a:pt x="305" y="1014"/>
                </a:cubicBezTo>
                <a:cubicBezTo>
                  <a:pt x="170" y="1013"/>
                  <a:pt x="150" y="1016"/>
                  <a:pt x="139" y="1010"/>
                </a:cubicBezTo>
                <a:cubicBezTo>
                  <a:pt x="130" y="1003"/>
                  <a:pt x="158" y="1001"/>
                  <a:pt x="183" y="1003"/>
                </a:cubicBezTo>
                <a:cubicBezTo>
                  <a:pt x="214" y="1001"/>
                  <a:pt x="212" y="996"/>
                  <a:pt x="220" y="996"/>
                </a:cubicBezTo>
                <a:cubicBezTo>
                  <a:pt x="267" y="984"/>
                  <a:pt x="284" y="989"/>
                  <a:pt x="289" y="983"/>
                </a:cubicBezTo>
                <a:cubicBezTo>
                  <a:pt x="403" y="951"/>
                  <a:pt x="412" y="950"/>
                  <a:pt x="419" y="948"/>
                </a:cubicBezTo>
                <a:cubicBezTo>
                  <a:pt x="422" y="934"/>
                  <a:pt x="423" y="940"/>
                  <a:pt x="416" y="939"/>
                </a:cubicBezTo>
                <a:cubicBezTo>
                  <a:pt x="256" y="981"/>
                  <a:pt x="247" y="983"/>
                  <a:pt x="226" y="987"/>
                </a:cubicBezTo>
                <a:cubicBezTo>
                  <a:pt x="191" y="988"/>
                  <a:pt x="185" y="988"/>
                  <a:pt x="179" y="989"/>
                </a:cubicBezTo>
                <a:cubicBezTo>
                  <a:pt x="232" y="970"/>
                  <a:pt x="248" y="965"/>
                  <a:pt x="266" y="960"/>
                </a:cubicBezTo>
                <a:cubicBezTo>
                  <a:pt x="323" y="943"/>
                  <a:pt x="329" y="938"/>
                  <a:pt x="337" y="935"/>
                </a:cubicBezTo>
                <a:cubicBezTo>
                  <a:pt x="306" y="939"/>
                  <a:pt x="293" y="944"/>
                  <a:pt x="280" y="948"/>
                </a:cubicBezTo>
                <a:cubicBezTo>
                  <a:pt x="127" y="980"/>
                  <a:pt x="107" y="986"/>
                  <a:pt x="86" y="988"/>
                </a:cubicBezTo>
                <a:cubicBezTo>
                  <a:pt x="42" y="997"/>
                  <a:pt x="27" y="997"/>
                  <a:pt x="29" y="992"/>
                </a:cubicBezTo>
                <a:cubicBezTo>
                  <a:pt x="126" y="959"/>
                  <a:pt x="146" y="956"/>
                  <a:pt x="164" y="951"/>
                </a:cubicBezTo>
                <a:cubicBezTo>
                  <a:pt x="233" y="930"/>
                  <a:pt x="249" y="924"/>
                  <a:pt x="267" y="920"/>
                </a:cubicBezTo>
                <a:cubicBezTo>
                  <a:pt x="345" y="894"/>
                  <a:pt x="344" y="887"/>
                  <a:pt x="351" y="888"/>
                </a:cubicBezTo>
                <a:cubicBezTo>
                  <a:pt x="415" y="858"/>
                  <a:pt x="427" y="858"/>
                  <a:pt x="431" y="852"/>
                </a:cubicBezTo>
                <a:cubicBezTo>
                  <a:pt x="448" y="841"/>
                  <a:pt x="446" y="839"/>
                  <a:pt x="445" y="843"/>
                </a:cubicBezTo>
                <a:cubicBezTo>
                  <a:pt x="372" y="876"/>
                  <a:pt x="360" y="871"/>
                  <a:pt x="359" y="877"/>
                </a:cubicBezTo>
                <a:cubicBezTo>
                  <a:pt x="268" y="909"/>
                  <a:pt x="249" y="912"/>
                  <a:pt x="233" y="918"/>
                </a:cubicBezTo>
                <a:cubicBezTo>
                  <a:pt x="157" y="941"/>
                  <a:pt x="151" y="940"/>
                  <a:pt x="146" y="940"/>
                </a:cubicBezTo>
                <a:cubicBezTo>
                  <a:pt x="158" y="927"/>
                  <a:pt x="164" y="928"/>
                  <a:pt x="166" y="925"/>
                </a:cubicBezTo>
                <a:cubicBezTo>
                  <a:pt x="199" y="898"/>
                  <a:pt x="214" y="902"/>
                  <a:pt x="214" y="892"/>
                </a:cubicBezTo>
                <a:cubicBezTo>
                  <a:pt x="271" y="862"/>
                  <a:pt x="285" y="854"/>
                  <a:pt x="300" y="846"/>
                </a:cubicBezTo>
                <a:cubicBezTo>
                  <a:pt x="437" y="785"/>
                  <a:pt x="441" y="784"/>
                  <a:pt x="444" y="782"/>
                </a:cubicBezTo>
                <a:cubicBezTo>
                  <a:pt x="472" y="772"/>
                  <a:pt x="485" y="769"/>
                  <a:pt x="475" y="766"/>
                </a:cubicBezTo>
                <a:cubicBezTo>
                  <a:pt x="395" y="789"/>
                  <a:pt x="396" y="793"/>
                  <a:pt x="392" y="795"/>
                </a:cubicBezTo>
                <a:cubicBezTo>
                  <a:pt x="368" y="808"/>
                  <a:pt x="356" y="804"/>
                  <a:pt x="354" y="810"/>
                </a:cubicBezTo>
                <a:cubicBezTo>
                  <a:pt x="247" y="865"/>
                  <a:pt x="235" y="865"/>
                  <a:pt x="231" y="871"/>
                </a:cubicBezTo>
                <a:cubicBezTo>
                  <a:pt x="188" y="897"/>
                  <a:pt x="182" y="896"/>
                  <a:pt x="180" y="899"/>
                </a:cubicBezTo>
                <a:cubicBezTo>
                  <a:pt x="191" y="886"/>
                  <a:pt x="197" y="882"/>
                  <a:pt x="203" y="878"/>
                </a:cubicBezTo>
                <a:cubicBezTo>
                  <a:pt x="280" y="826"/>
                  <a:pt x="298" y="825"/>
                  <a:pt x="305" y="814"/>
                </a:cubicBezTo>
                <a:cubicBezTo>
                  <a:pt x="369" y="786"/>
                  <a:pt x="377" y="784"/>
                  <a:pt x="383" y="780"/>
                </a:cubicBezTo>
                <a:cubicBezTo>
                  <a:pt x="448" y="751"/>
                  <a:pt x="464" y="757"/>
                  <a:pt x="463" y="746"/>
                </a:cubicBezTo>
                <a:cubicBezTo>
                  <a:pt x="393" y="777"/>
                  <a:pt x="375" y="767"/>
                  <a:pt x="377" y="775"/>
                </a:cubicBezTo>
                <a:cubicBezTo>
                  <a:pt x="286" y="811"/>
                  <a:pt x="280" y="817"/>
                  <a:pt x="271" y="821"/>
                </a:cubicBezTo>
                <a:cubicBezTo>
                  <a:pt x="195" y="872"/>
                  <a:pt x="184" y="873"/>
                  <a:pt x="176" y="878"/>
                </a:cubicBezTo>
                <a:cubicBezTo>
                  <a:pt x="147" y="899"/>
                  <a:pt x="141" y="906"/>
                  <a:pt x="131" y="909"/>
                </a:cubicBezTo>
                <a:cubicBezTo>
                  <a:pt x="75" y="942"/>
                  <a:pt x="69" y="949"/>
                  <a:pt x="56" y="951"/>
                </a:cubicBezTo>
                <a:cubicBezTo>
                  <a:pt x="30" y="974"/>
                  <a:pt x="14" y="965"/>
                  <a:pt x="16" y="972"/>
                </a:cubicBezTo>
                <a:cubicBezTo>
                  <a:pt x="15" y="1020"/>
                  <a:pt x="22" y="1026"/>
                  <a:pt x="32" y="1027"/>
                </a:cubicBezTo>
                <a:cubicBezTo>
                  <a:pt x="2" y="1036"/>
                  <a:pt x="2" y="1036"/>
                  <a:pt x="2" y="1036"/>
                </a:cubicBezTo>
                <a:close/>
                <a:moveTo>
                  <a:pt x="160" y="905"/>
                </a:moveTo>
                <a:cubicBezTo>
                  <a:pt x="162" y="905"/>
                  <a:pt x="164" y="905"/>
                  <a:pt x="166" y="905"/>
                </a:cubicBezTo>
                <a:cubicBezTo>
                  <a:pt x="167" y="911"/>
                  <a:pt x="162" y="910"/>
                  <a:pt x="157" y="911"/>
                </a:cubicBezTo>
                <a:cubicBezTo>
                  <a:pt x="157" y="908"/>
                  <a:pt x="160" y="908"/>
                  <a:pt x="160" y="905"/>
                </a:cubicBezTo>
                <a:close/>
                <a:moveTo>
                  <a:pt x="128" y="926"/>
                </a:moveTo>
                <a:cubicBezTo>
                  <a:pt x="136" y="928"/>
                  <a:pt x="122" y="933"/>
                  <a:pt x="123" y="938"/>
                </a:cubicBezTo>
                <a:cubicBezTo>
                  <a:pt x="119" y="938"/>
                  <a:pt x="115" y="938"/>
                  <a:pt x="114" y="941"/>
                </a:cubicBezTo>
                <a:cubicBezTo>
                  <a:pt x="105" y="934"/>
                  <a:pt x="128" y="933"/>
                  <a:pt x="128" y="926"/>
                </a:cubicBezTo>
                <a:close/>
                <a:moveTo>
                  <a:pt x="2859" y="2158"/>
                </a:moveTo>
                <a:cubicBezTo>
                  <a:pt x="2857" y="2159"/>
                  <a:pt x="2856" y="2159"/>
                  <a:pt x="2854" y="2160"/>
                </a:cubicBezTo>
                <a:cubicBezTo>
                  <a:pt x="2877" y="2160"/>
                  <a:pt x="2877" y="2160"/>
                  <a:pt x="2877" y="2160"/>
                </a:cubicBezTo>
                <a:cubicBezTo>
                  <a:pt x="2879" y="2159"/>
                  <a:pt x="2881" y="2158"/>
                  <a:pt x="2882" y="2159"/>
                </a:cubicBezTo>
                <a:cubicBezTo>
                  <a:pt x="2882" y="2147"/>
                  <a:pt x="2882" y="2147"/>
                  <a:pt x="2882" y="2147"/>
                </a:cubicBezTo>
                <a:cubicBezTo>
                  <a:pt x="2880" y="2148"/>
                  <a:pt x="2878" y="2150"/>
                  <a:pt x="2875" y="2151"/>
                </a:cubicBezTo>
                <a:cubicBezTo>
                  <a:pt x="2870" y="2154"/>
                  <a:pt x="2864" y="2155"/>
                  <a:pt x="2859" y="2158"/>
                </a:cubicBezTo>
                <a:close/>
                <a:moveTo>
                  <a:pt x="2281" y="2042"/>
                </a:moveTo>
                <a:cubicBezTo>
                  <a:pt x="2282" y="2071"/>
                  <a:pt x="2273" y="2096"/>
                  <a:pt x="2277" y="2125"/>
                </a:cubicBezTo>
                <a:cubicBezTo>
                  <a:pt x="2273" y="2133"/>
                  <a:pt x="2270" y="2140"/>
                  <a:pt x="2269" y="2149"/>
                </a:cubicBezTo>
                <a:cubicBezTo>
                  <a:pt x="2263" y="2151"/>
                  <a:pt x="2270" y="2158"/>
                  <a:pt x="2265" y="2160"/>
                </a:cubicBezTo>
                <a:cubicBezTo>
                  <a:pt x="2280" y="2160"/>
                  <a:pt x="2280" y="2160"/>
                  <a:pt x="2280" y="2160"/>
                </a:cubicBezTo>
                <a:cubicBezTo>
                  <a:pt x="2279" y="2157"/>
                  <a:pt x="2278" y="2154"/>
                  <a:pt x="2277" y="2151"/>
                </a:cubicBezTo>
                <a:cubicBezTo>
                  <a:pt x="2286" y="2136"/>
                  <a:pt x="2279" y="2114"/>
                  <a:pt x="2286" y="2098"/>
                </a:cubicBezTo>
                <a:cubicBezTo>
                  <a:pt x="2281" y="2087"/>
                  <a:pt x="2290" y="2081"/>
                  <a:pt x="2285" y="2070"/>
                </a:cubicBezTo>
                <a:cubicBezTo>
                  <a:pt x="2287" y="2065"/>
                  <a:pt x="2287" y="2060"/>
                  <a:pt x="2288" y="2055"/>
                </a:cubicBezTo>
                <a:cubicBezTo>
                  <a:pt x="2284" y="2052"/>
                  <a:pt x="2290" y="2041"/>
                  <a:pt x="2281" y="2042"/>
                </a:cubicBezTo>
                <a:close/>
                <a:moveTo>
                  <a:pt x="2266" y="2037"/>
                </a:moveTo>
                <a:cubicBezTo>
                  <a:pt x="2265" y="2030"/>
                  <a:pt x="2264" y="2024"/>
                  <a:pt x="2266" y="2018"/>
                </a:cubicBezTo>
                <a:cubicBezTo>
                  <a:pt x="2268" y="2011"/>
                  <a:pt x="2266" y="2003"/>
                  <a:pt x="2269" y="1997"/>
                </a:cubicBezTo>
                <a:cubicBezTo>
                  <a:pt x="2269" y="1983"/>
                  <a:pt x="2269" y="1970"/>
                  <a:pt x="2268" y="1955"/>
                </a:cubicBezTo>
                <a:cubicBezTo>
                  <a:pt x="2263" y="1947"/>
                  <a:pt x="2270" y="1943"/>
                  <a:pt x="2264" y="1935"/>
                </a:cubicBezTo>
                <a:cubicBezTo>
                  <a:pt x="2268" y="1932"/>
                  <a:pt x="2262" y="1927"/>
                  <a:pt x="2265" y="1924"/>
                </a:cubicBezTo>
                <a:cubicBezTo>
                  <a:pt x="2263" y="1921"/>
                  <a:pt x="2262" y="1914"/>
                  <a:pt x="2258" y="1915"/>
                </a:cubicBezTo>
                <a:cubicBezTo>
                  <a:pt x="2259" y="1928"/>
                  <a:pt x="2262" y="1941"/>
                  <a:pt x="2260" y="1953"/>
                </a:cubicBezTo>
                <a:cubicBezTo>
                  <a:pt x="2262" y="1960"/>
                  <a:pt x="2262" y="1967"/>
                  <a:pt x="2260" y="1972"/>
                </a:cubicBezTo>
                <a:cubicBezTo>
                  <a:pt x="2262" y="1979"/>
                  <a:pt x="2262" y="1986"/>
                  <a:pt x="2260" y="1992"/>
                </a:cubicBezTo>
                <a:cubicBezTo>
                  <a:pt x="2261" y="2004"/>
                  <a:pt x="2260" y="2016"/>
                  <a:pt x="2258" y="2028"/>
                </a:cubicBezTo>
                <a:cubicBezTo>
                  <a:pt x="2251" y="2032"/>
                  <a:pt x="2259" y="2041"/>
                  <a:pt x="2254" y="2046"/>
                </a:cubicBezTo>
                <a:cubicBezTo>
                  <a:pt x="2251" y="2048"/>
                  <a:pt x="2251" y="2051"/>
                  <a:pt x="2251" y="2054"/>
                </a:cubicBezTo>
                <a:cubicBezTo>
                  <a:pt x="2255" y="2059"/>
                  <a:pt x="2250" y="2061"/>
                  <a:pt x="2250" y="2064"/>
                </a:cubicBezTo>
                <a:cubicBezTo>
                  <a:pt x="2244" y="2068"/>
                  <a:pt x="2251" y="2076"/>
                  <a:pt x="2245" y="2080"/>
                </a:cubicBezTo>
                <a:cubicBezTo>
                  <a:pt x="2247" y="2083"/>
                  <a:pt x="2246" y="2086"/>
                  <a:pt x="2246" y="2089"/>
                </a:cubicBezTo>
                <a:cubicBezTo>
                  <a:pt x="2241" y="2090"/>
                  <a:pt x="2243" y="2095"/>
                  <a:pt x="2241" y="2098"/>
                </a:cubicBezTo>
                <a:cubicBezTo>
                  <a:pt x="2239" y="2104"/>
                  <a:pt x="2241" y="2111"/>
                  <a:pt x="2237" y="2116"/>
                </a:cubicBezTo>
                <a:cubicBezTo>
                  <a:pt x="2235" y="2122"/>
                  <a:pt x="2233" y="2128"/>
                  <a:pt x="2233" y="2134"/>
                </a:cubicBezTo>
                <a:cubicBezTo>
                  <a:pt x="2229" y="2143"/>
                  <a:pt x="2225" y="2151"/>
                  <a:pt x="2221" y="2160"/>
                </a:cubicBezTo>
                <a:cubicBezTo>
                  <a:pt x="2245" y="2160"/>
                  <a:pt x="2245" y="2160"/>
                  <a:pt x="2245" y="2160"/>
                </a:cubicBezTo>
                <a:cubicBezTo>
                  <a:pt x="2245" y="2158"/>
                  <a:pt x="2246" y="2156"/>
                  <a:pt x="2246" y="2154"/>
                </a:cubicBezTo>
                <a:cubicBezTo>
                  <a:pt x="2254" y="2143"/>
                  <a:pt x="2255" y="2129"/>
                  <a:pt x="2256" y="2116"/>
                </a:cubicBezTo>
                <a:cubicBezTo>
                  <a:pt x="2264" y="2104"/>
                  <a:pt x="2259" y="2088"/>
                  <a:pt x="2266" y="2076"/>
                </a:cubicBezTo>
                <a:cubicBezTo>
                  <a:pt x="2263" y="2062"/>
                  <a:pt x="2260" y="2048"/>
                  <a:pt x="2266" y="2037"/>
                </a:cubicBezTo>
                <a:close/>
                <a:moveTo>
                  <a:pt x="2163" y="1971"/>
                </a:moveTo>
                <a:cubicBezTo>
                  <a:pt x="2157" y="1957"/>
                  <a:pt x="2162" y="1947"/>
                  <a:pt x="2160" y="1934"/>
                </a:cubicBezTo>
                <a:cubicBezTo>
                  <a:pt x="2157" y="1920"/>
                  <a:pt x="2157" y="1907"/>
                  <a:pt x="2157" y="1894"/>
                </a:cubicBezTo>
                <a:cubicBezTo>
                  <a:pt x="2155" y="1879"/>
                  <a:pt x="2153" y="1864"/>
                  <a:pt x="2150" y="1849"/>
                </a:cubicBezTo>
                <a:cubicBezTo>
                  <a:pt x="2147" y="1837"/>
                  <a:pt x="2144" y="1825"/>
                  <a:pt x="2139" y="1812"/>
                </a:cubicBezTo>
                <a:cubicBezTo>
                  <a:pt x="2135" y="1803"/>
                  <a:pt x="2131" y="1795"/>
                  <a:pt x="2126" y="1786"/>
                </a:cubicBezTo>
                <a:cubicBezTo>
                  <a:pt x="2113" y="1788"/>
                  <a:pt x="2135" y="1803"/>
                  <a:pt x="2128" y="1808"/>
                </a:cubicBezTo>
                <a:cubicBezTo>
                  <a:pt x="2137" y="1814"/>
                  <a:pt x="2133" y="1821"/>
                  <a:pt x="2139" y="1831"/>
                </a:cubicBezTo>
                <a:cubicBezTo>
                  <a:pt x="2139" y="1837"/>
                  <a:pt x="2140" y="1843"/>
                  <a:pt x="2141" y="1849"/>
                </a:cubicBezTo>
                <a:cubicBezTo>
                  <a:pt x="2141" y="1852"/>
                  <a:pt x="2142" y="1855"/>
                  <a:pt x="2143" y="1859"/>
                </a:cubicBezTo>
                <a:cubicBezTo>
                  <a:pt x="2147" y="1864"/>
                  <a:pt x="2141" y="1867"/>
                  <a:pt x="2146" y="1873"/>
                </a:cubicBezTo>
                <a:cubicBezTo>
                  <a:pt x="2138" y="1874"/>
                  <a:pt x="2154" y="1884"/>
                  <a:pt x="2146" y="1886"/>
                </a:cubicBezTo>
                <a:cubicBezTo>
                  <a:pt x="2147" y="1895"/>
                  <a:pt x="2148" y="1904"/>
                  <a:pt x="2150" y="1913"/>
                </a:cubicBezTo>
                <a:cubicBezTo>
                  <a:pt x="2151" y="1918"/>
                  <a:pt x="2149" y="1921"/>
                  <a:pt x="2150" y="1926"/>
                </a:cubicBezTo>
                <a:cubicBezTo>
                  <a:pt x="2147" y="1929"/>
                  <a:pt x="2154" y="1936"/>
                  <a:pt x="2150" y="1939"/>
                </a:cubicBezTo>
                <a:cubicBezTo>
                  <a:pt x="2154" y="1976"/>
                  <a:pt x="2153" y="2011"/>
                  <a:pt x="2150" y="2045"/>
                </a:cubicBezTo>
                <a:cubicBezTo>
                  <a:pt x="2144" y="2061"/>
                  <a:pt x="2145" y="2078"/>
                  <a:pt x="2138" y="2093"/>
                </a:cubicBezTo>
                <a:cubicBezTo>
                  <a:pt x="2141" y="2098"/>
                  <a:pt x="2133" y="2100"/>
                  <a:pt x="2138" y="2106"/>
                </a:cubicBezTo>
                <a:cubicBezTo>
                  <a:pt x="2137" y="2110"/>
                  <a:pt x="2136" y="2114"/>
                  <a:pt x="2134" y="2118"/>
                </a:cubicBezTo>
                <a:cubicBezTo>
                  <a:pt x="2132" y="2126"/>
                  <a:pt x="2133" y="2136"/>
                  <a:pt x="2128" y="2144"/>
                </a:cubicBezTo>
                <a:cubicBezTo>
                  <a:pt x="2127" y="2149"/>
                  <a:pt x="2126" y="2155"/>
                  <a:pt x="2124" y="2160"/>
                </a:cubicBezTo>
                <a:cubicBezTo>
                  <a:pt x="2136" y="2160"/>
                  <a:pt x="2136" y="2160"/>
                  <a:pt x="2136" y="2160"/>
                </a:cubicBezTo>
                <a:cubicBezTo>
                  <a:pt x="2137" y="2158"/>
                  <a:pt x="2138" y="2156"/>
                  <a:pt x="2139" y="2154"/>
                </a:cubicBezTo>
                <a:cubicBezTo>
                  <a:pt x="2139" y="2141"/>
                  <a:pt x="2144" y="2130"/>
                  <a:pt x="2147" y="2118"/>
                </a:cubicBezTo>
                <a:cubicBezTo>
                  <a:pt x="2149" y="2106"/>
                  <a:pt x="2148" y="2093"/>
                  <a:pt x="2153" y="2083"/>
                </a:cubicBezTo>
                <a:cubicBezTo>
                  <a:pt x="2156" y="2071"/>
                  <a:pt x="2156" y="2058"/>
                  <a:pt x="2161" y="2047"/>
                </a:cubicBezTo>
                <a:cubicBezTo>
                  <a:pt x="2160" y="2041"/>
                  <a:pt x="2162" y="2036"/>
                  <a:pt x="2162" y="2030"/>
                </a:cubicBezTo>
                <a:cubicBezTo>
                  <a:pt x="2165" y="2024"/>
                  <a:pt x="2161" y="2016"/>
                  <a:pt x="2162" y="2010"/>
                </a:cubicBezTo>
                <a:cubicBezTo>
                  <a:pt x="2166" y="1999"/>
                  <a:pt x="2162" y="1984"/>
                  <a:pt x="2163" y="1971"/>
                </a:cubicBezTo>
                <a:close/>
                <a:moveTo>
                  <a:pt x="2222" y="1981"/>
                </a:moveTo>
                <a:cubicBezTo>
                  <a:pt x="2224" y="1968"/>
                  <a:pt x="2226" y="1955"/>
                  <a:pt x="2225" y="1941"/>
                </a:cubicBezTo>
                <a:cubicBezTo>
                  <a:pt x="2224" y="1926"/>
                  <a:pt x="2229" y="1913"/>
                  <a:pt x="2223" y="1897"/>
                </a:cubicBezTo>
                <a:cubicBezTo>
                  <a:pt x="2225" y="1884"/>
                  <a:pt x="2218" y="1868"/>
                  <a:pt x="2218" y="1854"/>
                </a:cubicBezTo>
                <a:cubicBezTo>
                  <a:pt x="2217" y="1852"/>
                  <a:pt x="2217" y="1851"/>
                  <a:pt x="2217" y="1849"/>
                </a:cubicBezTo>
                <a:cubicBezTo>
                  <a:pt x="2216" y="1843"/>
                  <a:pt x="2219" y="1838"/>
                  <a:pt x="2213" y="1831"/>
                </a:cubicBezTo>
                <a:cubicBezTo>
                  <a:pt x="2217" y="1828"/>
                  <a:pt x="2212" y="1823"/>
                  <a:pt x="2210" y="1819"/>
                </a:cubicBezTo>
                <a:cubicBezTo>
                  <a:pt x="2214" y="1817"/>
                  <a:pt x="2210" y="1810"/>
                  <a:pt x="2207" y="1811"/>
                </a:cubicBezTo>
                <a:cubicBezTo>
                  <a:pt x="2209" y="1824"/>
                  <a:pt x="2211" y="1836"/>
                  <a:pt x="2213" y="1849"/>
                </a:cubicBezTo>
                <a:cubicBezTo>
                  <a:pt x="2214" y="1853"/>
                  <a:pt x="2214" y="1857"/>
                  <a:pt x="2215" y="1862"/>
                </a:cubicBezTo>
                <a:cubicBezTo>
                  <a:pt x="2209" y="1876"/>
                  <a:pt x="2223" y="1896"/>
                  <a:pt x="2216" y="1910"/>
                </a:cubicBezTo>
                <a:cubicBezTo>
                  <a:pt x="2220" y="1919"/>
                  <a:pt x="2214" y="1925"/>
                  <a:pt x="2219" y="1934"/>
                </a:cubicBezTo>
                <a:cubicBezTo>
                  <a:pt x="2217" y="1942"/>
                  <a:pt x="2215" y="1949"/>
                  <a:pt x="2217" y="1958"/>
                </a:cubicBezTo>
                <a:cubicBezTo>
                  <a:pt x="2219" y="1962"/>
                  <a:pt x="2212" y="1963"/>
                  <a:pt x="2216" y="1968"/>
                </a:cubicBezTo>
                <a:cubicBezTo>
                  <a:pt x="2211" y="1971"/>
                  <a:pt x="2218" y="1977"/>
                  <a:pt x="2212" y="1980"/>
                </a:cubicBezTo>
                <a:cubicBezTo>
                  <a:pt x="2216" y="1989"/>
                  <a:pt x="2207" y="1994"/>
                  <a:pt x="2214" y="2004"/>
                </a:cubicBezTo>
                <a:cubicBezTo>
                  <a:pt x="2205" y="2010"/>
                  <a:pt x="2207" y="2019"/>
                  <a:pt x="2206" y="2028"/>
                </a:cubicBezTo>
                <a:cubicBezTo>
                  <a:pt x="2206" y="2037"/>
                  <a:pt x="2199" y="2044"/>
                  <a:pt x="2200" y="2053"/>
                </a:cubicBezTo>
                <a:cubicBezTo>
                  <a:pt x="2200" y="2063"/>
                  <a:pt x="2194" y="2070"/>
                  <a:pt x="2197" y="2081"/>
                </a:cubicBezTo>
                <a:cubicBezTo>
                  <a:pt x="2188" y="2087"/>
                  <a:pt x="2191" y="2097"/>
                  <a:pt x="2186" y="2105"/>
                </a:cubicBezTo>
                <a:cubicBezTo>
                  <a:pt x="2184" y="2122"/>
                  <a:pt x="2174" y="2137"/>
                  <a:pt x="2168" y="2153"/>
                </a:cubicBezTo>
                <a:cubicBezTo>
                  <a:pt x="2166" y="2155"/>
                  <a:pt x="2165" y="2158"/>
                  <a:pt x="2164" y="2160"/>
                </a:cubicBezTo>
                <a:cubicBezTo>
                  <a:pt x="2176" y="2160"/>
                  <a:pt x="2176" y="2160"/>
                  <a:pt x="2176" y="2160"/>
                </a:cubicBezTo>
                <a:cubicBezTo>
                  <a:pt x="2180" y="2152"/>
                  <a:pt x="2184" y="2144"/>
                  <a:pt x="2189" y="2136"/>
                </a:cubicBezTo>
                <a:cubicBezTo>
                  <a:pt x="2196" y="2111"/>
                  <a:pt x="2201" y="2086"/>
                  <a:pt x="2210" y="2061"/>
                </a:cubicBezTo>
                <a:cubicBezTo>
                  <a:pt x="2214" y="2049"/>
                  <a:pt x="2211" y="2034"/>
                  <a:pt x="2217" y="2022"/>
                </a:cubicBezTo>
                <a:cubicBezTo>
                  <a:pt x="2217" y="2015"/>
                  <a:pt x="2219" y="2009"/>
                  <a:pt x="2219" y="2002"/>
                </a:cubicBezTo>
                <a:cubicBezTo>
                  <a:pt x="2223" y="1996"/>
                  <a:pt x="2220" y="1988"/>
                  <a:pt x="2222" y="1981"/>
                </a:cubicBezTo>
                <a:close/>
                <a:moveTo>
                  <a:pt x="2373" y="982"/>
                </a:moveTo>
                <a:cubicBezTo>
                  <a:pt x="2379" y="990"/>
                  <a:pt x="2390" y="991"/>
                  <a:pt x="2399" y="995"/>
                </a:cubicBezTo>
                <a:cubicBezTo>
                  <a:pt x="2455" y="1039"/>
                  <a:pt x="2465" y="1041"/>
                  <a:pt x="2470" y="1051"/>
                </a:cubicBezTo>
                <a:cubicBezTo>
                  <a:pt x="2504" y="1086"/>
                  <a:pt x="2511" y="1084"/>
                  <a:pt x="2510" y="1093"/>
                </a:cubicBezTo>
                <a:cubicBezTo>
                  <a:pt x="2550" y="1157"/>
                  <a:pt x="2543" y="1156"/>
                  <a:pt x="2537" y="1153"/>
                </a:cubicBezTo>
                <a:cubicBezTo>
                  <a:pt x="2512" y="1114"/>
                  <a:pt x="2509" y="1107"/>
                  <a:pt x="2499" y="1111"/>
                </a:cubicBezTo>
                <a:cubicBezTo>
                  <a:pt x="2515" y="1138"/>
                  <a:pt x="2515" y="1144"/>
                  <a:pt x="2516" y="1149"/>
                </a:cubicBezTo>
                <a:cubicBezTo>
                  <a:pt x="2441" y="1159"/>
                  <a:pt x="2455" y="1161"/>
                  <a:pt x="2473" y="1157"/>
                </a:cubicBezTo>
                <a:cubicBezTo>
                  <a:pt x="2491" y="1165"/>
                  <a:pt x="2496" y="1165"/>
                  <a:pt x="2497" y="1173"/>
                </a:cubicBezTo>
                <a:cubicBezTo>
                  <a:pt x="2529" y="1189"/>
                  <a:pt x="2539" y="1186"/>
                  <a:pt x="2542" y="1194"/>
                </a:cubicBezTo>
                <a:cubicBezTo>
                  <a:pt x="2610" y="1309"/>
                  <a:pt x="2609" y="1320"/>
                  <a:pt x="2620" y="1314"/>
                </a:cubicBezTo>
                <a:cubicBezTo>
                  <a:pt x="2623" y="1283"/>
                  <a:pt x="2627" y="1279"/>
                  <a:pt x="2622" y="1278"/>
                </a:cubicBezTo>
                <a:cubicBezTo>
                  <a:pt x="2615" y="1252"/>
                  <a:pt x="2615" y="1246"/>
                  <a:pt x="2614" y="1241"/>
                </a:cubicBezTo>
                <a:cubicBezTo>
                  <a:pt x="2612" y="1169"/>
                  <a:pt x="2607" y="1155"/>
                  <a:pt x="2613" y="1150"/>
                </a:cubicBezTo>
                <a:cubicBezTo>
                  <a:pt x="2635" y="1094"/>
                  <a:pt x="2646" y="1091"/>
                  <a:pt x="2644" y="1079"/>
                </a:cubicBezTo>
                <a:cubicBezTo>
                  <a:pt x="2614" y="1116"/>
                  <a:pt x="2607" y="1118"/>
                  <a:pt x="2609" y="1127"/>
                </a:cubicBezTo>
                <a:cubicBezTo>
                  <a:pt x="2592" y="1168"/>
                  <a:pt x="2599" y="1181"/>
                  <a:pt x="2591" y="1184"/>
                </a:cubicBezTo>
                <a:cubicBezTo>
                  <a:pt x="2582" y="1131"/>
                  <a:pt x="2586" y="1123"/>
                  <a:pt x="2585" y="1111"/>
                </a:cubicBezTo>
                <a:cubicBezTo>
                  <a:pt x="2594" y="1077"/>
                  <a:pt x="2593" y="1070"/>
                  <a:pt x="2593" y="1065"/>
                </a:cubicBezTo>
                <a:cubicBezTo>
                  <a:pt x="2609" y="1010"/>
                  <a:pt x="2608" y="995"/>
                  <a:pt x="2616" y="986"/>
                </a:cubicBezTo>
                <a:cubicBezTo>
                  <a:pt x="2647" y="911"/>
                  <a:pt x="2655" y="909"/>
                  <a:pt x="2655" y="902"/>
                </a:cubicBezTo>
                <a:cubicBezTo>
                  <a:pt x="2688" y="842"/>
                  <a:pt x="2698" y="834"/>
                  <a:pt x="2701" y="822"/>
                </a:cubicBezTo>
                <a:cubicBezTo>
                  <a:pt x="2726" y="779"/>
                  <a:pt x="2733" y="780"/>
                  <a:pt x="2730" y="774"/>
                </a:cubicBezTo>
                <a:cubicBezTo>
                  <a:pt x="2754" y="741"/>
                  <a:pt x="2751" y="732"/>
                  <a:pt x="2756" y="728"/>
                </a:cubicBezTo>
                <a:cubicBezTo>
                  <a:pt x="2769" y="708"/>
                  <a:pt x="2752" y="704"/>
                  <a:pt x="2757" y="716"/>
                </a:cubicBezTo>
                <a:cubicBezTo>
                  <a:pt x="2740" y="740"/>
                  <a:pt x="2738" y="746"/>
                  <a:pt x="2738" y="755"/>
                </a:cubicBezTo>
                <a:cubicBezTo>
                  <a:pt x="2694" y="813"/>
                  <a:pt x="2698" y="823"/>
                  <a:pt x="2691" y="827"/>
                </a:cubicBezTo>
                <a:cubicBezTo>
                  <a:pt x="2663" y="869"/>
                  <a:pt x="2658" y="875"/>
                  <a:pt x="2654" y="881"/>
                </a:cubicBezTo>
                <a:cubicBezTo>
                  <a:pt x="2644" y="903"/>
                  <a:pt x="2642" y="906"/>
                  <a:pt x="2639" y="908"/>
                </a:cubicBezTo>
                <a:cubicBezTo>
                  <a:pt x="2610" y="974"/>
                  <a:pt x="2603" y="987"/>
                  <a:pt x="2595" y="1000"/>
                </a:cubicBezTo>
                <a:cubicBezTo>
                  <a:pt x="2581" y="1076"/>
                  <a:pt x="2580" y="1081"/>
                  <a:pt x="2576" y="1083"/>
                </a:cubicBezTo>
                <a:cubicBezTo>
                  <a:pt x="2578" y="1039"/>
                  <a:pt x="2575" y="1027"/>
                  <a:pt x="2581" y="1020"/>
                </a:cubicBezTo>
                <a:cubicBezTo>
                  <a:pt x="2589" y="985"/>
                  <a:pt x="2593" y="982"/>
                  <a:pt x="2593" y="976"/>
                </a:cubicBezTo>
                <a:cubicBezTo>
                  <a:pt x="2608" y="929"/>
                  <a:pt x="2615" y="928"/>
                  <a:pt x="2615" y="922"/>
                </a:cubicBezTo>
                <a:cubicBezTo>
                  <a:pt x="2645" y="867"/>
                  <a:pt x="2659" y="853"/>
                  <a:pt x="2669" y="837"/>
                </a:cubicBezTo>
                <a:cubicBezTo>
                  <a:pt x="2691" y="814"/>
                  <a:pt x="2689" y="807"/>
                  <a:pt x="2695" y="805"/>
                </a:cubicBezTo>
                <a:cubicBezTo>
                  <a:pt x="2722" y="760"/>
                  <a:pt x="2731" y="754"/>
                  <a:pt x="2733" y="744"/>
                </a:cubicBezTo>
                <a:cubicBezTo>
                  <a:pt x="2777" y="664"/>
                  <a:pt x="2778" y="659"/>
                  <a:pt x="2780" y="655"/>
                </a:cubicBezTo>
                <a:cubicBezTo>
                  <a:pt x="2760" y="678"/>
                  <a:pt x="2758" y="691"/>
                  <a:pt x="2751" y="699"/>
                </a:cubicBezTo>
                <a:cubicBezTo>
                  <a:pt x="2734" y="736"/>
                  <a:pt x="2724" y="737"/>
                  <a:pt x="2727" y="745"/>
                </a:cubicBezTo>
                <a:cubicBezTo>
                  <a:pt x="2711" y="770"/>
                  <a:pt x="2709" y="771"/>
                  <a:pt x="2706" y="773"/>
                </a:cubicBezTo>
                <a:cubicBezTo>
                  <a:pt x="2684" y="808"/>
                  <a:pt x="2677" y="810"/>
                  <a:pt x="2673" y="815"/>
                </a:cubicBezTo>
                <a:cubicBezTo>
                  <a:pt x="2621" y="881"/>
                  <a:pt x="2626" y="890"/>
                  <a:pt x="2621" y="891"/>
                </a:cubicBezTo>
                <a:cubicBezTo>
                  <a:pt x="2598" y="929"/>
                  <a:pt x="2600" y="932"/>
                  <a:pt x="2600" y="934"/>
                </a:cubicBezTo>
                <a:cubicBezTo>
                  <a:pt x="2591" y="962"/>
                  <a:pt x="2587" y="963"/>
                  <a:pt x="2585" y="966"/>
                </a:cubicBezTo>
                <a:cubicBezTo>
                  <a:pt x="2568" y="1004"/>
                  <a:pt x="2579" y="1016"/>
                  <a:pt x="2568" y="1014"/>
                </a:cubicBezTo>
                <a:cubicBezTo>
                  <a:pt x="2559" y="1044"/>
                  <a:pt x="2559" y="1035"/>
                  <a:pt x="2556" y="1025"/>
                </a:cubicBezTo>
                <a:cubicBezTo>
                  <a:pt x="2579" y="948"/>
                  <a:pt x="2578" y="935"/>
                  <a:pt x="2587" y="927"/>
                </a:cubicBezTo>
                <a:cubicBezTo>
                  <a:pt x="2611" y="865"/>
                  <a:pt x="2616" y="858"/>
                  <a:pt x="2622" y="852"/>
                </a:cubicBezTo>
                <a:cubicBezTo>
                  <a:pt x="2639" y="814"/>
                  <a:pt x="2649" y="815"/>
                  <a:pt x="2645" y="806"/>
                </a:cubicBezTo>
                <a:cubicBezTo>
                  <a:pt x="2672" y="757"/>
                  <a:pt x="2680" y="758"/>
                  <a:pt x="2682" y="754"/>
                </a:cubicBezTo>
                <a:cubicBezTo>
                  <a:pt x="2712" y="708"/>
                  <a:pt x="2721" y="694"/>
                  <a:pt x="2732" y="682"/>
                </a:cubicBezTo>
                <a:cubicBezTo>
                  <a:pt x="2755" y="647"/>
                  <a:pt x="2754" y="640"/>
                  <a:pt x="2759" y="638"/>
                </a:cubicBezTo>
                <a:cubicBezTo>
                  <a:pt x="2824" y="509"/>
                  <a:pt x="2832" y="507"/>
                  <a:pt x="2835" y="502"/>
                </a:cubicBezTo>
                <a:cubicBezTo>
                  <a:pt x="2813" y="511"/>
                  <a:pt x="2815" y="528"/>
                  <a:pt x="2801" y="524"/>
                </a:cubicBezTo>
                <a:cubicBezTo>
                  <a:pt x="2775" y="561"/>
                  <a:pt x="2774" y="566"/>
                  <a:pt x="2769" y="568"/>
                </a:cubicBezTo>
                <a:cubicBezTo>
                  <a:pt x="2692" y="656"/>
                  <a:pt x="2693" y="663"/>
                  <a:pt x="2688" y="665"/>
                </a:cubicBezTo>
                <a:cubicBezTo>
                  <a:pt x="2678" y="681"/>
                  <a:pt x="2671" y="683"/>
                  <a:pt x="2668" y="686"/>
                </a:cubicBezTo>
                <a:cubicBezTo>
                  <a:pt x="2617" y="758"/>
                  <a:pt x="2607" y="774"/>
                  <a:pt x="2597" y="789"/>
                </a:cubicBezTo>
                <a:cubicBezTo>
                  <a:pt x="2582" y="814"/>
                  <a:pt x="2581" y="816"/>
                  <a:pt x="2582" y="819"/>
                </a:cubicBezTo>
                <a:cubicBezTo>
                  <a:pt x="2565" y="846"/>
                  <a:pt x="2564" y="857"/>
                  <a:pt x="2559" y="865"/>
                </a:cubicBezTo>
                <a:cubicBezTo>
                  <a:pt x="2548" y="877"/>
                  <a:pt x="2552" y="870"/>
                  <a:pt x="2552" y="860"/>
                </a:cubicBezTo>
                <a:cubicBezTo>
                  <a:pt x="2565" y="832"/>
                  <a:pt x="2565" y="824"/>
                  <a:pt x="2571" y="821"/>
                </a:cubicBezTo>
                <a:cubicBezTo>
                  <a:pt x="2587" y="791"/>
                  <a:pt x="2592" y="779"/>
                  <a:pt x="2599" y="768"/>
                </a:cubicBezTo>
                <a:cubicBezTo>
                  <a:pt x="2621" y="729"/>
                  <a:pt x="2624" y="724"/>
                  <a:pt x="2627" y="718"/>
                </a:cubicBezTo>
                <a:cubicBezTo>
                  <a:pt x="2657" y="683"/>
                  <a:pt x="2649" y="669"/>
                  <a:pt x="2659" y="667"/>
                </a:cubicBezTo>
                <a:cubicBezTo>
                  <a:pt x="2686" y="609"/>
                  <a:pt x="2689" y="602"/>
                  <a:pt x="2695" y="598"/>
                </a:cubicBezTo>
                <a:cubicBezTo>
                  <a:pt x="2743" y="482"/>
                  <a:pt x="2750" y="479"/>
                  <a:pt x="2749" y="472"/>
                </a:cubicBezTo>
                <a:cubicBezTo>
                  <a:pt x="2767" y="433"/>
                  <a:pt x="2762" y="426"/>
                  <a:pt x="2766" y="424"/>
                </a:cubicBezTo>
                <a:cubicBezTo>
                  <a:pt x="2774" y="386"/>
                  <a:pt x="2783" y="384"/>
                  <a:pt x="2780" y="374"/>
                </a:cubicBezTo>
                <a:cubicBezTo>
                  <a:pt x="2795" y="330"/>
                  <a:pt x="2789" y="318"/>
                  <a:pt x="2795" y="315"/>
                </a:cubicBezTo>
                <a:cubicBezTo>
                  <a:pt x="2798" y="244"/>
                  <a:pt x="2796" y="243"/>
                  <a:pt x="2792" y="244"/>
                </a:cubicBezTo>
                <a:cubicBezTo>
                  <a:pt x="2787" y="225"/>
                  <a:pt x="2786" y="231"/>
                  <a:pt x="2784" y="234"/>
                </a:cubicBezTo>
                <a:cubicBezTo>
                  <a:pt x="2785" y="280"/>
                  <a:pt x="2785" y="290"/>
                  <a:pt x="2782" y="297"/>
                </a:cubicBezTo>
                <a:cubicBezTo>
                  <a:pt x="2767" y="353"/>
                  <a:pt x="2761" y="359"/>
                  <a:pt x="2761" y="369"/>
                </a:cubicBezTo>
                <a:cubicBezTo>
                  <a:pt x="2738" y="420"/>
                  <a:pt x="2740" y="431"/>
                  <a:pt x="2733" y="437"/>
                </a:cubicBezTo>
                <a:cubicBezTo>
                  <a:pt x="2723" y="477"/>
                  <a:pt x="2714" y="475"/>
                  <a:pt x="2716" y="482"/>
                </a:cubicBezTo>
                <a:cubicBezTo>
                  <a:pt x="2696" y="532"/>
                  <a:pt x="2695" y="537"/>
                  <a:pt x="2692" y="540"/>
                </a:cubicBezTo>
                <a:cubicBezTo>
                  <a:pt x="2676" y="561"/>
                  <a:pt x="2681" y="569"/>
                  <a:pt x="2674" y="570"/>
                </a:cubicBezTo>
                <a:cubicBezTo>
                  <a:pt x="2653" y="604"/>
                  <a:pt x="2656" y="612"/>
                  <a:pt x="2651" y="613"/>
                </a:cubicBezTo>
                <a:cubicBezTo>
                  <a:pt x="2635" y="649"/>
                  <a:pt x="2626" y="661"/>
                  <a:pt x="2622" y="675"/>
                </a:cubicBezTo>
                <a:cubicBezTo>
                  <a:pt x="2604" y="697"/>
                  <a:pt x="2606" y="707"/>
                  <a:pt x="2599" y="712"/>
                </a:cubicBezTo>
                <a:cubicBezTo>
                  <a:pt x="2580" y="733"/>
                  <a:pt x="2586" y="746"/>
                  <a:pt x="2577" y="749"/>
                </a:cubicBezTo>
                <a:cubicBezTo>
                  <a:pt x="2545" y="813"/>
                  <a:pt x="2545" y="822"/>
                  <a:pt x="2543" y="830"/>
                </a:cubicBezTo>
                <a:cubicBezTo>
                  <a:pt x="2512" y="921"/>
                  <a:pt x="2510" y="929"/>
                  <a:pt x="2505" y="935"/>
                </a:cubicBezTo>
                <a:cubicBezTo>
                  <a:pt x="2486" y="944"/>
                  <a:pt x="2501" y="940"/>
                  <a:pt x="2498" y="930"/>
                </a:cubicBezTo>
                <a:cubicBezTo>
                  <a:pt x="2544" y="763"/>
                  <a:pt x="2545" y="752"/>
                  <a:pt x="2549" y="743"/>
                </a:cubicBezTo>
                <a:cubicBezTo>
                  <a:pt x="2569" y="690"/>
                  <a:pt x="2579" y="690"/>
                  <a:pt x="2576" y="681"/>
                </a:cubicBezTo>
                <a:cubicBezTo>
                  <a:pt x="2637" y="580"/>
                  <a:pt x="2647" y="561"/>
                  <a:pt x="2657" y="541"/>
                </a:cubicBezTo>
                <a:cubicBezTo>
                  <a:pt x="2688" y="479"/>
                  <a:pt x="2687" y="471"/>
                  <a:pt x="2689" y="466"/>
                </a:cubicBezTo>
                <a:cubicBezTo>
                  <a:pt x="2699" y="430"/>
                  <a:pt x="2714" y="424"/>
                  <a:pt x="2704" y="422"/>
                </a:cubicBezTo>
                <a:cubicBezTo>
                  <a:pt x="2685" y="463"/>
                  <a:pt x="2682" y="474"/>
                  <a:pt x="2675" y="484"/>
                </a:cubicBezTo>
                <a:cubicBezTo>
                  <a:pt x="2655" y="540"/>
                  <a:pt x="2643" y="539"/>
                  <a:pt x="2646" y="549"/>
                </a:cubicBezTo>
                <a:cubicBezTo>
                  <a:pt x="2609" y="601"/>
                  <a:pt x="2607" y="608"/>
                  <a:pt x="2600" y="611"/>
                </a:cubicBezTo>
                <a:cubicBezTo>
                  <a:pt x="2568" y="670"/>
                  <a:pt x="2569" y="678"/>
                  <a:pt x="2561" y="681"/>
                </a:cubicBezTo>
                <a:cubicBezTo>
                  <a:pt x="2572" y="650"/>
                  <a:pt x="2574" y="647"/>
                  <a:pt x="2577" y="645"/>
                </a:cubicBezTo>
                <a:cubicBezTo>
                  <a:pt x="2610" y="566"/>
                  <a:pt x="2616" y="561"/>
                  <a:pt x="2618" y="554"/>
                </a:cubicBezTo>
                <a:cubicBezTo>
                  <a:pt x="2630" y="530"/>
                  <a:pt x="2637" y="528"/>
                  <a:pt x="2638" y="521"/>
                </a:cubicBezTo>
                <a:cubicBezTo>
                  <a:pt x="2648" y="495"/>
                  <a:pt x="2659" y="494"/>
                  <a:pt x="2657" y="484"/>
                </a:cubicBezTo>
                <a:cubicBezTo>
                  <a:pt x="2694" y="429"/>
                  <a:pt x="2697" y="423"/>
                  <a:pt x="2700" y="417"/>
                </a:cubicBezTo>
                <a:cubicBezTo>
                  <a:pt x="2710" y="407"/>
                  <a:pt x="2705" y="418"/>
                  <a:pt x="2712" y="417"/>
                </a:cubicBezTo>
                <a:cubicBezTo>
                  <a:pt x="2716" y="392"/>
                  <a:pt x="2719" y="391"/>
                  <a:pt x="2717" y="387"/>
                </a:cubicBezTo>
                <a:cubicBezTo>
                  <a:pt x="2762" y="293"/>
                  <a:pt x="2772" y="286"/>
                  <a:pt x="2771" y="272"/>
                </a:cubicBezTo>
                <a:cubicBezTo>
                  <a:pt x="2753" y="298"/>
                  <a:pt x="2758" y="307"/>
                  <a:pt x="2752" y="309"/>
                </a:cubicBezTo>
                <a:cubicBezTo>
                  <a:pt x="2732" y="362"/>
                  <a:pt x="2720" y="366"/>
                  <a:pt x="2719" y="377"/>
                </a:cubicBezTo>
                <a:cubicBezTo>
                  <a:pt x="2690" y="416"/>
                  <a:pt x="2692" y="421"/>
                  <a:pt x="2689" y="422"/>
                </a:cubicBezTo>
                <a:cubicBezTo>
                  <a:pt x="2675" y="446"/>
                  <a:pt x="2667" y="448"/>
                  <a:pt x="2666" y="453"/>
                </a:cubicBezTo>
                <a:cubicBezTo>
                  <a:pt x="2645" y="497"/>
                  <a:pt x="2640" y="497"/>
                  <a:pt x="2640" y="500"/>
                </a:cubicBezTo>
                <a:cubicBezTo>
                  <a:pt x="2618" y="540"/>
                  <a:pt x="2611" y="542"/>
                  <a:pt x="2611" y="550"/>
                </a:cubicBezTo>
                <a:cubicBezTo>
                  <a:pt x="2599" y="571"/>
                  <a:pt x="2597" y="573"/>
                  <a:pt x="2593" y="574"/>
                </a:cubicBezTo>
                <a:cubicBezTo>
                  <a:pt x="2580" y="618"/>
                  <a:pt x="2567" y="624"/>
                  <a:pt x="2567" y="639"/>
                </a:cubicBezTo>
                <a:cubicBezTo>
                  <a:pt x="2543" y="697"/>
                  <a:pt x="2536" y="699"/>
                  <a:pt x="2536" y="707"/>
                </a:cubicBezTo>
                <a:cubicBezTo>
                  <a:pt x="2504" y="791"/>
                  <a:pt x="2503" y="805"/>
                  <a:pt x="2496" y="815"/>
                </a:cubicBezTo>
                <a:cubicBezTo>
                  <a:pt x="2480" y="865"/>
                  <a:pt x="2480" y="880"/>
                  <a:pt x="2480" y="896"/>
                </a:cubicBezTo>
                <a:cubicBezTo>
                  <a:pt x="2501" y="855"/>
                  <a:pt x="2496" y="846"/>
                  <a:pt x="2502" y="844"/>
                </a:cubicBezTo>
                <a:cubicBezTo>
                  <a:pt x="2510" y="806"/>
                  <a:pt x="2517" y="799"/>
                  <a:pt x="2514" y="785"/>
                </a:cubicBezTo>
                <a:cubicBezTo>
                  <a:pt x="2550" y="703"/>
                  <a:pt x="2549" y="696"/>
                  <a:pt x="2554" y="694"/>
                </a:cubicBezTo>
                <a:cubicBezTo>
                  <a:pt x="2555" y="687"/>
                  <a:pt x="2566" y="700"/>
                  <a:pt x="2555" y="697"/>
                </a:cubicBezTo>
                <a:cubicBezTo>
                  <a:pt x="2535" y="738"/>
                  <a:pt x="2539" y="751"/>
                  <a:pt x="2531" y="755"/>
                </a:cubicBezTo>
                <a:cubicBezTo>
                  <a:pt x="2519" y="782"/>
                  <a:pt x="2525" y="790"/>
                  <a:pt x="2521" y="793"/>
                </a:cubicBezTo>
                <a:cubicBezTo>
                  <a:pt x="2506" y="832"/>
                  <a:pt x="2511" y="840"/>
                  <a:pt x="2507" y="843"/>
                </a:cubicBezTo>
                <a:cubicBezTo>
                  <a:pt x="2504" y="876"/>
                  <a:pt x="2500" y="879"/>
                  <a:pt x="2501" y="885"/>
                </a:cubicBezTo>
                <a:cubicBezTo>
                  <a:pt x="2491" y="916"/>
                  <a:pt x="2493" y="927"/>
                  <a:pt x="2487" y="933"/>
                </a:cubicBezTo>
                <a:cubicBezTo>
                  <a:pt x="2470" y="884"/>
                  <a:pt x="2478" y="885"/>
                  <a:pt x="2473" y="876"/>
                </a:cubicBezTo>
                <a:cubicBezTo>
                  <a:pt x="2472" y="830"/>
                  <a:pt x="2471" y="822"/>
                  <a:pt x="2469" y="815"/>
                </a:cubicBezTo>
                <a:cubicBezTo>
                  <a:pt x="2474" y="777"/>
                  <a:pt x="2478" y="763"/>
                  <a:pt x="2481" y="753"/>
                </a:cubicBezTo>
                <a:cubicBezTo>
                  <a:pt x="2491" y="726"/>
                  <a:pt x="2486" y="717"/>
                  <a:pt x="2491" y="716"/>
                </a:cubicBezTo>
                <a:cubicBezTo>
                  <a:pt x="2517" y="642"/>
                  <a:pt x="2512" y="634"/>
                  <a:pt x="2519" y="634"/>
                </a:cubicBezTo>
                <a:cubicBezTo>
                  <a:pt x="2530" y="609"/>
                  <a:pt x="2524" y="600"/>
                  <a:pt x="2529" y="599"/>
                </a:cubicBezTo>
                <a:cubicBezTo>
                  <a:pt x="2548" y="573"/>
                  <a:pt x="2545" y="562"/>
                  <a:pt x="2550" y="556"/>
                </a:cubicBezTo>
                <a:cubicBezTo>
                  <a:pt x="2576" y="507"/>
                  <a:pt x="2578" y="498"/>
                  <a:pt x="2585" y="493"/>
                </a:cubicBezTo>
                <a:cubicBezTo>
                  <a:pt x="2606" y="458"/>
                  <a:pt x="2608" y="454"/>
                  <a:pt x="2609" y="450"/>
                </a:cubicBezTo>
                <a:cubicBezTo>
                  <a:pt x="2651" y="384"/>
                  <a:pt x="2655" y="377"/>
                  <a:pt x="2661" y="371"/>
                </a:cubicBezTo>
                <a:cubicBezTo>
                  <a:pt x="2682" y="339"/>
                  <a:pt x="2685" y="335"/>
                  <a:pt x="2686" y="331"/>
                </a:cubicBezTo>
                <a:cubicBezTo>
                  <a:pt x="2744" y="235"/>
                  <a:pt x="2746" y="218"/>
                  <a:pt x="2758" y="207"/>
                </a:cubicBezTo>
                <a:cubicBezTo>
                  <a:pt x="2770" y="168"/>
                  <a:pt x="2785" y="173"/>
                  <a:pt x="2779" y="164"/>
                </a:cubicBezTo>
                <a:cubicBezTo>
                  <a:pt x="2796" y="136"/>
                  <a:pt x="2800" y="129"/>
                  <a:pt x="2806" y="123"/>
                </a:cubicBezTo>
                <a:cubicBezTo>
                  <a:pt x="2828" y="48"/>
                  <a:pt x="2840" y="39"/>
                  <a:pt x="2836" y="20"/>
                </a:cubicBezTo>
                <a:cubicBezTo>
                  <a:pt x="2834" y="5"/>
                  <a:pt x="2831" y="10"/>
                  <a:pt x="2829" y="15"/>
                </a:cubicBezTo>
                <a:cubicBezTo>
                  <a:pt x="2809" y="39"/>
                  <a:pt x="2815" y="47"/>
                  <a:pt x="2809" y="49"/>
                </a:cubicBezTo>
                <a:cubicBezTo>
                  <a:pt x="2772" y="83"/>
                  <a:pt x="2778" y="97"/>
                  <a:pt x="2769" y="101"/>
                </a:cubicBezTo>
                <a:cubicBezTo>
                  <a:pt x="2709" y="177"/>
                  <a:pt x="2696" y="189"/>
                  <a:pt x="2683" y="201"/>
                </a:cubicBezTo>
                <a:cubicBezTo>
                  <a:pt x="2648" y="253"/>
                  <a:pt x="2640" y="258"/>
                  <a:pt x="2634" y="264"/>
                </a:cubicBezTo>
                <a:cubicBezTo>
                  <a:pt x="2614" y="294"/>
                  <a:pt x="2609" y="301"/>
                  <a:pt x="2601" y="307"/>
                </a:cubicBezTo>
                <a:cubicBezTo>
                  <a:pt x="2584" y="332"/>
                  <a:pt x="2582" y="336"/>
                  <a:pt x="2581" y="340"/>
                </a:cubicBezTo>
                <a:cubicBezTo>
                  <a:pt x="2548" y="375"/>
                  <a:pt x="2553" y="389"/>
                  <a:pt x="2541" y="392"/>
                </a:cubicBezTo>
                <a:cubicBezTo>
                  <a:pt x="2493" y="467"/>
                  <a:pt x="2494" y="478"/>
                  <a:pt x="2489" y="486"/>
                </a:cubicBezTo>
                <a:cubicBezTo>
                  <a:pt x="2442" y="623"/>
                  <a:pt x="2440" y="632"/>
                  <a:pt x="2437" y="641"/>
                </a:cubicBezTo>
                <a:cubicBezTo>
                  <a:pt x="2428" y="687"/>
                  <a:pt x="2423" y="690"/>
                  <a:pt x="2425" y="697"/>
                </a:cubicBezTo>
                <a:cubicBezTo>
                  <a:pt x="2413" y="699"/>
                  <a:pt x="2411" y="700"/>
                  <a:pt x="2411" y="700"/>
                </a:cubicBezTo>
                <a:cubicBezTo>
                  <a:pt x="2415" y="682"/>
                  <a:pt x="2411" y="668"/>
                  <a:pt x="2411" y="658"/>
                </a:cubicBezTo>
                <a:cubicBezTo>
                  <a:pt x="2429" y="595"/>
                  <a:pt x="2427" y="588"/>
                  <a:pt x="2425" y="581"/>
                </a:cubicBezTo>
                <a:cubicBezTo>
                  <a:pt x="2437" y="526"/>
                  <a:pt x="2449" y="523"/>
                  <a:pt x="2446" y="509"/>
                </a:cubicBezTo>
                <a:cubicBezTo>
                  <a:pt x="2465" y="464"/>
                  <a:pt x="2470" y="461"/>
                  <a:pt x="2468" y="454"/>
                </a:cubicBezTo>
                <a:cubicBezTo>
                  <a:pt x="2513" y="375"/>
                  <a:pt x="2523" y="367"/>
                  <a:pt x="2531" y="356"/>
                </a:cubicBezTo>
                <a:cubicBezTo>
                  <a:pt x="2557" y="322"/>
                  <a:pt x="2557" y="317"/>
                  <a:pt x="2559" y="321"/>
                </a:cubicBezTo>
                <a:cubicBezTo>
                  <a:pt x="2585" y="285"/>
                  <a:pt x="2597" y="276"/>
                  <a:pt x="2604" y="264"/>
                </a:cubicBezTo>
                <a:cubicBezTo>
                  <a:pt x="2667" y="195"/>
                  <a:pt x="2677" y="185"/>
                  <a:pt x="2684" y="175"/>
                </a:cubicBezTo>
                <a:cubicBezTo>
                  <a:pt x="2698" y="155"/>
                  <a:pt x="2706" y="157"/>
                  <a:pt x="2706" y="152"/>
                </a:cubicBezTo>
                <a:cubicBezTo>
                  <a:pt x="2764" y="76"/>
                  <a:pt x="2774" y="75"/>
                  <a:pt x="2771" y="65"/>
                </a:cubicBezTo>
                <a:cubicBezTo>
                  <a:pt x="2810" y="10"/>
                  <a:pt x="2814" y="6"/>
                  <a:pt x="2817" y="1"/>
                </a:cubicBezTo>
                <a:cubicBezTo>
                  <a:pt x="2744" y="55"/>
                  <a:pt x="2742" y="65"/>
                  <a:pt x="2734" y="70"/>
                </a:cubicBezTo>
                <a:cubicBezTo>
                  <a:pt x="2717" y="82"/>
                  <a:pt x="2720" y="87"/>
                  <a:pt x="2717" y="88"/>
                </a:cubicBezTo>
                <a:cubicBezTo>
                  <a:pt x="2680" y="135"/>
                  <a:pt x="2670" y="133"/>
                  <a:pt x="2671" y="139"/>
                </a:cubicBezTo>
                <a:cubicBezTo>
                  <a:pt x="2633" y="177"/>
                  <a:pt x="2634" y="189"/>
                  <a:pt x="2622" y="193"/>
                </a:cubicBezTo>
                <a:cubicBezTo>
                  <a:pt x="2607" y="211"/>
                  <a:pt x="2609" y="215"/>
                  <a:pt x="2606" y="217"/>
                </a:cubicBezTo>
                <a:cubicBezTo>
                  <a:pt x="2570" y="246"/>
                  <a:pt x="2573" y="262"/>
                  <a:pt x="2557" y="265"/>
                </a:cubicBezTo>
                <a:cubicBezTo>
                  <a:pt x="2526" y="311"/>
                  <a:pt x="2518" y="313"/>
                  <a:pt x="2518" y="320"/>
                </a:cubicBezTo>
                <a:cubicBezTo>
                  <a:pt x="2491" y="355"/>
                  <a:pt x="2486" y="366"/>
                  <a:pt x="2479" y="375"/>
                </a:cubicBezTo>
                <a:cubicBezTo>
                  <a:pt x="2446" y="422"/>
                  <a:pt x="2446" y="430"/>
                  <a:pt x="2440" y="433"/>
                </a:cubicBezTo>
                <a:cubicBezTo>
                  <a:pt x="2425" y="467"/>
                  <a:pt x="2425" y="481"/>
                  <a:pt x="2421" y="473"/>
                </a:cubicBezTo>
                <a:cubicBezTo>
                  <a:pt x="2444" y="421"/>
                  <a:pt x="2445" y="415"/>
                  <a:pt x="2443" y="406"/>
                </a:cubicBezTo>
                <a:cubicBezTo>
                  <a:pt x="2477" y="339"/>
                  <a:pt x="2476" y="332"/>
                  <a:pt x="2483" y="336"/>
                </a:cubicBezTo>
                <a:cubicBezTo>
                  <a:pt x="2500" y="303"/>
                  <a:pt x="2506" y="300"/>
                  <a:pt x="2510" y="295"/>
                </a:cubicBezTo>
                <a:cubicBezTo>
                  <a:pt x="2536" y="254"/>
                  <a:pt x="2548" y="249"/>
                  <a:pt x="2551" y="237"/>
                </a:cubicBezTo>
                <a:cubicBezTo>
                  <a:pt x="2586" y="188"/>
                  <a:pt x="2592" y="185"/>
                  <a:pt x="2596" y="180"/>
                </a:cubicBezTo>
                <a:cubicBezTo>
                  <a:pt x="2631" y="132"/>
                  <a:pt x="2632" y="126"/>
                  <a:pt x="2641" y="124"/>
                </a:cubicBezTo>
                <a:cubicBezTo>
                  <a:pt x="2670" y="85"/>
                  <a:pt x="2679" y="77"/>
                  <a:pt x="2686" y="68"/>
                </a:cubicBezTo>
                <a:cubicBezTo>
                  <a:pt x="2720" y="27"/>
                  <a:pt x="2728" y="13"/>
                  <a:pt x="2738" y="1"/>
                </a:cubicBezTo>
                <a:cubicBezTo>
                  <a:pt x="2707" y="15"/>
                  <a:pt x="2712" y="24"/>
                  <a:pt x="2707" y="25"/>
                </a:cubicBezTo>
                <a:cubicBezTo>
                  <a:pt x="2656" y="91"/>
                  <a:pt x="2636" y="99"/>
                  <a:pt x="2631" y="117"/>
                </a:cubicBezTo>
                <a:cubicBezTo>
                  <a:pt x="2595" y="168"/>
                  <a:pt x="2587" y="173"/>
                  <a:pt x="2581" y="180"/>
                </a:cubicBezTo>
                <a:cubicBezTo>
                  <a:pt x="2570" y="197"/>
                  <a:pt x="2569" y="202"/>
                  <a:pt x="2567" y="198"/>
                </a:cubicBezTo>
                <a:cubicBezTo>
                  <a:pt x="2659" y="58"/>
                  <a:pt x="2669" y="36"/>
                  <a:pt x="2685" y="18"/>
                </a:cubicBezTo>
                <a:cubicBezTo>
                  <a:pt x="2680" y="1"/>
                  <a:pt x="2680" y="1"/>
                  <a:pt x="2680" y="1"/>
                </a:cubicBezTo>
                <a:cubicBezTo>
                  <a:pt x="2656" y="28"/>
                  <a:pt x="2662" y="37"/>
                  <a:pt x="2656" y="38"/>
                </a:cubicBezTo>
                <a:cubicBezTo>
                  <a:pt x="2626" y="90"/>
                  <a:pt x="2624" y="100"/>
                  <a:pt x="2617" y="105"/>
                </a:cubicBezTo>
                <a:cubicBezTo>
                  <a:pt x="2586" y="154"/>
                  <a:pt x="2581" y="157"/>
                  <a:pt x="2577" y="160"/>
                </a:cubicBezTo>
                <a:cubicBezTo>
                  <a:pt x="2558" y="193"/>
                  <a:pt x="2555" y="198"/>
                  <a:pt x="2550" y="201"/>
                </a:cubicBezTo>
                <a:cubicBezTo>
                  <a:pt x="2519" y="246"/>
                  <a:pt x="2517" y="252"/>
                  <a:pt x="2514" y="256"/>
                </a:cubicBezTo>
                <a:cubicBezTo>
                  <a:pt x="2488" y="289"/>
                  <a:pt x="2482" y="298"/>
                  <a:pt x="2480" y="310"/>
                </a:cubicBezTo>
                <a:cubicBezTo>
                  <a:pt x="2454" y="355"/>
                  <a:pt x="2453" y="357"/>
                  <a:pt x="2452" y="360"/>
                </a:cubicBezTo>
                <a:cubicBezTo>
                  <a:pt x="2463" y="311"/>
                  <a:pt x="2464" y="305"/>
                  <a:pt x="2463" y="299"/>
                </a:cubicBezTo>
                <a:cubicBezTo>
                  <a:pt x="2488" y="253"/>
                  <a:pt x="2491" y="247"/>
                  <a:pt x="2496" y="242"/>
                </a:cubicBezTo>
                <a:cubicBezTo>
                  <a:pt x="2522" y="199"/>
                  <a:pt x="2522" y="191"/>
                  <a:pt x="2526" y="185"/>
                </a:cubicBezTo>
                <a:cubicBezTo>
                  <a:pt x="2560" y="128"/>
                  <a:pt x="2562" y="125"/>
                  <a:pt x="2567" y="124"/>
                </a:cubicBezTo>
                <a:cubicBezTo>
                  <a:pt x="2588" y="84"/>
                  <a:pt x="2599" y="74"/>
                  <a:pt x="2605" y="60"/>
                </a:cubicBezTo>
                <a:cubicBezTo>
                  <a:pt x="2631" y="12"/>
                  <a:pt x="2635" y="11"/>
                  <a:pt x="2635" y="7"/>
                </a:cubicBezTo>
                <a:cubicBezTo>
                  <a:pt x="2623" y="17"/>
                  <a:pt x="2608" y="25"/>
                  <a:pt x="2607" y="42"/>
                </a:cubicBezTo>
                <a:cubicBezTo>
                  <a:pt x="2589" y="66"/>
                  <a:pt x="2582" y="71"/>
                  <a:pt x="2582" y="80"/>
                </a:cubicBezTo>
                <a:cubicBezTo>
                  <a:pt x="2544" y="140"/>
                  <a:pt x="2542" y="143"/>
                  <a:pt x="2539" y="145"/>
                </a:cubicBezTo>
                <a:cubicBezTo>
                  <a:pt x="2521" y="179"/>
                  <a:pt x="2515" y="179"/>
                  <a:pt x="2514" y="182"/>
                </a:cubicBezTo>
                <a:cubicBezTo>
                  <a:pt x="2496" y="221"/>
                  <a:pt x="2487" y="224"/>
                  <a:pt x="2489" y="234"/>
                </a:cubicBezTo>
                <a:cubicBezTo>
                  <a:pt x="2464" y="289"/>
                  <a:pt x="2454" y="288"/>
                  <a:pt x="2456" y="294"/>
                </a:cubicBezTo>
                <a:cubicBezTo>
                  <a:pt x="2439" y="339"/>
                  <a:pt x="2439" y="349"/>
                  <a:pt x="2437" y="357"/>
                </a:cubicBezTo>
                <a:cubicBezTo>
                  <a:pt x="2410" y="436"/>
                  <a:pt x="2409" y="440"/>
                  <a:pt x="2410" y="445"/>
                </a:cubicBezTo>
                <a:cubicBezTo>
                  <a:pt x="2399" y="473"/>
                  <a:pt x="2405" y="481"/>
                  <a:pt x="2400" y="483"/>
                </a:cubicBezTo>
                <a:cubicBezTo>
                  <a:pt x="2394" y="520"/>
                  <a:pt x="2385" y="524"/>
                  <a:pt x="2390" y="538"/>
                </a:cubicBezTo>
                <a:cubicBezTo>
                  <a:pt x="2378" y="556"/>
                  <a:pt x="2378" y="552"/>
                  <a:pt x="2375" y="553"/>
                </a:cubicBezTo>
                <a:cubicBezTo>
                  <a:pt x="2347" y="465"/>
                  <a:pt x="2356" y="442"/>
                  <a:pt x="2349" y="437"/>
                </a:cubicBezTo>
                <a:cubicBezTo>
                  <a:pt x="2363" y="353"/>
                  <a:pt x="2357" y="339"/>
                  <a:pt x="2360" y="331"/>
                </a:cubicBezTo>
                <a:cubicBezTo>
                  <a:pt x="2371" y="269"/>
                  <a:pt x="2368" y="258"/>
                  <a:pt x="2374" y="252"/>
                </a:cubicBezTo>
                <a:cubicBezTo>
                  <a:pt x="2404" y="173"/>
                  <a:pt x="2405" y="164"/>
                  <a:pt x="2411" y="158"/>
                </a:cubicBezTo>
                <a:cubicBezTo>
                  <a:pt x="2433" y="104"/>
                  <a:pt x="2431" y="93"/>
                  <a:pt x="2439" y="88"/>
                </a:cubicBezTo>
                <a:cubicBezTo>
                  <a:pt x="2454" y="64"/>
                  <a:pt x="2449" y="55"/>
                  <a:pt x="2452" y="52"/>
                </a:cubicBezTo>
                <a:cubicBezTo>
                  <a:pt x="2469" y="12"/>
                  <a:pt x="2473" y="7"/>
                  <a:pt x="2475" y="1"/>
                </a:cubicBezTo>
                <a:cubicBezTo>
                  <a:pt x="2455" y="26"/>
                  <a:pt x="2446" y="35"/>
                  <a:pt x="2445" y="48"/>
                </a:cubicBezTo>
                <a:cubicBezTo>
                  <a:pt x="2423" y="82"/>
                  <a:pt x="2426" y="90"/>
                  <a:pt x="2422" y="94"/>
                </a:cubicBezTo>
                <a:cubicBezTo>
                  <a:pt x="2409" y="132"/>
                  <a:pt x="2404" y="136"/>
                  <a:pt x="2406" y="145"/>
                </a:cubicBezTo>
                <a:cubicBezTo>
                  <a:pt x="2386" y="196"/>
                  <a:pt x="2384" y="198"/>
                  <a:pt x="2381" y="200"/>
                </a:cubicBezTo>
                <a:cubicBezTo>
                  <a:pt x="2400" y="115"/>
                  <a:pt x="2409" y="113"/>
                  <a:pt x="2406" y="103"/>
                </a:cubicBezTo>
                <a:cubicBezTo>
                  <a:pt x="2420" y="55"/>
                  <a:pt x="2420" y="47"/>
                  <a:pt x="2423" y="41"/>
                </a:cubicBezTo>
                <a:cubicBezTo>
                  <a:pt x="2432" y="14"/>
                  <a:pt x="2432" y="6"/>
                  <a:pt x="2435" y="1"/>
                </a:cubicBezTo>
                <a:cubicBezTo>
                  <a:pt x="2411" y="32"/>
                  <a:pt x="2415" y="48"/>
                  <a:pt x="2406" y="56"/>
                </a:cubicBezTo>
                <a:cubicBezTo>
                  <a:pt x="2380" y="139"/>
                  <a:pt x="2379" y="152"/>
                  <a:pt x="2377" y="165"/>
                </a:cubicBezTo>
                <a:cubicBezTo>
                  <a:pt x="2373" y="198"/>
                  <a:pt x="2362" y="206"/>
                  <a:pt x="2366" y="212"/>
                </a:cubicBezTo>
                <a:cubicBezTo>
                  <a:pt x="2350" y="253"/>
                  <a:pt x="2359" y="266"/>
                  <a:pt x="2351" y="268"/>
                </a:cubicBezTo>
                <a:cubicBezTo>
                  <a:pt x="2354" y="217"/>
                  <a:pt x="2354" y="212"/>
                  <a:pt x="2352" y="203"/>
                </a:cubicBezTo>
                <a:cubicBezTo>
                  <a:pt x="2363" y="162"/>
                  <a:pt x="2363" y="149"/>
                  <a:pt x="2369" y="140"/>
                </a:cubicBezTo>
                <a:cubicBezTo>
                  <a:pt x="2385" y="84"/>
                  <a:pt x="2377" y="72"/>
                  <a:pt x="2385" y="69"/>
                </a:cubicBezTo>
                <a:cubicBezTo>
                  <a:pt x="2388" y="1"/>
                  <a:pt x="2388" y="1"/>
                  <a:pt x="2388" y="1"/>
                </a:cubicBezTo>
                <a:cubicBezTo>
                  <a:pt x="2366" y="90"/>
                  <a:pt x="2365" y="107"/>
                  <a:pt x="2360" y="121"/>
                </a:cubicBezTo>
                <a:cubicBezTo>
                  <a:pt x="2340" y="203"/>
                  <a:pt x="2342" y="242"/>
                  <a:pt x="2338" y="277"/>
                </a:cubicBezTo>
                <a:cubicBezTo>
                  <a:pt x="2334" y="339"/>
                  <a:pt x="2347" y="354"/>
                  <a:pt x="2335" y="354"/>
                </a:cubicBezTo>
                <a:cubicBezTo>
                  <a:pt x="2320" y="214"/>
                  <a:pt x="2323" y="210"/>
                  <a:pt x="2323" y="203"/>
                </a:cubicBezTo>
                <a:cubicBezTo>
                  <a:pt x="2331" y="116"/>
                  <a:pt x="2328" y="100"/>
                  <a:pt x="2336" y="91"/>
                </a:cubicBezTo>
                <a:cubicBezTo>
                  <a:pt x="2346" y="20"/>
                  <a:pt x="2349" y="11"/>
                  <a:pt x="2350" y="1"/>
                </a:cubicBezTo>
                <a:cubicBezTo>
                  <a:pt x="2335" y="6"/>
                  <a:pt x="2340" y="13"/>
                  <a:pt x="2335" y="14"/>
                </a:cubicBezTo>
                <a:cubicBezTo>
                  <a:pt x="2326" y="57"/>
                  <a:pt x="2322" y="69"/>
                  <a:pt x="2323" y="84"/>
                </a:cubicBezTo>
                <a:cubicBezTo>
                  <a:pt x="2320" y="22"/>
                  <a:pt x="2318" y="11"/>
                  <a:pt x="2321" y="5"/>
                </a:cubicBezTo>
                <a:cubicBezTo>
                  <a:pt x="2310" y="6"/>
                  <a:pt x="2310" y="12"/>
                  <a:pt x="2309" y="16"/>
                </a:cubicBezTo>
                <a:cubicBezTo>
                  <a:pt x="2303" y="36"/>
                  <a:pt x="2299" y="24"/>
                  <a:pt x="2303" y="17"/>
                </a:cubicBezTo>
                <a:cubicBezTo>
                  <a:pt x="2291" y="5"/>
                  <a:pt x="2289" y="10"/>
                  <a:pt x="2291" y="17"/>
                </a:cubicBezTo>
                <a:cubicBezTo>
                  <a:pt x="2288" y="49"/>
                  <a:pt x="2286" y="58"/>
                  <a:pt x="2290" y="70"/>
                </a:cubicBezTo>
                <a:cubicBezTo>
                  <a:pt x="2284" y="84"/>
                  <a:pt x="2281" y="71"/>
                  <a:pt x="2279" y="58"/>
                </a:cubicBezTo>
                <a:cubicBezTo>
                  <a:pt x="2281" y="11"/>
                  <a:pt x="2280" y="6"/>
                  <a:pt x="2280" y="1"/>
                </a:cubicBezTo>
                <a:cubicBezTo>
                  <a:pt x="2270" y="73"/>
                  <a:pt x="2270" y="78"/>
                  <a:pt x="2269" y="81"/>
                </a:cubicBezTo>
                <a:cubicBezTo>
                  <a:pt x="2273" y="111"/>
                  <a:pt x="2280" y="120"/>
                  <a:pt x="2274" y="121"/>
                </a:cubicBezTo>
                <a:cubicBezTo>
                  <a:pt x="2243" y="31"/>
                  <a:pt x="2245" y="24"/>
                  <a:pt x="2237" y="10"/>
                </a:cubicBezTo>
                <a:cubicBezTo>
                  <a:pt x="2225" y="2"/>
                  <a:pt x="2228" y="0"/>
                  <a:pt x="2224" y="7"/>
                </a:cubicBezTo>
                <a:cubicBezTo>
                  <a:pt x="2245" y="72"/>
                  <a:pt x="2257" y="98"/>
                  <a:pt x="2266" y="128"/>
                </a:cubicBezTo>
                <a:cubicBezTo>
                  <a:pt x="2290" y="228"/>
                  <a:pt x="2290" y="233"/>
                  <a:pt x="2288" y="236"/>
                </a:cubicBezTo>
                <a:cubicBezTo>
                  <a:pt x="2304" y="286"/>
                  <a:pt x="2308" y="306"/>
                  <a:pt x="2312" y="326"/>
                </a:cubicBezTo>
                <a:cubicBezTo>
                  <a:pt x="2306" y="350"/>
                  <a:pt x="2298" y="341"/>
                  <a:pt x="2302" y="334"/>
                </a:cubicBezTo>
                <a:cubicBezTo>
                  <a:pt x="2269" y="216"/>
                  <a:pt x="2259" y="206"/>
                  <a:pt x="2257" y="183"/>
                </a:cubicBezTo>
                <a:cubicBezTo>
                  <a:pt x="2234" y="140"/>
                  <a:pt x="2232" y="132"/>
                  <a:pt x="2228" y="127"/>
                </a:cubicBezTo>
                <a:cubicBezTo>
                  <a:pt x="2197" y="62"/>
                  <a:pt x="2192" y="58"/>
                  <a:pt x="2189" y="52"/>
                </a:cubicBezTo>
                <a:cubicBezTo>
                  <a:pt x="2150" y="1"/>
                  <a:pt x="2150" y="1"/>
                  <a:pt x="2150" y="1"/>
                </a:cubicBezTo>
                <a:cubicBezTo>
                  <a:pt x="2167" y="28"/>
                  <a:pt x="2167" y="32"/>
                  <a:pt x="2170" y="32"/>
                </a:cubicBezTo>
                <a:cubicBezTo>
                  <a:pt x="2181" y="73"/>
                  <a:pt x="2194" y="76"/>
                  <a:pt x="2197" y="92"/>
                </a:cubicBezTo>
                <a:cubicBezTo>
                  <a:pt x="2230" y="145"/>
                  <a:pt x="2229" y="158"/>
                  <a:pt x="2235" y="161"/>
                </a:cubicBezTo>
                <a:cubicBezTo>
                  <a:pt x="2280" y="284"/>
                  <a:pt x="2281" y="292"/>
                  <a:pt x="2283" y="299"/>
                </a:cubicBezTo>
                <a:cubicBezTo>
                  <a:pt x="2280" y="295"/>
                  <a:pt x="2270" y="302"/>
                  <a:pt x="2270" y="293"/>
                </a:cubicBezTo>
                <a:cubicBezTo>
                  <a:pt x="2257" y="245"/>
                  <a:pt x="2256" y="240"/>
                  <a:pt x="2255" y="234"/>
                </a:cubicBezTo>
                <a:cubicBezTo>
                  <a:pt x="2226" y="167"/>
                  <a:pt x="2227" y="161"/>
                  <a:pt x="2223" y="161"/>
                </a:cubicBezTo>
                <a:cubicBezTo>
                  <a:pt x="2192" y="94"/>
                  <a:pt x="2184" y="84"/>
                  <a:pt x="2178" y="69"/>
                </a:cubicBezTo>
                <a:cubicBezTo>
                  <a:pt x="2156" y="44"/>
                  <a:pt x="2157" y="35"/>
                  <a:pt x="2153" y="36"/>
                </a:cubicBezTo>
                <a:cubicBezTo>
                  <a:pt x="2114" y="1"/>
                  <a:pt x="2114" y="1"/>
                  <a:pt x="2114" y="1"/>
                </a:cubicBezTo>
                <a:cubicBezTo>
                  <a:pt x="2130" y="21"/>
                  <a:pt x="2133" y="23"/>
                  <a:pt x="2134" y="28"/>
                </a:cubicBezTo>
                <a:cubicBezTo>
                  <a:pt x="2176" y="82"/>
                  <a:pt x="2178" y="91"/>
                  <a:pt x="2183" y="95"/>
                </a:cubicBezTo>
                <a:cubicBezTo>
                  <a:pt x="2229" y="181"/>
                  <a:pt x="2238" y="215"/>
                  <a:pt x="2251" y="244"/>
                </a:cubicBezTo>
                <a:cubicBezTo>
                  <a:pt x="2252" y="262"/>
                  <a:pt x="2236" y="257"/>
                  <a:pt x="2232" y="236"/>
                </a:cubicBezTo>
                <a:cubicBezTo>
                  <a:pt x="2208" y="214"/>
                  <a:pt x="2207" y="207"/>
                  <a:pt x="2200" y="210"/>
                </a:cubicBezTo>
                <a:cubicBezTo>
                  <a:pt x="2152" y="144"/>
                  <a:pt x="2149" y="139"/>
                  <a:pt x="2146" y="132"/>
                </a:cubicBezTo>
                <a:cubicBezTo>
                  <a:pt x="2103" y="81"/>
                  <a:pt x="2101" y="77"/>
                  <a:pt x="2101" y="70"/>
                </a:cubicBezTo>
                <a:cubicBezTo>
                  <a:pt x="2077" y="45"/>
                  <a:pt x="2077" y="40"/>
                  <a:pt x="2074" y="40"/>
                </a:cubicBezTo>
                <a:cubicBezTo>
                  <a:pt x="2057" y="10"/>
                  <a:pt x="2052" y="7"/>
                  <a:pt x="2049" y="1"/>
                </a:cubicBezTo>
                <a:cubicBezTo>
                  <a:pt x="2052" y="19"/>
                  <a:pt x="2059" y="37"/>
                  <a:pt x="2070" y="49"/>
                </a:cubicBezTo>
                <a:cubicBezTo>
                  <a:pt x="2103" y="94"/>
                  <a:pt x="2108" y="100"/>
                  <a:pt x="2112" y="109"/>
                </a:cubicBezTo>
                <a:cubicBezTo>
                  <a:pt x="2118" y="120"/>
                  <a:pt x="2112" y="113"/>
                  <a:pt x="2105" y="107"/>
                </a:cubicBezTo>
                <a:cubicBezTo>
                  <a:pt x="2062" y="59"/>
                  <a:pt x="2054" y="54"/>
                  <a:pt x="2046" y="48"/>
                </a:cubicBezTo>
                <a:cubicBezTo>
                  <a:pt x="1986" y="1"/>
                  <a:pt x="1986" y="1"/>
                  <a:pt x="1986" y="1"/>
                </a:cubicBezTo>
                <a:cubicBezTo>
                  <a:pt x="2063" y="74"/>
                  <a:pt x="2064" y="82"/>
                  <a:pt x="2068" y="85"/>
                </a:cubicBezTo>
                <a:cubicBezTo>
                  <a:pt x="2121" y="136"/>
                  <a:pt x="2134" y="157"/>
                  <a:pt x="2153" y="169"/>
                </a:cubicBezTo>
                <a:cubicBezTo>
                  <a:pt x="2231" y="257"/>
                  <a:pt x="2233" y="269"/>
                  <a:pt x="2239" y="273"/>
                </a:cubicBezTo>
                <a:cubicBezTo>
                  <a:pt x="2273" y="325"/>
                  <a:pt x="2274" y="320"/>
                  <a:pt x="2276" y="324"/>
                </a:cubicBezTo>
                <a:cubicBezTo>
                  <a:pt x="2294" y="363"/>
                  <a:pt x="2304" y="358"/>
                  <a:pt x="2303" y="369"/>
                </a:cubicBezTo>
                <a:cubicBezTo>
                  <a:pt x="2287" y="355"/>
                  <a:pt x="2280" y="357"/>
                  <a:pt x="2281" y="347"/>
                </a:cubicBezTo>
                <a:cubicBezTo>
                  <a:pt x="2269" y="332"/>
                  <a:pt x="2266" y="332"/>
                  <a:pt x="2265" y="330"/>
                </a:cubicBezTo>
                <a:cubicBezTo>
                  <a:pt x="2234" y="295"/>
                  <a:pt x="2230" y="287"/>
                  <a:pt x="2226" y="278"/>
                </a:cubicBezTo>
                <a:cubicBezTo>
                  <a:pt x="2149" y="198"/>
                  <a:pt x="2139" y="191"/>
                  <a:pt x="2129" y="182"/>
                </a:cubicBezTo>
                <a:cubicBezTo>
                  <a:pt x="2082" y="145"/>
                  <a:pt x="2068" y="122"/>
                  <a:pt x="2047" y="110"/>
                </a:cubicBezTo>
                <a:cubicBezTo>
                  <a:pt x="2011" y="75"/>
                  <a:pt x="2000" y="69"/>
                  <a:pt x="1992" y="59"/>
                </a:cubicBezTo>
                <a:cubicBezTo>
                  <a:pt x="1974" y="46"/>
                  <a:pt x="1971" y="40"/>
                  <a:pt x="1967" y="35"/>
                </a:cubicBezTo>
                <a:cubicBezTo>
                  <a:pt x="1938" y="6"/>
                  <a:pt x="1936" y="3"/>
                  <a:pt x="1934" y="1"/>
                </a:cubicBezTo>
                <a:cubicBezTo>
                  <a:pt x="1928" y="10"/>
                  <a:pt x="1937" y="17"/>
                  <a:pt x="1944" y="27"/>
                </a:cubicBezTo>
                <a:cubicBezTo>
                  <a:pt x="2033" y="111"/>
                  <a:pt x="2041" y="120"/>
                  <a:pt x="2050" y="127"/>
                </a:cubicBezTo>
                <a:cubicBezTo>
                  <a:pt x="2070" y="143"/>
                  <a:pt x="2072" y="150"/>
                  <a:pt x="2079" y="151"/>
                </a:cubicBezTo>
                <a:cubicBezTo>
                  <a:pt x="2122" y="194"/>
                  <a:pt x="2128" y="196"/>
                  <a:pt x="2133" y="199"/>
                </a:cubicBezTo>
                <a:cubicBezTo>
                  <a:pt x="2195" y="257"/>
                  <a:pt x="2197" y="274"/>
                  <a:pt x="2210" y="276"/>
                </a:cubicBezTo>
                <a:cubicBezTo>
                  <a:pt x="2224" y="301"/>
                  <a:pt x="2231" y="297"/>
                  <a:pt x="2231" y="304"/>
                </a:cubicBezTo>
                <a:cubicBezTo>
                  <a:pt x="2270" y="352"/>
                  <a:pt x="2274" y="357"/>
                  <a:pt x="2276" y="366"/>
                </a:cubicBezTo>
                <a:cubicBezTo>
                  <a:pt x="2303" y="409"/>
                  <a:pt x="2317" y="413"/>
                  <a:pt x="2315" y="429"/>
                </a:cubicBezTo>
                <a:cubicBezTo>
                  <a:pt x="2330" y="444"/>
                  <a:pt x="2336" y="461"/>
                  <a:pt x="2331" y="464"/>
                </a:cubicBezTo>
                <a:cubicBezTo>
                  <a:pt x="2306" y="425"/>
                  <a:pt x="2305" y="417"/>
                  <a:pt x="2298" y="418"/>
                </a:cubicBezTo>
                <a:cubicBezTo>
                  <a:pt x="2272" y="393"/>
                  <a:pt x="2271" y="389"/>
                  <a:pt x="2271" y="385"/>
                </a:cubicBezTo>
                <a:cubicBezTo>
                  <a:pt x="2232" y="349"/>
                  <a:pt x="2223" y="342"/>
                  <a:pt x="2218" y="330"/>
                </a:cubicBezTo>
                <a:cubicBezTo>
                  <a:pt x="2135" y="264"/>
                  <a:pt x="2134" y="254"/>
                  <a:pt x="2128" y="251"/>
                </a:cubicBezTo>
                <a:cubicBezTo>
                  <a:pt x="2084" y="208"/>
                  <a:pt x="2074" y="213"/>
                  <a:pt x="2072" y="206"/>
                </a:cubicBezTo>
                <a:cubicBezTo>
                  <a:pt x="2039" y="182"/>
                  <a:pt x="2034" y="170"/>
                  <a:pt x="2023" y="168"/>
                </a:cubicBezTo>
                <a:cubicBezTo>
                  <a:pt x="1977" y="118"/>
                  <a:pt x="1967" y="123"/>
                  <a:pt x="1968" y="114"/>
                </a:cubicBezTo>
                <a:cubicBezTo>
                  <a:pt x="1930" y="77"/>
                  <a:pt x="1925" y="77"/>
                  <a:pt x="1921" y="73"/>
                </a:cubicBezTo>
                <a:cubicBezTo>
                  <a:pt x="1915" y="66"/>
                  <a:pt x="1915" y="71"/>
                  <a:pt x="1918" y="71"/>
                </a:cubicBezTo>
                <a:cubicBezTo>
                  <a:pt x="1948" y="98"/>
                  <a:pt x="1940" y="104"/>
                  <a:pt x="1946" y="110"/>
                </a:cubicBezTo>
                <a:cubicBezTo>
                  <a:pt x="2006" y="162"/>
                  <a:pt x="2013" y="170"/>
                  <a:pt x="2022" y="177"/>
                </a:cubicBezTo>
                <a:cubicBezTo>
                  <a:pt x="2051" y="206"/>
                  <a:pt x="2056" y="209"/>
                  <a:pt x="2061" y="211"/>
                </a:cubicBezTo>
                <a:cubicBezTo>
                  <a:pt x="2091" y="237"/>
                  <a:pt x="2099" y="235"/>
                  <a:pt x="2103" y="241"/>
                </a:cubicBezTo>
                <a:cubicBezTo>
                  <a:pt x="2126" y="264"/>
                  <a:pt x="2129" y="266"/>
                  <a:pt x="2129" y="271"/>
                </a:cubicBezTo>
                <a:cubicBezTo>
                  <a:pt x="2165" y="305"/>
                  <a:pt x="2175" y="302"/>
                  <a:pt x="2176" y="312"/>
                </a:cubicBezTo>
                <a:cubicBezTo>
                  <a:pt x="2210" y="348"/>
                  <a:pt x="2219" y="346"/>
                  <a:pt x="2220" y="356"/>
                </a:cubicBezTo>
                <a:cubicBezTo>
                  <a:pt x="2266" y="405"/>
                  <a:pt x="2273" y="401"/>
                  <a:pt x="2272" y="408"/>
                </a:cubicBezTo>
                <a:cubicBezTo>
                  <a:pt x="2299" y="429"/>
                  <a:pt x="2298" y="438"/>
                  <a:pt x="2302" y="438"/>
                </a:cubicBezTo>
                <a:cubicBezTo>
                  <a:pt x="2332" y="495"/>
                  <a:pt x="2338" y="495"/>
                  <a:pt x="2339" y="504"/>
                </a:cubicBezTo>
                <a:cubicBezTo>
                  <a:pt x="2361" y="570"/>
                  <a:pt x="2362" y="577"/>
                  <a:pt x="2367" y="584"/>
                </a:cubicBezTo>
                <a:cubicBezTo>
                  <a:pt x="2375" y="624"/>
                  <a:pt x="2378" y="623"/>
                  <a:pt x="2380" y="638"/>
                </a:cubicBezTo>
                <a:cubicBezTo>
                  <a:pt x="2358" y="602"/>
                  <a:pt x="2346" y="596"/>
                  <a:pt x="2342" y="577"/>
                </a:cubicBezTo>
                <a:cubicBezTo>
                  <a:pt x="2306" y="532"/>
                  <a:pt x="2296" y="522"/>
                  <a:pt x="2287" y="511"/>
                </a:cubicBezTo>
                <a:cubicBezTo>
                  <a:pt x="2218" y="422"/>
                  <a:pt x="2212" y="419"/>
                  <a:pt x="2208" y="412"/>
                </a:cubicBezTo>
                <a:cubicBezTo>
                  <a:pt x="2191" y="388"/>
                  <a:pt x="2184" y="386"/>
                  <a:pt x="2178" y="382"/>
                </a:cubicBezTo>
                <a:cubicBezTo>
                  <a:pt x="2147" y="342"/>
                  <a:pt x="2140" y="343"/>
                  <a:pt x="2139" y="334"/>
                </a:cubicBezTo>
                <a:cubicBezTo>
                  <a:pt x="2102" y="303"/>
                  <a:pt x="2101" y="294"/>
                  <a:pt x="2093" y="296"/>
                </a:cubicBezTo>
                <a:cubicBezTo>
                  <a:pt x="2070" y="270"/>
                  <a:pt x="2065" y="269"/>
                  <a:pt x="2061" y="267"/>
                </a:cubicBezTo>
                <a:cubicBezTo>
                  <a:pt x="2036" y="239"/>
                  <a:pt x="2031" y="237"/>
                  <a:pt x="2027" y="233"/>
                </a:cubicBezTo>
                <a:cubicBezTo>
                  <a:pt x="1972" y="189"/>
                  <a:pt x="1967" y="179"/>
                  <a:pt x="1959" y="172"/>
                </a:cubicBezTo>
                <a:cubicBezTo>
                  <a:pt x="1905" y="125"/>
                  <a:pt x="1899" y="116"/>
                  <a:pt x="1893" y="109"/>
                </a:cubicBezTo>
                <a:cubicBezTo>
                  <a:pt x="1863" y="80"/>
                  <a:pt x="1854" y="74"/>
                  <a:pt x="1851" y="61"/>
                </a:cubicBezTo>
                <a:cubicBezTo>
                  <a:pt x="1838" y="42"/>
                  <a:pt x="1833" y="44"/>
                  <a:pt x="1832" y="41"/>
                </a:cubicBezTo>
                <a:cubicBezTo>
                  <a:pt x="1811" y="5"/>
                  <a:pt x="1813" y="10"/>
                  <a:pt x="1815" y="15"/>
                </a:cubicBezTo>
                <a:cubicBezTo>
                  <a:pt x="1832" y="41"/>
                  <a:pt x="1821" y="47"/>
                  <a:pt x="1830" y="47"/>
                </a:cubicBezTo>
                <a:cubicBezTo>
                  <a:pt x="1846" y="72"/>
                  <a:pt x="1853" y="76"/>
                  <a:pt x="1852" y="84"/>
                </a:cubicBezTo>
                <a:cubicBezTo>
                  <a:pt x="1903" y="147"/>
                  <a:pt x="1907" y="161"/>
                  <a:pt x="1916" y="166"/>
                </a:cubicBezTo>
                <a:cubicBezTo>
                  <a:pt x="1940" y="195"/>
                  <a:pt x="1944" y="193"/>
                  <a:pt x="1946" y="196"/>
                </a:cubicBezTo>
                <a:cubicBezTo>
                  <a:pt x="1969" y="215"/>
                  <a:pt x="1968" y="226"/>
                  <a:pt x="1975" y="225"/>
                </a:cubicBezTo>
                <a:cubicBezTo>
                  <a:pt x="1994" y="246"/>
                  <a:pt x="2002" y="254"/>
                  <a:pt x="2009" y="263"/>
                </a:cubicBezTo>
                <a:cubicBezTo>
                  <a:pt x="2043" y="292"/>
                  <a:pt x="2047" y="305"/>
                  <a:pt x="2055" y="313"/>
                </a:cubicBezTo>
                <a:cubicBezTo>
                  <a:pt x="2084" y="347"/>
                  <a:pt x="2088" y="348"/>
                  <a:pt x="2089" y="350"/>
                </a:cubicBezTo>
                <a:cubicBezTo>
                  <a:pt x="2114" y="381"/>
                  <a:pt x="2114" y="392"/>
                  <a:pt x="2121" y="391"/>
                </a:cubicBezTo>
                <a:cubicBezTo>
                  <a:pt x="2152" y="424"/>
                  <a:pt x="2156" y="437"/>
                  <a:pt x="2167" y="441"/>
                </a:cubicBezTo>
                <a:cubicBezTo>
                  <a:pt x="2176" y="455"/>
                  <a:pt x="2177" y="457"/>
                  <a:pt x="2179" y="459"/>
                </a:cubicBezTo>
                <a:cubicBezTo>
                  <a:pt x="2147" y="435"/>
                  <a:pt x="2143" y="434"/>
                  <a:pt x="2143" y="428"/>
                </a:cubicBezTo>
                <a:cubicBezTo>
                  <a:pt x="2099" y="389"/>
                  <a:pt x="2078" y="370"/>
                  <a:pt x="2057" y="351"/>
                </a:cubicBezTo>
                <a:cubicBezTo>
                  <a:pt x="1952" y="270"/>
                  <a:pt x="1951" y="259"/>
                  <a:pt x="1943" y="258"/>
                </a:cubicBezTo>
                <a:cubicBezTo>
                  <a:pt x="1909" y="218"/>
                  <a:pt x="1887" y="202"/>
                  <a:pt x="1866" y="182"/>
                </a:cubicBezTo>
                <a:cubicBezTo>
                  <a:pt x="1819" y="136"/>
                  <a:pt x="1816" y="134"/>
                  <a:pt x="1812" y="134"/>
                </a:cubicBezTo>
                <a:cubicBezTo>
                  <a:pt x="1742" y="59"/>
                  <a:pt x="1743" y="51"/>
                  <a:pt x="1739" y="51"/>
                </a:cubicBezTo>
                <a:cubicBezTo>
                  <a:pt x="1717" y="16"/>
                  <a:pt x="1708" y="17"/>
                  <a:pt x="1707" y="7"/>
                </a:cubicBezTo>
                <a:cubicBezTo>
                  <a:pt x="1699" y="3"/>
                  <a:pt x="1701" y="6"/>
                  <a:pt x="1702" y="11"/>
                </a:cubicBezTo>
                <a:cubicBezTo>
                  <a:pt x="1725" y="37"/>
                  <a:pt x="1731" y="53"/>
                  <a:pt x="1741" y="62"/>
                </a:cubicBezTo>
                <a:cubicBezTo>
                  <a:pt x="1809" y="137"/>
                  <a:pt x="1816" y="151"/>
                  <a:pt x="1829" y="157"/>
                </a:cubicBezTo>
                <a:cubicBezTo>
                  <a:pt x="1867" y="197"/>
                  <a:pt x="1879" y="204"/>
                  <a:pt x="1888" y="216"/>
                </a:cubicBezTo>
                <a:cubicBezTo>
                  <a:pt x="1902" y="223"/>
                  <a:pt x="1902" y="229"/>
                  <a:pt x="1905" y="227"/>
                </a:cubicBezTo>
                <a:cubicBezTo>
                  <a:pt x="1988" y="304"/>
                  <a:pt x="1991" y="312"/>
                  <a:pt x="1996" y="316"/>
                </a:cubicBezTo>
                <a:cubicBezTo>
                  <a:pt x="2022" y="338"/>
                  <a:pt x="2026" y="339"/>
                  <a:pt x="2028" y="342"/>
                </a:cubicBezTo>
                <a:cubicBezTo>
                  <a:pt x="2087" y="393"/>
                  <a:pt x="2097" y="405"/>
                  <a:pt x="2108" y="414"/>
                </a:cubicBezTo>
                <a:cubicBezTo>
                  <a:pt x="2148" y="454"/>
                  <a:pt x="2160" y="461"/>
                  <a:pt x="2172" y="469"/>
                </a:cubicBezTo>
                <a:cubicBezTo>
                  <a:pt x="2212" y="514"/>
                  <a:pt x="2217" y="517"/>
                  <a:pt x="2221" y="522"/>
                </a:cubicBezTo>
                <a:cubicBezTo>
                  <a:pt x="2248" y="556"/>
                  <a:pt x="2250" y="559"/>
                  <a:pt x="2251" y="566"/>
                </a:cubicBezTo>
                <a:cubicBezTo>
                  <a:pt x="2280" y="592"/>
                  <a:pt x="2280" y="595"/>
                  <a:pt x="2283" y="595"/>
                </a:cubicBezTo>
                <a:cubicBezTo>
                  <a:pt x="2262" y="580"/>
                  <a:pt x="2254" y="579"/>
                  <a:pt x="2249" y="572"/>
                </a:cubicBezTo>
                <a:cubicBezTo>
                  <a:pt x="2227" y="558"/>
                  <a:pt x="2226" y="554"/>
                  <a:pt x="2222" y="554"/>
                </a:cubicBezTo>
                <a:cubicBezTo>
                  <a:pt x="2212" y="535"/>
                  <a:pt x="2208" y="535"/>
                  <a:pt x="2208" y="530"/>
                </a:cubicBezTo>
                <a:cubicBezTo>
                  <a:pt x="2182" y="511"/>
                  <a:pt x="2175" y="506"/>
                  <a:pt x="2167" y="503"/>
                </a:cubicBezTo>
                <a:cubicBezTo>
                  <a:pt x="2143" y="480"/>
                  <a:pt x="2137" y="474"/>
                  <a:pt x="2133" y="466"/>
                </a:cubicBezTo>
                <a:cubicBezTo>
                  <a:pt x="2056" y="411"/>
                  <a:pt x="2054" y="404"/>
                  <a:pt x="2047" y="403"/>
                </a:cubicBezTo>
                <a:cubicBezTo>
                  <a:pt x="2003" y="358"/>
                  <a:pt x="1984" y="344"/>
                  <a:pt x="1966" y="328"/>
                </a:cubicBezTo>
                <a:cubicBezTo>
                  <a:pt x="1935" y="300"/>
                  <a:pt x="1931" y="295"/>
                  <a:pt x="1929" y="288"/>
                </a:cubicBezTo>
                <a:cubicBezTo>
                  <a:pt x="1884" y="247"/>
                  <a:pt x="1881" y="241"/>
                  <a:pt x="1877" y="236"/>
                </a:cubicBezTo>
                <a:cubicBezTo>
                  <a:pt x="1833" y="184"/>
                  <a:pt x="1822" y="178"/>
                  <a:pt x="1815" y="166"/>
                </a:cubicBezTo>
                <a:cubicBezTo>
                  <a:pt x="1782" y="131"/>
                  <a:pt x="1773" y="123"/>
                  <a:pt x="1766" y="110"/>
                </a:cubicBezTo>
                <a:cubicBezTo>
                  <a:pt x="1735" y="80"/>
                  <a:pt x="1733" y="71"/>
                  <a:pt x="1728" y="68"/>
                </a:cubicBezTo>
                <a:cubicBezTo>
                  <a:pt x="1728" y="78"/>
                  <a:pt x="1732" y="84"/>
                  <a:pt x="1738" y="87"/>
                </a:cubicBezTo>
                <a:cubicBezTo>
                  <a:pt x="1763" y="126"/>
                  <a:pt x="1770" y="127"/>
                  <a:pt x="1773" y="133"/>
                </a:cubicBezTo>
                <a:cubicBezTo>
                  <a:pt x="1804" y="166"/>
                  <a:pt x="1809" y="171"/>
                  <a:pt x="1812" y="178"/>
                </a:cubicBezTo>
                <a:cubicBezTo>
                  <a:pt x="1830" y="196"/>
                  <a:pt x="1832" y="203"/>
                  <a:pt x="1838" y="205"/>
                </a:cubicBezTo>
                <a:cubicBezTo>
                  <a:pt x="1854" y="225"/>
                  <a:pt x="1858" y="234"/>
                  <a:pt x="1865" y="235"/>
                </a:cubicBezTo>
                <a:cubicBezTo>
                  <a:pt x="1901" y="271"/>
                  <a:pt x="1908" y="285"/>
                  <a:pt x="1918" y="293"/>
                </a:cubicBezTo>
                <a:cubicBezTo>
                  <a:pt x="1983" y="354"/>
                  <a:pt x="1992" y="363"/>
                  <a:pt x="2002" y="371"/>
                </a:cubicBezTo>
                <a:cubicBezTo>
                  <a:pt x="2047" y="418"/>
                  <a:pt x="2053" y="419"/>
                  <a:pt x="2059" y="421"/>
                </a:cubicBezTo>
                <a:cubicBezTo>
                  <a:pt x="2101" y="451"/>
                  <a:pt x="2106" y="466"/>
                  <a:pt x="2119" y="468"/>
                </a:cubicBezTo>
                <a:cubicBezTo>
                  <a:pt x="2111" y="477"/>
                  <a:pt x="2103" y="470"/>
                  <a:pt x="2094" y="464"/>
                </a:cubicBezTo>
                <a:cubicBezTo>
                  <a:pt x="2052" y="437"/>
                  <a:pt x="2051" y="428"/>
                  <a:pt x="2043" y="430"/>
                </a:cubicBezTo>
                <a:cubicBezTo>
                  <a:pt x="2013" y="412"/>
                  <a:pt x="2011" y="405"/>
                  <a:pt x="2008" y="402"/>
                </a:cubicBezTo>
                <a:cubicBezTo>
                  <a:pt x="1968" y="367"/>
                  <a:pt x="1963" y="367"/>
                  <a:pt x="1961" y="361"/>
                </a:cubicBezTo>
                <a:cubicBezTo>
                  <a:pt x="1932" y="345"/>
                  <a:pt x="1935" y="332"/>
                  <a:pt x="1929" y="332"/>
                </a:cubicBezTo>
                <a:cubicBezTo>
                  <a:pt x="1885" y="290"/>
                  <a:pt x="1882" y="285"/>
                  <a:pt x="1878" y="283"/>
                </a:cubicBezTo>
                <a:cubicBezTo>
                  <a:pt x="1820" y="228"/>
                  <a:pt x="1816" y="219"/>
                  <a:pt x="1808" y="215"/>
                </a:cubicBezTo>
                <a:cubicBezTo>
                  <a:pt x="1796" y="213"/>
                  <a:pt x="1808" y="226"/>
                  <a:pt x="1821" y="238"/>
                </a:cubicBezTo>
                <a:cubicBezTo>
                  <a:pt x="1861" y="286"/>
                  <a:pt x="1868" y="282"/>
                  <a:pt x="1870" y="288"/>
                </a:cubicBezTo>
                <a:cubicBezTo>
                  <a:pt x="1887" y="303"/>
                  <a:pt x="1892" y="311"/>
                  <a:pt x="1899" y="317"/>
                </a:cubicBezTo>
                <a:cubicBezTo>
                  <a:pt x="1927" y="342"/>
                  <a:pt x="1931" y="353"/>
                  <a:pt x="1940" y="357"/>
                </a:cubicBezTo>
                <a:cubicBezTo>
                  <a:pt x="1970" y="400"/>
                  <a:pt x="1979" y="406"/>
                  <a:pt x="1987" y="415"/>
                </a:cubicBezTo>
                <a:cubicBezTo>
                  <a:pt x="2048" y="469"/>
                  <a:pt x="2056" y="480"/>
                  <a:pt x="2069" y="484"/>
                </a:cubicBezTo>
                <a:cubicBezTo>
                  <a:pt x="2095" y="507"/>
                  <a:pt x="2099" y="507"/>
                  <a:pt x="2101" y="510"/>
                </a:cubicBezTo>
                <a:cubicBezTo>
                  <a:pt x="2136" y="543"/>
                  <a:pt x="2146" y="541"/>
                  <a:pt x="2150" y="548"/>
                </a:cubicBezTo>
                <a:cubicBezTo>
                  <a:pt x="2174" y="563"/>
                  <a:pt x="2174" y="578"/>
                  <a:pt x="2185" y="576"/>
                </a:cubicBezTo>
                <a:cubicBezTo>
                  <a:pt x="2252" y="631"/>
                  <a:pt x="2255" y="642"/>
                  <a:pt x="2266" y="640"/>
                </a:cubicBezTo>
                <a:cubicBezTo>
                  <a:pt x="2289" y="666"/>
                  <a:pt x="2297" y="668"/>
                  <a:pt x="2300" y="677"/>
                </a:cubicBezTo>
                <a:cubicBezTo>
                  <a:pt x="2344" y="723"/>
                  <a:pt x="2350" y="730"/>
                  <a:pt x="2356" y="737"/>
                </a:cubicBezTo>
                <a:cubicBezTo>
                  <a:pt x="2417" y="805"/>
                  <a:pt x="2415" y="815"/>
                  <a:pt x="2422" y="813"/>
                </a:cubicBezTo>
                <a:cubicBezTo>
                  <a:pt x="2445" y="849"/>
                  <a:pt x="2426" y="842"/>
                  <a:pt x="2432" y="852"/>
                </a:cubicBezTo>
                <a:cubicBezTo>
                  <a:pt x="2411" y="828"/>
                  <a:pt x="2405" y="822"/>
                  <a:pt x="2401" y="814"/>
                </a:cubicBezTo>
                <a:cubicBezTo>
                  <a:pt x="2288" y="715"/>
                  <a:pt x="2285" y="705"/>
                  <a:pt x="2278" y="702"/>
                </a:cubicBezTo>
                <a:cubicBezTo>
                  <a:pt x="2249" y="676"/>
                  <a:pt x="2242" y="679"/>
                  <a:pt x="2242" y="671"/>
                </a:cubicBezTo>
                <a:cubicBezTo>
                  <a:pt x="2217" y="659"/>
                  <a:pt x="2214" y="657"/>
                  <a:pt x="2212" y="654"/>
                </a:cubicBezTo>
                <a:cubicBezTo>
                  <a:pt x="2180" y="629"/>
                  <a:pt x="2175" y="631"/>
                  <a:pt x="2172" y="629"/>
                </a:cubicBezTo>
                <a:cubicBezTo>
                  <a:pt x="2138" y="596"/>
                  <a:pt x="2125" y="599"/>
                  <a:pt x="2122" y="586"/>
                </a:cubicBezTo>
                <a:cubicBezTo>
                  <a:pt x="2087" y="565"/>
                  <a:pt x="2081" y="555"/>
                  <a:pt x="2071" y="552"/>
                </a:cubicBezTo>
                <a:cubicBezTo>
                  <a:pt x="2033" y="518"/>
                  <a:pt x="2030" y="514"/>
                  <a:pt x="2027" y="511"/>
                </a:cubicBezTo>
                <a:cubicBezTo>
                  <a:pt x="1950" y="442"/>
                  <a:pt x="1945" y="433"/>
                  <a:pt x="1936" y="428"/>
                </a:cubicBezTo>
                <a:cubicBezTo>
                  <a:pt x="1888" y="371"/>
                  <a:pt x="1882" y="362"/>
                  <a:pt x="1874" y="355"/>
                </a:cubicBezTo>
                <a:cubicBezTo>
                  <a:pt x="1823" y="288"/>
                  <a:pt x="1821" y="282"/>
                  <a:pt x="1820" y="274"/>
                </a:cubicBezTo>
                <a:cubicBezTo>
                  <a:pt x="1815" y="280"/>
                  <a:pt x="1816" y="292"/>
                  <a:pt x="1824" y="294"/>
                </a:cubicBezTo>
                <a:cubicBezTo>
                  <a:pt x="1871" y="364"/>
                  <a:pt x="1891" y="388"/>
                  <a:pt x="1912" y="412"/>
                </a:cubicBezTo>
                <a:cubicBezTo>
                  <a:pt x="1948" y="454"/>
                  <a:pt x="1955" y="456"/>
                  <a:pt x="1958" y="465"/>
                </a:cubicBezTo>
                <a:cubicBezTo>
                  <a:pt x="2055" y="554"/>
                  <a:pt x="2068" y="559"/>
                  <a:pt x="2075" y="572"/>
                </a:cubicBezTo>
                <a:cubicBezTo>
                  <a:pt x="2139" y="620"/>
                  <a:pt x="2147" y="622"/>
                  <a:pt x="2151" y="630"/>
                </a:cubicBezTo>
                <a:cubicBezTo>
                  <a:pt x="2220" y="678"/>
                  <a:pt x="2227" y="679"/>
                  <a:pt x="2233" y="682"/>
                </a:cubicBezTo>
                <a:cubicBezTo>
                  <a:pt x="2259" y="704"/>
                  <a:pt x="2272" y="710"/>
                  <a:pt x="2279" y="723"/>
                </a:cubicBezTo>
                <a:cubicBezTo>
                  <a:pt x="2323" y="759"/>
                  <a:pt x="2329" y="758"/>
                  <a:pt x="2332" y="763"/>
                </a:cubicBezTo>
                <a:cubicBezTo>
                  <a:pt x="2355" y="785"/>
                  <a:pt x="2355" y="790"/>
                  <a:pt x="2358" y="790"/>
                </a:cubicBezTo>
                <a:cubicBezTo>
                  <a:pt x="2400" y="838"/>
                  <a:pt x="2395" y="831"/>
                  <a:pt x="2389" y="825"/>
                </a:cubicBezTo>
                <a:cubicBezTo>
                  <a:pt x="2359" y="800"/>
                  <a:pt x="2349" y="795"/>
                  <a:pt x="2342" y="784"/>
                </a:cubicBezTo>
                <a:cubicBezTo>
                  <a:pt x="2319" y="775"/>
                  <a:pt x="2317" y="766"/>
                  <a:pt x="2309" y="767"/>
                </a:cubicBezTo>
                <a:cubicBezTo>
                  <a:pt x="2256" y="739"/>
                  <a:pt x="2258" y="725"/>
                  <a:pt x="2248" y="729"/>
                </a:cubicBezTo>
                <a:cubicBezTo>
                  <a:pt x="2179" y="693"/>
                  <a:pt x="2174" y="690"/>
                  <a:pt x="2168" y="686"/>
                </a:cubicBezTo>
                <a:cubicBezTo>
                  <a:pt x="2111" y="663"/>
                  <a:pt x="2111" y="653"/>
                  <a:pt x="2103" y="655"/>
                </a:cubicBezTo>
                <a:cubicBezTo>
                  <a:pt x="2067" y="632"/>
                  <a:pt x="2060" y="631"/>
                  <a:pt x="2054" y="629"/>
                </a:cubicBezTo>
                <a:cubicBezTo>
                  <a:pt x="1990" y="575"/>
                  <a:pt x="1981" y="567"/>
                  <a:pt x="1972" y="560"/>
                </a:cubicBezTo>
                <a:cubicBezTo>
                  <a:pt x="1936" y="524"/>
                  <a:pt x="1928" y="514"/>
                  <a:pt x="1919" y="505"/>
                </a:cubicBezTo>
                <a:cubicBezTo>
                  <a:pt x="1936" y="530"/>
                  <a:pt x="1941" y="538"/>
                  <a:pt x="1945" y="548"/>
                </a:cubicBezTo>
                <a:cubicBezTo>
                  <a:pt x="1994" y="593"/>
                  <a:pt x="2002" y="596"/>
                  <a:pt x="2007" y="606"/>
                </a:cubicBezTo>
                <a:cubicBezTo>
                  <a:pt x="2110" y="672"/>
                  <a:pt x="2119" y="674"/>
                  <a:pt x="2128" y="676"/>
                </a:cubicBezTo>
                <a:cubicBezTo>
                  <a:pt x="2158" y="691"/>
                  <a:pt x="2157" y="699"/>
                  <a:pt x="2164" y="696"/>
                </a:cubicBezTo>
                <a:cubicBezTo>
                  <a:pt x="2210" y="722"/>
                  <a:pt x="2219" y="727"/>
                  <a:pt x="2228" y="730"/>
                </a:cubicBezTo>
                <a:cubicBezTo>
                  <a:pt x="2271" y="761"/>
                  <a:pt x="2279" y="761"/>
                  <a:pt x="2282" y="767"/>
                </a:cubicBezTo>
                <a:cubicBezTo>
                  <a:pt x="2359" y="817"/>
                  <a:pt x="2363" y="823"/>
                  <a:pt x="2370" y="823"/>
                </a:cubicBezTo>
                <a:cubicBezTo>
                  <a:pt x="2410" y="866"/>
                  <a:pt x="2420" y="864"/>
                  <a:pt x="2419" y="875"/>
                </a:cubicBezTo>
                <a:cubicBezTo>
                  <a:pt x="2461" y="917"/>
                  <a:pt x="2461" y="927"/>
                  <a:pt x="2466" y="931"/>
                </a:cubicBezTo>
                <a:cubicBezTo>
                  <a:pt x="2475" y="946"/>
                  <a:pt x="2460" y="941"/>
                  <a:pt x="2453" y="925"/>
                </a:cubicBezTo>
                <a:cubicBezTo>
                  <a:pt x="2402" y="880"/>
                  <a:pt x="2395" y="874"/>
                  <a:pt x="2386" y="870"/>
                </a:cubicBezTo>
                <a:cubicBezTo>
                  <a:pt x="2349" y="840"/>
                  <a:pt x="2349" y="836"/>
                  <a:pt x="2347" y="837"/>
                </a:cubicBezTo>
                <a:cubicBezTo>
                  <a:pt x="2324" y="820"/>
                  <a:pt x="2323" y="811"/>
                  <a:pt x="2315" y="813"/>
                </a:cubicBezTo>
                <a:cubicBezTo>
                  <a:pt x="2250" y="769"/>
                  <a:pt x="2245" y="768"/>
                  <a:pt x="2241" y="766"/>
                </a:cubicBezTo>
                <a:cubicBezTo>
                  <a:pt x="2205" y="747"/>
                  <a:pt x="2197" y="742"/>
                  <a:pt x="2188" y="738"/>
                </a:cubicBezTo>
                <a:cubicBezTo>
                  <a:pt x="2170" y="730"/>
                  <a:pt x="2166" y="725"/>
                  <a:pt x="2159" y="726"/>
                </a:cubicBezTo>
                <a:cubicBezTo>
                  <a:pt x="2089" y="689"/>
                  <a:pt x="2087" y="684"/>
                  <a:pt x="2080" y="686"/>
                </a:cubicBezTo>
                <a:cubicBezTo>
                  <a:pt x="2035" y="659"/>
                  <a:pt x="2033" y="651"/>
                  <a:pt x="2028" y="649"/>
                </a:cubicBezTo>
                <a:cubicBezTo>
                  <a:pt x="1943" y="554"/>
                  <a:pt x="1930" y="550"/>
                  <a:pt x="1925" y="534"/>
                </a:cubicBezTo>
                <a:cubicBezTo>
                  <a:pt x="1914" y="536"/>
                  <a:pt x="1921" y="540"/>
                  <a:pt x="1925" y="549"/>
                </a:cubicBezTo>
                <a:cubicBezTo>
                  <a:pt x="1948" y="574"/>
                  <a:pt x="1952" y="582"/>
                  <a:pt x="1957" y="590"/>
                </a:cubicBezTo>
                <a:cubicBezTo>
                  <a:pt x="2033" y="664"/>
                  <a:pt x="2038" y="671"/>
                  <a:pt x="2045" y="675"/>
                </a:cubicBezTo>
                <a:cubicBezTo>
                  <a:pt x="2081" y="696"/>
                  <a:pt x="2097" y="704"/>
                  <a:pt x="2109" y="716"/>
                </a:cubicBezTo>
                <a:cubicBezTo>
                  <a:pt x="2172" y="745"/>
                  <a:pt x="2188" y="752"/>
                  <a:pt x="2204" y="759"/>
                </a:cubicBezTo>
                <a:cubicBezTo>
                  <a:pt x="2234" y="774"/>
                  <a:pt x="2241" y="779"/>
                  <a:pt x="2248" y="786"/>
                </a:cubicBezTo>
                <a:cubicBezTo>
                  <a:pt x="2276" y="803"/>
                  <a:pt x="2286" y="805"/>
                  <a:pt x="2291" y="812"/>
                </a:cubicBezTo>
                <a:cubicBezTo>
                  <a:pt x="2321" y="828"/>
                  <a:pt x="2326" y="837"/>
                  <a:pt x="2333" y="842"/>
                </a:cubicBezTo>
                <a:cubicBezTo>
                  <a:pt x="2364" y="866"/>
                  <a:pt x="2367" y="865"/>
                  <a:pt x="2368" y="868"/>
                </a:cubicBezTo>
                <a:cubicBezTo>
                  <a:pt x="2355" y="870"/>
                  <a:pt x="2355" y="864"/>
                  <a:pt x="2352" y="862"/>
                </a:cubicBezTo>
                <a:cubicBezTo>
                  <a:pt x="2278" y="837"/>
                  <a:pt x="2273" y="831"/>
                  <a:pt x="2263" y="833"/>
                </a:cubicBezTo>
                <a:cubicBezTo>
                  <a:pt x="2191" y="804"/>
                  <a:pt x="2183" y="801"/>
                  <a:pt x="2174" y="800"/>
                </a:cubicBezTo>
                <a:cubicBezTo>
                  <a:pt x="2102" y="757"/>
                  <a:pt x="2093" y="755"/>
                  <a:pt x="2089" y="746"/>
                </a:cubicBezTo>
                <a:cubicBezTo>
                  <a:pt x="2013" y="696"/>
                  <a:pt x="2008" y="681"/>
                  <a:pt x="1995" y="677"/>
                </a:cubicBezTo>
                <a:cubicBezTo>
                  <a:pt x="2038" y="721"/>
                  <a:pt x="2049" y="733"/>
                  <a:pt x="2062" y="743"/>
                </a:cubicBezTo>
                <a:cubicBezTo>
                  <a:pt x="2107" y="774"/>
                  <a:pt x="2113" y="778"/>
                  <a:pt x="2120" y="782"/>
                </a:cubicBezTo>
                <a:cubicBezTo>
                  <a:pt x="2149" y="790"/>
                  <a:pt x="2144" y="804"/>
                  <a:pt x="2153" y="799"/>
                </a:cubicBezTo>
                <a:cubicBezTo>
                  <a:pt x="2192" y="819"/>
                  <a:pt x="2201" y="820"/>
                  <a:pt x="2206" y="827"/>
                </a:cubicBezTo>
                <a:cubicBezTo>
                  <a:pt x="2263" y="844"/>
                  <a:pt x="2271" y="847"/>
                  <a:pt x="2281" y="847"/>
                </a:cubicBezTo>
                <a:cubicBezTo>
                  <a:pt x="2328" y="875"/>
                  <a:pt x="2342" y="870"/>
                  <a:pt x="2346" y="878"/>
                </a:cubicBezTo>
                <a:cubicBezTo>
                  <a:pt x="2359" y="886"/>
                  <a:pt x="2354" y="885"/>
                  <a:pt x="2350" y="883"/>
                </a:cubicBezTo>
                <a:cubicBezTo>
                  <a:pt x="2292" y="866"/>
                  <a:pt x="2282" y="863"/>
                  <a:pt x="2271" y="861"/>
                </a:cubicBezTo>
                <a:cubicBezTo>
                  <a:pt x="2169" y="829"/>
                  <a:pt x="2160" y="824"/>
                  <a:pt x="2151" y="820"/>
                </a:cubicBezTo>
                <a:cubicBezTo>
                  <a:pt x="2124" y="815"/>
                  <a:pt x="2135" y="811"/>
                  <a:pt x="2139" y="819"/>
                </a:cubicBezTo>
                <a:cubicBezTo>
                  <a:pt x="2186" y="845"/>
                  <a:pt x="2191" y="852"/>
                  <a:pt x="2202" y="851"/>
                </a:cubicBezTo>
                <a:cubicBezTo>
                  <a:pt x="2304" y="921"/>
                  <a:pt x="2316" y="924"/>
                  <a:pt x="2327" y="929"/>
                </a:cubicBezTo>
                <a:cubicBezTo>
                  <a:pt x="2354" y="939"/>
                  <a:pt x="2355" y="943"/>
                  <a:pt x="2359" y="943"/>
                </a:cubicBezTo>
                <a:cubicBezTo>
                  <a:pt x="2402" y="953"/>
                  <a:pt x="2398" y="967"/>
                  <a:pt x="2407" y="963"/>
                </a:cubicBezTo>
                <a:cubicBezTo>
                  <a:pt x="2461" y="1000"/>
                  <a:pt x="2471" y="1006"/>
                  <a:pt x="2480" y="1014"/>
                </a:cubicBezTo>
                <a:cubicBezTo>
                  <a:pt x="2501" y="1045"/>
                  <a:pt x="2508" y="1051"/>
                  <a:pt x="2515" y="1057"/>
                </a:cubicBezTo>
                <a:cubicBezTo>
                  <a:pt x="2542" y="1092"/>
                  <a:pt x="2545" y="1109"/>
                  <a:pt x="2540" y="1108"/>
                </a:cubicBezTo>
                <a:cubicBezTo>
                  <a:pt x="2507" y="1073"/>
                  <a:pt x="2509" y="1065"/>
                  <a:pt x="2505" y="1065"/>
                </a:cubicBezTo>
                <a:cubicBezTo>
                  <a:pt x="2468" y="1030"/>
                  <a:pt x="2458" y="1018"/>
                  <a:pt x="2444" y="1012"/>
                </a:cubicBezTo>
                <a:cubicBezTo>
                  <a:pt x="2372" y="969"/>
                  <a:pt x="2359" y="970"/>
                  <a:pt x="2351" y="963"/>
                </a:cubicBezTo>
                <a:cubicBezTo>
                  <a:pt x="2306" y="945"/>
                  <a:pt x="2296" y="935"/>
                  <a:pt x="2294" y="945"/>
                </a:cubicBezTo>
                <a:cubicBezTo>
                  <a:pt x="2326" y="966"/>
                  <a:pt x="2338" y="966"/>
                  <a:pt x="2344" y="973"/>
                </a:cubicBezTo>
                <a:close/>
                <a:moveTo>
                  <a:pt x="2568" y="1103"/>
                </a:moveTo>
                <a:cubicBezTo>
                  <a:pt x="2580" y="1099"/>
                  <a:pt x="2571" y="1115"/>
                  <a:pt x="2572" y="1120"/>
                </a:cubicBezTo>
                <a:cubicBezTo>
                  <a:pt x="2563" y="1118"/>
                  <a:pt x="2570" y="1107"/>
                  <a:pt x="2568" y="1103"/>
                </a:cubicBezTo>
                <a:close/>
                <a:moveTo>
                  <a:pt x="2571" y="1205"/>
                </a:moveTo>
                <a:cubicBezTo>
                  <a:pt x="2575" y="1209"/>
                  <a:pt x="2578" y="1213"/>
                  <a:pt x="2582" y="1215"/>
                </a:cubicBezTo>
                <a:cubicBezTo>
                  <a:pt x="2584" y="1223"/>
                  <a:pt x="2585" y="1230"/>
                  <a:pt x="2587" y="1238"/>
                </a:cubicBezTo>
                <a:cubicBezTo>
                  <a:pt x="2587" y="1243"/>
                  <a:pt x="2590" y="1242"/>
                  <a:pt x="2591" y="1246"/>
                </a:cubicBezTo>
                <a:cubicBezTo>
                  <a:pt x="2592" y="1249"/>
                  <a:pt x="2592" y="1251"/>
                  <a:pt x="2593" y="1254"/>
                </a:cubicBezTo>
                <a:cubicBezTo>
                  <a:pt x="2594" y="1257"/>
                  <a:pt x="2594" y="1260"/>
                  <a:pt x="2595" y="1263"/>
                </a:cubicBezTo>
                <a:cubicBezTo>
                  <a:pt x="2591" y="1263"/>
                  <a:pt x="2591" y="1256"/>
                  <a:pt x="2590" y="1252"/>
                </a:cubicBezTo>
                <a:cubicBezTo>
                  <a:pt x="2587" y="1245"/>
                  <a:pt x="2583" y="1240"/>
                  <a:pt x="2578" y="1237"/>
                </a:cubicBezTo>
                <a:cubicBezTo>
                  <a:pt x="2578" y="1228"/>
                  <a:pt x="2573" y="1227"/>
                  <a:pt x="2571" y="1220"/>
                </a:cubicBezTo>
                <a:cubicBezTo>
                  <a:pt x="2569" y="1215"/>
                  <a:pt x="2568" y="1209"/>
                  <a:pt x="2563" y="1207"/>
                </a:cubicBezTo>
                <a:cubicBezTo>
                  <a:pt x="2564" y="1202"/>
                  <a:pt x="2568" y="1206"/>
                  <a:pt x="2571" y="1205"/>
                </a:cubicBezTo>
                <a:close/>
                <a:moveTo>
                  <a:pt x="2594" y="743"/>
                </a:moveTo>
                <a:cubicBezTo>
                  <a:pt x="2598" y="739"/>
                  <a:pt x="2601" y="734"/>
                  <a:pt x="2603" y="729"/>
                </a:cubicBezTo>
                <a:cubicBezTo>
                  <a:pt x="2615" y="704"/>
                  <a:pt x="2626" y="698"/>
                  <a:pt x="2627" y="686"/>
                </a:cubicBezTo>
                <a:cubicBezTo>
                  <a:pt x="2674" y="586"/>
                  <a:pt x="2682" y="578"/>
                  <a:pt x="2689" y="570"/>
                </a:cubicBezTo>
                <a:cubicBezTo>
                  <a:pt x="2716" y="496"/>
                  <a:pt x="2723" y="487"/>
                  <a:pt x="2727" y="476"/>
                </a:cubicBezTo>
                <a:cubicBezTo>
                  <a:pt x="2744" y="436"/>
                  <a:pt x="2748" y="425"/>
                  <a:pt x="2749" y="413"/>
                </a:cubicBezTo>
                <a:cubicBezTo>
                  <a:pt x="2776" y="345"/>
                  <a:pt x="2775" y="338"/>
                  <a:pt x="2778" y="333"/>
                </a:cubicBezTo>
                <a:cubicBezTo>
                  <a:pt x="2784" y="320"/>
                  <a:pt x="2785" y="323"/>
                  <a:pt x="2785" y="326"/>
                </a:cubicBezTo>
                <a:cubicBezTo>
                  <a:pt x="2774" y="383"/>
                  <a:pt x="2763" y="395"/>
                  <a:pt x="2761" y="413"/>
                </a:cubicBezTo>
                <a:cubicBezTo>
                  <a:pt x="2749" y="447"/>
                  <a:pt x="2744" y="454"/>
                  <a:pt x="2745" y="464"/>
                </a:cubicBezTo>
                <a:cubicBezTo>
                  <a:pt x="2716" y="521"/>
                  <a:pt x="2712" y="536"/>
                  <a:pt x="2709" y="551"/>
                </a:cubicBezTo>
                <a:cubicBezTo>
                  <a:pt x="2669" y="627"/>
                  <a:pt x="2668" y="630"/>
                  <a:pt x="2663" y="631"/>
                </a:cubicBezTo>
                <a:cubicBezTo>
                  <a:pt x="2653" y="653"/>
                  <a:pt x="2651" y="656"/>
                  <a:pt x="2648" y="658"/>
                </a:cubicBezTo>
                <a:cubicBezTo>
                  <a:pt x="2614" y="720"/>
                  <a:pt x="2610" y="726"/>
                  <a:pt x="2606" y="731"/>
                </a:cubicBezTo>
                <a:cubicBezTo>
                  <a:pt x="2571" y="790"/>
                  <a:pt x="2574" y="800"/>
                  <a:pt x="2564" y="802"/>
                </a:cubicBezTo>
                <a:close/>
                <a:moveTo>
                  <a:pt x="2430" y="412"/>
                </a:moveTo>
                <a:cubicBezTo>
                  <a:pt x="2426" y="404"/>
                  <a:pt x="2434" y="405"/>
                  <a:pt x="2433" y="399"/>
                </a:cubicBezTo>
                <a:cubicBezTo>
                  <a:pt x="2435" y="390"/>
                  <a:pt x="2440" y="382"/>
                  <a:pt x="2443" y="374"/>
                </a:cubicBezTo>
                <a:cubicBezTo>
                  <a:pt x="2447" y="374"/>
                  <a:pt x="2444" y="379"/>
                  <a:pt x="2441" y="380"/>
                </a:cubicBezTo>
                <a:cubicBezTo>
                  <a:pt x="2441" y="397"/>
                  <a:pt x="2431" y="408"/>
                  <a:pt x="2429" y="424"/>
                </a:cubicBezTo>
                <a:cubicBezTo>
                  <a:pt x="2422" y="424"/>
                  <a:pt x="2427" y="413"/>
                  <a:pt x="2430" y="412"/>
                </a:cubicBezTo>
                <a:close/>
                <a:moveTo>
                  <a:pt x="2310" y="226"/>
                </a:moveTo>
                <a:cubicBezTo>
                  <a:pt x="2310" y="231"/>
                  <a:pt x="2315" y="240"/>
                  <a:pt x="2306" y="239"/>
                </a:cubicBezTo>
                <a:cubicBezTo>
                  <a:pt x="2311" y="232"/>
                  <a:pt x="2302" y="232"/>
                  <a:pt x="2303" y="221"/>
                </a:cubicBezTo>
                <a:cubicBezTo>
                  <a:pt x="2299" y="213"/>
                  <a:pt x="2306" y="212"/>
                  <a:pt x="2302" y="204"/>
                </a:cubicBezTo>
                <a:cubicBezTo>
                  <a:pt x="2300" y="193"/>
                  <a:pt x="2298" y="183"/>
                  <a:pt x="2296" y="173"/>
                </a:cubicBezTo>
                <a:cubicBezTo>
                  <a:pt x="2296" y="137"/>
                  <a:pt x="2301" y="105"/>
                  <a:pt x="2302" y="71"/>
                </a:cubicBezTo>
                <a:cubicBezTo>
                  <a:pt x="2305" y="70"/>
                  <a:pt x="2305" y="74"/>
                  <a:pt x="2306" y="76"/>
                </a:cubicBezTo>
                <a:cubicBezTo>
                  <a:pt x="2308" y="101"/>
                  <a:pt x="2305" y="123"/>
                  <a:pt x="2312" y="152"/>
                </a:cubicBezTo>
                <a:cubicBezTo>
                  <a:pt x="2313" y="162"/>
                  <a:pt x="2309" y="169"/>
                  <a:pt x="2312" y="181"/>
                </a:cubicBezTo>
                <a:cubicBezTo>
                  <a:pt x="2318" y="187"/>
                  <a:pt x="2301" y="191"/>
                  <a:pt x="2312" y="193"/>
                </a:cubicBezTo>
                <a:cubicBezTo>
                  <a:pt x="2310" y="197"/>
                  <a:pt x="2311" y="204"/>
                  <a:pt x="2309" y="208"/>
                </a:cubicBezTo>
                <a:cubicBezTo>
                  <a:pt x="2308" y="214"/>
                  <a:pt x="2316" y="224"/>
                  <a:pt x="2310" y="226"/>
                </a:cubicBezTo>
                <a:close/>
                <a:moveTo>
                  <a:pt x="2315" y="281"/>
                </a:moveTo>
                <a:cubicBezTo>
                  <a:pt x="2314" y="277"/>
                  <a:pt x="2313" y="274"/>
                  <a:pt x="2312" y="270"/>
                </a:cubicBezTo>
                <a:cubicBezTo>
                  <a:pt x="2313" y="265"/>
                  <a:pt x="2315" y="269"/>
                  <a:pt x="2316" y="272"/>
                </a:cubicBezTo>
                <a:cubicBezTo>
                  <a:pt x="2317" y="276"/>
                  <a:pt x="2317" y="280"/>
                  <a:pt x="2318" y="283"/>
                </a:cubicBezTo>
                <a:cubicBezTo>
                  <a:pt x="2318" y="288"/>
                  <a:pt x="2315" y="284"/>
                  <a:pt x="2315" y="281"/>
                </a:cubicBezTo>
                <a:close/>
                <a:moveTo>
                  <a:pt x="2320" y="100"/>
                </a:moveTo>
                <a:cubicBezTo>
                  <a:pt x="2314" y="99"/>
                  <a:pt x="2318" y="95"/>
                  <a:pt x="2318" y="91"/>
                </a:cubicBezTo>
                <a:cubicBezTo>
                  <a:pt x="2322" y="83"/>
                  <a:pt x="2319" y="96"/>
                  <a:pt x="2320" y="100"/>
                </a:cubicBezTo>
                <a:close/>
                <a:moveTo>
                  <a:pt x="2315" y="385"/>
                </a:moveTo>
                <a:cubicBezTo>
                  <a:pt x="2321" y="373"/>
                  <a:pt x="2327" y="393"/>
                  <a:pt x="2327" y="403"/>
                </a:cubicBezTo>
                <a:cubicBezTo>
                  <a:pt x="2320" y="401"/>
                  <a:pt x="2322" y="387"/>
                  <a:pt x="2315" y="385"/>
                </a:cubicBezTo>
                <a:close/>
                <a:moveTo>
                  <a:pt x="2328" y="420"/>
                </a:moveTo>
                <a:cubicBezTo>
                  <a:pt x="2327" y="417"/>
                  <a:pt x="2326" y="413"/>
                  <a:pt x="2326" y="409"/>
                </a:cubicBezTo>
                <a:cubicBezTo>
                  <a:pt x="2326" y="404"/>
                  <a:pt x="2329" y="408"/>
                  <a:pt x="2329" y="411"/>
                </a:cubicBezTo>
                <a:cubicBezTo>
                  <a:pt x="2330" y="415"/>
                  <a:pt x="2331" y="419"/>
                  <a:pt x="2331" y="423"/>
                </a:cubicBezTo>
                <a:cubicBezTo>
                  <a:pt x="2331" y="427"/>
                  <a:pt x="2328" y="423"/>
                  <a:pt x="2328" y="420"/>
                </a:cubicBezTo>
                <a:close/>
                <a:moveTo>
                  <a:pt x="1944" y="365"/>
                </a:moveTo>
                <a:cubicBezTo>
                  <a:pt x="1950" y="367"/>
                  <a:pt x="1957" y="368"/>
                  <a:pt x="1958" y="376"/>
                </a:cubicBezTo>
                <a:cubicBezTo>
                  <a:pt x="1953" y="374"/>
                  <a:pt x="1946" y="373"/>
                  <a:pt x="1944" y="365"/>
                </a:cubicBezTo>
                <a:close/>
                <a:moveTo>
                  <a:pt x="1973" y="391"/>
                </a:moveTo>
                <a:cubicBezTo>
                  <a:pt x="1968" y="390"/>
                  <a:pt x="1966" y="382"/>
                  <a:pt x="1960" y="382"/>
                </a:cubicBezTo>
                <a:cubicBezTo>
                  <a:pt x="1961" y="374"/>
                  <a:pt x="1967" y="387"/>
                  <a:pt x="1972" y="385"/>
                </a:cubicBezTo>
                <a:cubicBezTo>
                  <a:pt x="1976" y="390"/>
                  <a:pt x="1980" y="393"/>
                  <a:pt x="1986" y="395"/>
                </a:cubicBezTo>
                <a:cubicBezTo>
                  <a:pt x="1985" y="403"/>
                  <a:pt x="1975" y="394"/>
                  <a:pt x="1973" y="391"/>
                </a:cubicBezTo>
                <a:close/>
                <a:moveTo>
                  <a:pt x="2396" y="596"/>
                </a:moveTo>
                <a:cubicBezTo>
                  <a:pt x="2404" y="592"/>
                  <a:pt x="2394" y="577"/>
                  <a:pt x="2403" y="574"/>
                </a:cubicBezTo>
                <a:cubicBezTo>
                  <a:pt x="2416" y="518"/>
                  <a:pt x="2424" y="514"/>
                  <a:pt x="2422" y="505"/>
                </a:cubicBezTo>
                <a:cubicBezTo>
                  <a:pt x="2471" y="414"/>
                  <a:pt x="2479" y="391"/>
                  <a:pt x="2493" y="373"/>
                </a:cubicBezTo>
                <a:cubicBezTo>
                  <a:pt x="2545" y="298"/>
                  <a:pt x="2559" y="280"/>
                  <a:pt x="2577" y="264"/>
                </a:cubicBezTo>
                <a:cubicBezTo>
                  <a:pt x="2604" y="233"/>
                  <a:pt x="2607" y="229"/>
                  <a:pt x="2611" y="225"/>
                </a:cubicBezTo>
                <a:cubicBezTo>
                  <a:pt x="2635" y="198"/>
                  <a:pt x="2633" y="194"/>
                  <a:pt x="2637" y="193"/>
                </a:cubicBezTo>
                <a:cubicBezTo>
                  <a:pt x="2685" y="139"/>
                  <a:pt x="2692" y="132"/>
                  <a:pt x="2697" y="124"/>
                </a:cubicBezTo>
                <a:cubicBezTo>
                  <a:pt x="2720" y="96"/>
                  <a:pt x="2732" y="92"/>
                  <a:pt x="2736" y="84"/>
                </a:cubicBezTo>
                <a:cubicBezTo>
                  <a:pt x="2770" y="51"/>
                  <a:pt x="2771" y="46"/>
                  <a:pt x="2772" y="41"/>
                </a:cubicBezTo>
                <a:cubicBezTo>
                  <a:pt x="2784" y="32"/>
                  <a:pt x="2782" y="35"/>
                  <a:pt x="2781" y="40"/>
                </a:cubicBezTo>
                <a:cubicBezTo>
                  <a:pt x="2726" y="106"/>
                  <a:pt x="2717" y="119"/>
                  <a:pt x="2708" y="131"/>
                </a:cubicBezTo>
                <a:cubicBezTo>
                  <a:pt x="2689" y="150"/>
                  <a:pt x="2683" y="164"/>
                  <a:pt x="2676" y="167"/>
                </a:cubicBezTo>
                <a:cubicBezTo>
                  <a:pt x="2607" y="244"/>
                  <a:pt x="2603" y="251"/>
                  <a:pt x="2597" y="257"/>
                </a:cubicBezTo>
                <a:cubicBezTo>
                  <a:pt x="2585" y="268"/>
                  <a:pt x="2583" y="271"/>
                  <a:pt x="2583" y="275"/>
                </a:cubicBezTo>
                <a:cubicBezTo>
                  <a:pt x="2546" y="324"/>
                  <a:pt x="2536" y="323"/>
                  <a:pt x="2537" y="328"/>
                </a:cubicBezTo>
                <a:cubicBezTo>
                  <a:pt x="2507" y="370"/>
                  <a:pt x="2505" y="373"/>
                  <a:pt x="2502" y="377"/>
                </a:cubicBezTo>
                <a:cubicBezTo>
                  <a:pt x="2480" y="408"/>
                  <a:pt x="2485" y="416"/>
                  <a:pt x="2478" y="417"/>
                </a:cubicBezTo>
                <a:cubicBezTo>
                  <a:pt x="2461" y="457"/>
                  <a:pt x="2455" y="461"/>
                  <a:pt x="2453" y="469"/>
                </a:cubicBezTo>
                <a:cubicBezTo>
                  <a:pt x="2436" y="524"/>
                  <a:pt x="2425" y="527"/>
                  <a:pt x="2429" y="539"/>
                </a:cubicBezTo>
                <a:cubicBezTo>
                  <a:pt x="2409" y="628"/>
                  <a:pt x="2403" y="642"/>
                  <a:pt x="2403" y="660"/>
                </a:cubicBezTo>
                <a:cubicBezTo>
                  <a:pt x="2384" y="608"/>
                  <a:pt x="2399" y="608"/>
                  <a:pt x="2396" y="596"/>
                </a:cubicBezTo>
                <a:close/>
                <a:moveTo>
                  <a:pt x="2398" y="693"/>
                </a:moveTo>
                <a:cubicBezTo>
                  <a:pt x="2396" y="699"/>
                  <a:pt x="2394" y="692"/>
                  <a:pt x="2394" y="688"/>
                </a:cubicBezTo>
                <a:cubicBezTo>
                  <a:pt x="2395" y="683"/>
                  <a:pt x="2397" y="689"/>
                  <a:pt x="2398" y="693"/>
                </a:cubicBezTo>
                <a:close/>
                <a:moveTo>
                  <a:pt x="1893" y="123"/>
                </a:moveTo>
                <a:cubicBezTo>
                  <a:pt x="1901" y="123"/>
                  <a:pt x="1900" y="134"/>
                  <a:pt x="1907" y="135"/>
                </a:cubicBezTo>
                <a:cubicBezTo>
                  <a:pt x="1905" y="142"/>
                  <a:pt x="1894" y="130"/>
                  <a:pt x="1893" y="123"/>
                </a:cubicBezTo>
                <a:close/>
                <a:moveTo>
                  <a:pt x="2222" y="513"/>
                </a:moveTo>
                <a:cubicBezTo>
                  <a:pt x="2220" y="511"/>
                  <a:pt x="2218" y="509"/>
                  <a:pt x="2218" y="505"/>
                </a:cubicBezTo>
                <a:cubicBezTo>
                  <a:pt x="2210" y="506"/>
                  <a:pt x="2211" y="494"/>
                  <a:pt x="2204" y="496"/>
                </a:cubicBezTo>
                <a:cubicBezTo>
                  <a:pt x="2198" y="485"/>
                  <a:pt x="2190" y="477"/>
                  <a:pt x="2181" y="471"/>
                </a:cubicBezTo>
                <a:cubicBezTo>
                  <a:pt x="2182" y="465"/>
                  <a:pt x="2187" y="468"/>
                  <a:pt x="2188" y="472"/>
                </a:cubicBezTo>
                <a:cubicBezTo>
                  <a:pt x="2192" y="473"/>
                  <a:pt x="2193" y="476"/>
                  <a:pt x="2197" y="476"/>
                </a:cubicBezTo>
                <a:cubicBezTo>
                  <a:pt x="2206" y="492"/>
                  <a:pt x="2219" y="500"/>
                  <a:pt x="2229" y="514"/>
                </a:cubicBezTo>
                <a:cubicBezTo>
                  <a:pt x="2227" y="520"/>
                  <a:pt x="2226" y="512"/>
                  <a:pt x="2222" y="513"/>
                </a:cubicBezTo>
                <a:close/>
                <a:moveTo>
                  <a:pt x="2255" y="556"/>
                </a:moveTo>
                <a:cubicBezTo>
                  <a:pt x="2254" y="542"/>
                  <a:pt x="2242" y="546"/>
                  <a:pt x="2241" y="533"/>
                </a:cubicBezTo>
                <a:cubicBezTo>
                  <a:pt x="2249" y="536"/>
                  <a:pt x="2252" y="549"/>
                  <a:pt x="2260" y="552"/>
                </a:cubicBezTo>
                <a:cubicBezTo>
                  <a:pt x="2264" y="561"/>
                  <a:pt x="2272" y="564"/>
                  <a:pt x="2276" y="573"/>
                </a:cubicBezTo>
                <a:cubicBezTo>
                  <a:pt x="2266" y="571"/>
                  <a:pt x="2265" y="557"/>
                  <a:pt x="2255" y="556"/>
                </a:cubicBezTo>
                <a:close/>
                <a:moveTo>
                  <a:pt x="2244" y="517"/>
                </a:moveTo>
                <a:cubicBezTo>
                  <a:pt x="2234" y="499"/>
                  <a:pt x="2217" y="490"/>
                  <a:pt x="2208" y="471"/>
                </a:cubicBezTo>
                <a:cubicBezTo>
                  <a:pt x="2161" y="429"/>
                  <a:pt x="2161" y="413"/>
                  <a:pt x="2152" y="412"/>
                </a:cubicBezTo>
                <a:cubicBezTo>
                  <a:pt x="2109" y="364"/>
                  <a:pt x="2107" y="351"/>
                  <a:pt x="2100" y="345"/>
                </a:cubicBezTo>
                <a:cubicBezTo>
                  <a:pt x="2049" y="284"/>
                  <a:pt x="2039" y="279"/>
                  <a:pt x="2032" y="270"/>
                </a:cubicBezTo>
                <a:cubicBezTo>
                  <a:pt x="1983" y="214"/>
                  <a:pt x="1975" y="217"/>
                  <a:pt x="1972" y="211"/>
                </a:cubicBezTo>
                <a:cubicBezTo>
                  <a:pt x="1943" y="186"/>
                  <a:pt x="1942" y="178"/>
                  <a:pt x="1936" y="177"/>
                </a:cubicBezTo>
                <a:cubicBezTo>
                  <a:pt x="1912" y="148"/>
                  <a:pt x="1909" y="146"/>
                  <a:pt x="1908" y="141"/>
                </a:cubicBezTo>
                <a:cubicBezTo>
                  <a:pt x="1957" y="177"/>
                  <a:pt x="1957" y="192"/>
                  <a:pt x="1966" y="192"/>
                </a:cubicBezTo>
                <a:cubicBezTo>
                  <a:pt x="2024" y="244"/>
                  <a:pt x="2033" y="256"/>
                  <a:pt x="2045" y="264"/>
                </a:cubicBezTo>
                <a:cubicBezTo>
                  <a:pt x="2067" y="286"/>
                  <a:pt x="2073" y="291"/>
                  <a:pt x="2078" y="296"/>
                </a:cubicBezTo>
                <a:cubicBezTo>
                  <a:pt x="2174" y="397"/>
                  <a:pt x="2182" y="399"/>
                  <a:pt x="2188" y="401"/>
                </a:cubicBezTo>
                <a:cubicBezTo>
                  <a:pt x="2229" y="460"/>
                  <a:pt x="2238" y="458"/>
                  <a:pt x="2240" y="468"/>
                </a:cubicBezTo>
                <a:cubicBezTo>
                  <a:pt x="2284" y="528"/>
                  <a:pt x="2293" y="532"/>
                  <a:pt x="2299" y="542"/>
                </a:cubicBezTo>
                <a:cubicBezTo>
                  <a:pt x="2346" y="605"/>
                  <a:pt x="2348" y="613"/>
                  <a:pt x="2350" y="620"/>
                </a:cubicBezTo>
                <a:cubicBezTo>
                  <a:pt x="2377" y="697"/>
                  <a:pt x="2379" y="686"/>
                  <a:pt x="2373" y="686"/>
                </a:cubicBezTo>
                <a:cubicBezTo>
                  <a:pt x="2354" y="655"/>
                  <a:pt x="2352" y="651"/>
                  <a:pt x="2348" y="650"/>
                </a:cubicBezTo>
                <a:cubicBezTo>
                  <a:pt x="2327" y="617"/>
                  <a:pt x="2318" y="615"/>
                  <a:pt x="2314" y="604"/>
                </a:cubicBezTo>
                <a:close/>
                <a:moveTo>
                  <a:pt x="2284" y="583"/>
                </a:moveTo>
                <a:cubicBezTo>
                  <a:pt x="2296" y="588"/>
                  <a:pt x="2297" y="610"/>
                  <a:pt x="2311" y="613"/>
                </a:cubicBezTo>
                <a:cubicBezTo>
                  <a:pt x="2311" y="624"/>
                  <a:pt x="2319" y="623"/>
                  <a:pt x="2320" y="632"/>
                </a:cubicBezTo>
                <a:cubicBezTo>
                  <a:pt x="2309" y="627"/>
                  <a:pt x="2302" y="615"/>
                  <a:pt x="2292" y="608"/>
                </a:cubicBezTo>
                <a:cubicBezTo>
                  <a:pt x="2293" y="596"/>
                  <a:pt x="2289" y="594"/>
                  <a:pt x="2284" y="583"/>
                </a:cubicBezTo>
                <a:close/>
                <a:moveTo>
                  <a:pt x="2405" y="775"/>
                </a:moveTo>
                <a:cubicBezTo>
                  <a:pt x="2397" y="766"/>
                  <a:pt x="2390" y="755"/>
                  <a:pt x="2384" y="743"/>
                </a:cubicBezTo>
                <a:cubicBezTo>
                  <a:pt x="2329" y="688"/>
                  <a:pt x="2320" y="677"/>
                  <a:pt x="2310" y="669"/>
                </a:cubicBezTo>
                <a:cubicBezTo>
                  <a:pt x="2274" y="634"/>
                  <a:pt x="2264" y="627"/>
                  <a:pt x="2253" y="622"/>
                </a:cubicBezTo>
                <a:cubicBezTo>
                  <a:pt x="2221" y="588"/>
                  <a:pt x="2218" y="586"/>
                  <a:pt x="2213" y="585"/>
                </a:cubicBezTo>
                <a:cubicBezTo>
                  <a:pt x="2168" y="546"/>
                  <a:pt x="2160" y="543"/>
                  <a:pt x="2156" y="535"/>
                </a:cubicBezTo>
                <a:cubicBezTo>
                  <a:pt x="2103" y="491"/>
                  <a:pt x="2083" y="490"/>
                  <a:pt x="2075" y="471"/>
                </a:cubicBezTo>
                <a:cubicBezTo>
                  <a:pt x="2018" y="433"/>
                  <a:pt x="2017" y="422"/>
                  <a:pt x="2009" y="422"/>
                </a:cubicBezTo>
                <a:cubicBezTo>
                  <a:pt x="2026" y="431"/>
                  <a:pt x="2032" y="435"/>
                  <a:pt x="2039" y="437"/>
                </a:cubicBezTo>
                <a:cubicBezTo>
                  <a:pt x="2092" y="477"/>
                  <a:pt x="2097" y="481"/>
                  <a:pt x="2104" y="483"/>
                </a:cubicBezTo>
                <a:cubicBezTo>
                  <a:pt x="2173" y="528"/>
                  <a:pt x="2172" y="534"/>
                  <a:pt x="2173" y="534"/>
                </a:cubicBezTo>
                <a:cubicBezTo>
                  <a:pt x="2205" y="559"/>
                  <a:pt x="2213" y="559"/>
                  <a:pt x="2218" y="564"/>
                </a:cubicBezTo>
                <a:cubicBezTo>
                  <a:pt x="2273" y="608"/>
                  <a:pt x="2282" y="618"/>
                  <a:pt x="2295" y="622"/>
                </a:cubicBezTo>
                <a:cubicBezTo>
                  <a:pt x="2356" y="681"/>
                  <a:pt x="2361" y="694"/>
                  <a:pt x="2372" y="698"/>
                </a:cubicBezTo>
                <a:cubicBezTo>
                  <a:pt x="2404" y="751"/>
                  <a:pt x="2411" y="750"/>
                  <a:pt x="2411" y="759"/>
                </a:cubicBezTo>
                <a:cubicBezTo>
                  <a:pt x="2419" y="798"/>
                  <a:pt x="2412" y="786"/>
                  <a:pt x="2405" y="775"/>
                </a:cubicBezTo>
                <a:close/>
                <a:moveTo>
                  <a:pt x="2433" y="769"/>
                </a:moveTo>
                <a:cubicBezTo>
                  <a:pt x="2433" y="759"/>
                  <a:pt x="2429" y="756"/>
                  <a:pt x="2427" y="750"/>
                </a:cubicBezTo>
                <a:cubicBezTo>
                  <a:pt x="2434" y="682"/>
                  <a:pt x="2445" y="671"/>
                  <a:pt x="2442" y="652"/>
                </a:cubicBezTo>
                <a:cubicBezTo>
                  <a:pt x="2455" y="614"/>
                  <a:pt x="2455" y="610"/>
                  <a:pt x="2454" y="605"/>
                </a:cubicBezTo>
                <a:cubicBezTo>
                  <a:pt x="2465" y="566"/>
                  <a:pt x="2469" y="565"/>
                  <a:pt x="2469" y="561"/>
                </a:cubicBezTo>
                <a:cubicBezTo>
                  <a:pt x="2515" y="452"/>
                  <a:pt x="2524" y="452"/>
                  <a:pt x="2522" y="446"/>
                </a:cubicBezTo>
                <a:cubicBezTo>
                  <a:pt x="2557" y="387"/>
                  <a:pt x="2568" y="376"/>
                  <a:pt x="2577" y="365"/>
                </a:cubicBezTo>
                <a:cubicBezTo>
                  <a:pt x="2603" y="318"/>
                  <a:pt x="2613" y="317"/>
                  <a:pt x="2613" y="307"/>
                </a:cubicBezTo>
                <a:cubicBezTo>
                  <a:pt x="2647" y="267"/>
                  <a:pt x="2651" y="262"/>
                  <a:pt x="2656" y="257"/>
                </a:cubicBezTo>
                <a:cubicBezTo>
                  <a:pt x="2732" y="164"/>
                  <a:pt x="2748" y="139"/>
                  <a:pt x="2770" y="119"/>
                </a:cubicBezTo>
                <a:cubicBezTo>
                  <a:pt x="2774" y="130"/>
                  <a:pt x="2764" y="131"/>
                  <a:pt x="2765" y="137"/>
                </a:cubicBezTo>
                <a:cubicBezTo>
                  <a:pt x="2754" y="157"/>
                  <a:pt x="2751" y="161"/>
                  <a:pt x="2747" y="165"/>
                </a:cubicBezTo>
                <a:cubicBezTo>
                  <a:pt x="2698" y="241"/>
                  <a:pt x="2696" y="247"/>
                  <a:pt x="2690" y="250"/>
                </a:cubicBezTo>
                <a:cubicBezTo>
                  <a:pt x="2664" y="288"/>
                  <a:pt x="2661" y="294"/>
                  <a:pt x="2655" y="299"/>
                </a:cubicBezTo>
                <a:cubicBezTo>
                  <a:pt x="2627" y="357"/>
                  <a:pt x="2621" y="361"/>
                  <a:pt x="2616" y="366"/>
                </a:cubicBezTo>
                <a:cubicBezTo>
                  <a:pt x="2583" y="417"/>
                  <a:pt x="2581" y="420"/>
                  <a:pt x="2576" y="421"/>
                </a:cubicBezTo>
                <a:cubicBezTo>
                  <a:pt x="2560" y="447"/>
                  <a:pt x="2564" y="452"/>
                  <a:pt x="2562" y="453"/>
                </a:cubicBezTo>
                <a:cubicBezTo>
                  <a:pt x="2554" y="472"/>
                  <a:pt x="2540" y="470"/>
                  <a:pt x="2544" y="481"/>
                </a:cubicBezTo>
                <a:cubicBezTo>
                  <a:pt x="2516" y="524"/>
                  <a:pt x="2510" y="536"/>
                  <a:pt x="2508" y="550"/>
                </a:cubicBezTo>
                <a:cubicBezTo>
                  <a:pt x="2462" y="644"/>
                  <a:pt x="2456" y="671"/>
                  <a:pt x="2452" y="700"/>
                </a:cubicBezTo>
                <a:cubicBezTo>
                  <a:pt x="2444" y="756"/>
                  <a:pt x="2443" y="770"/>
                  <a:pt x="2443" y="785"/>
                </a:cubicBezTo>
                <a:close/>
                <a:moveTo>
                  <a:pt x="2440" y="862"/>
                </a:moveTo>
                <a:cubicBezTo>
                  <a:pt x="2443" y="862"/>
                  <a:pt x="2446" y="861"/>
                  <a:pt x="2449" y="860"/>
                </a:cubicBezTo>
                <a:cubicBezTo>
                  <a:pt x="2453" y="863"/>
                  <a:pt x="2454" y="870"/>
                  <a:pt x="2455" y="877"/>
                </a:cubicBezTo>
                <a:cubicBezTo>
                  <a:pt x="2449" y="874"/>
                  <a:pt x="2444" y="869"/>
                  <a:pt x="2440" y="862"/>
                </a:cubicBezTo>
                <a:close/>
                <a:moveTo>
                  <a:pt x="2463" y="855"/>
                </a:moveTo>
                <a:cubicBezTo>
                  <a:pt x="2452" y="849"/>
                  <a:pt x="2458" y="839"/>
                  <a:pt x="2452" y="830"/>
                </a:cubicBezTo>
                <a:cubicBezTo>
                  <a:pt x="2455" y="830"/>
                  <a:pt x="2457" y="829"/>
                  <a:pt x="2457" y="826"/>
                </a:cubicBezTo>
                <a:cubicBezTo>
                  <a:pt x="2465" y="830"/>
                  <a:pt x="2463" y="848"/>
                  <a:pt x="2463" y="855"/>
                </a:cubicBezTo>
                <a:close/>
                <a:moveTo>
                  <a:pt x="2461" y="819"/>
                </a:moveTo>
                <a:cubicBezTo>
                  <a:pt x="2451" y="819"/>
                  <a:pt x="2460" y="813"/>
                  <a:pt x="2455" y="803"/>
                </a:cubicBezTo>
                <a:cubicBezTo>
                  <a:pt x="2458" y="736"/>
                  <a:pt x="2456" y="727"/>
                  <a:pt x="2460" y="722"/>
                </a:cubicBezTo>
                <a:cubicBezTo>
                  <a:pt x="2467" y="691"/>
                  <a:pt x="2468" y="689"/>
                  <a:pt x="2465" y="689"/>
                </a:cubicBezTo>
                <a:cubicBezTo>
                  <a:pt x="2477" y="646"/>
                  <a:pt x="2478" y="642"/>
                  <a:pt x="2478" y="639"/>
                </a:cubicBezTo>
                <a:cubicBezTo>
                  <a:pt x="2492" y="607"/>
                  <a:pt x="2493" y="604"/>
                  <a:pt x="2494" y="600"/>
                </a:cubicBezTo>
                <a:cubicBezTo>
                  <a:pt x="2525" y="540"/>
                  <a:pt x="2526" y="524"/>
                  <a:pt x="2536" y="515"/>
                </a:cubicBezTo>
                <a:cubicBezTo>
                  <a:pt x="2593" y="420"/>
                  <a:pt x="2598" y="419"/>
                  <a:pt x="2596" y="414"/>
                </a:cubicBezTo>
                <a:cubicBezTo>
                  <a:pt x="2637" y="346"/>
                  <a:pt x="2655" y="324"/>
                  <a:pt x="2667" y="299"/>
                </a:cubicBezTo>
                <a:cubicBezTo>
                  <a:pt x="2747" y="183"/>
                  <a:pt x="2754" y="171"/>
                  <a:pt x="2760" y="159"/>
                </a:cubicBezTo>
                <a:cubicBezTo>
                  <a:pt x="2770" y="136"/>
                  <a:pt x="2776" y="137"/>
                  <a:pt x="2776" y="135"/>
                </a:cubicBezTo>
                <a:cubicBezTo>
                  <a:pt x="2792" y="96"/>
                  <a:pt x="2792" y="88"/>
                  <a:pt x="2795" y="81"/>
                </a:cubicBezTo>
                <a:cubicBezTo>
                  <a:pt x="2831" y="54"/>
                  <a:pt x="2824" y="55"/>
                  <a:pt x="2823" y="61"/>
                </a:cubicBezTo>
                <a:cubicBezTo>
                  <a:pt x="2798" y="112"/>
                  <a:pt x="2795" y="131"/>
                  <a:pt x="2781" y="143"/>
                </a:cubicBezTo>
                <a:cubicBezTo>
                  <a:pt x="2755" y="180"/>
                  <a:pt x="2765" y="191"/>
                  <a:pt x="2755" y="190"/>
                </a:cubicBezTo>
                <a:cubicBezTo>
                  <a:pt x="2741" y="235"/>
                  <a:pt x="2727" y="230"/>
                  <a:pt x="2732" y="239"/>
                </a:cubicBezTo>
                <a:cubicBezTo>
                  <a:pt x="2696" y="300"/>
                  <a:pt x="2684" y="314"/>
                  <a:pt x="2676" y="330"/>
                </a:cubicBezTo>
                <a:cubicBezTo>
                  <a:pt x="2652" y="367"/>
                  <a:pt x="2642" y="381"/>
                  <a:pt x="2630" y="395"/>
                </a:cubicBezTo>
                <a:cubicBezTo>
                  <a:pt x="2602" y="443"/>
                  <a:pt x="2597" y="446"/>
                  <a:pt x="2598" y="452"/>
                </a:cubicBezTo>
                <a:cubicBezTo>
                  <a:pt x="2574" y="489"/>
                  <a:pt x="2569" y="492"/>
                  <a:pt x="2571" y="499"/>
                </a:cubicBezTo>
                <a:cubicBezTo>
                  <a:pt x="2539" y="562"/>
                  <a:pt x="2532" y="563"/>
                  <a:pt x="2532" y="569"/>
                </a:cubicBezTo>
                <a:cubicBezTo>
                  <a:pt x="2512" y="621"/>
                  <a:pt x="2501" y="635"/>
                  <a:pt x="2499" y="655"/>
                </a:cubicBezTo>
                <a:cubicBezTo>
                  <a:pt x="2474" y="740"/>
                  <a:pt x="2469" y="743"/>
                  <a:pt x="2471" y="750"/>
                </a:cubicBezTo>
                <a:close/>
                <a:moveTo>
                  <a:pt x="2417" y="953"/>
                </a:moveTo>
                <a:cubicBezTo>
                  <a:pt x="2411" y="951"/>
                  <a:pt x="2404" y="950"/>
                  <a:pt x="2401" y="944"/>
                </a:cubicBezTo>
                <a:cubicBezTo>
                  <a:pt x="2394" y="944"/>
                  <a:pt x="2387" y="943"/>
                  <a:pt x="2384" y="936"/>
                </a:cubicBezTo>
                <a:cubicBezTo>
                  <a:pt x="2374" y="939"/>
                  <a:pt x="2371" y="933"/>
                  <a:pt x="2365" y="930"/>
                </a:cubicBezTo>
                <a:cubicBezTo>
                  <a:pt x="2357" y="934"/>
                  <a:pt x="2356" y="924"/>
                  <a:pt x="2349" y="925"/>
                </a:cubicBezTo>
                <a:cubicBezTo>
                  <a:pt x="2349" y="922"/>
                  <a:pt x="2345" y="923"/>
                  <a:pt x="2343" y="923"/>
                </a:cubicBezTo>
                <a:cubicBezTo>
                  <a:pt x="2341" y="923"/>
                  <a:pt x="2341" y="921"/>
                  <a:pt x="2340" y="921"/>
                </a:cubicBezTo>
                <a:cubicBezTo>
                  <a:pt x="2337" y="920"/>
                  <a:pt x="2332" y="917"/>
                  <a:pt x="2327" y="917"/>
                </a:cubicBezTo>
                <a:cubicBezTo>
                  <a:pt x="2324" y="918"/>
                  <a:pt x="2317" y="916"/>
                  <a:pt x="2314" y="911"/>
                </a:cubicBezTo>
                <a:cubicBezTo>
                  <a:pt x="2301" y="910"/>
                  <a:pt x="2291" y="903"/>
                  <a:pt x="2282" y="897"/>
                </a:cubicBezTo>
                <a:cubicBezTo>
                  <a:pt x="2276" y="900"/>
                  <a:pt x="2277" y="892"/>
                  <a:pt x="2272" y="893"/>
                </a:cubicBezTo>
                <a:cubicBezTo>
                  <a:pt x="2269" y="892"/>
                  <a:pt x="2267" y="892"/>
                  <a:pt x="2265" y="888"/>
                </a:cubicBezTo>
                <a:cubicBezTo>
                  <a:pt x="2260" y="885"/>
                  <a:pt x="2252" y="886"/>
                  <a:pt x="2249" y="880"/>
                </a:cubicBezTo>
                <a:cubicBezTo>
                  <a:pt x="2242" y="879"/>
                  <a:pt x="2239" y="872"/>
                  <a:pt x="2232" y="871"/>
                </a:cubicBezTo>
                <a:cubicBezTo>
                  <a:pt x="2231" y="868"/>
                  <a:pt x="2226" y="871"/>
                  <a:pt x="2225" y="867"/>
                </a:cubicBezTo>
                <a:cubicBezTo>
                  <a:pt x="2224" y="865"/>
                  <a:pt x="2222" y="862"/>
                  <a:pt x="2219" y="862"/>
                </a:cubicBezTo>
                <a:cubicBezTo>
                  <a:pt x="2220" y="854"/>
                  <a:pt x="2230" y="864"/>
                  <a:pt x="2234" y="865"/>
                </a:cubicBezTo>
                <a:cubicBezTo>
                  <a:pt x="2239" y="867"/>
                  <a:pt x="2249" y="862"/>
                  <a:pt x="2250" y="871"/>
                </a:cubicBezTo>
                <a:cubicBezTo>
                  <a:pt x="2259" y="867"/>
                  <a:pt x="2263" y="872"/>
                  <a:pt x="2268" y="873"/>
                </a:cubicBezTo>
                <a:cubicBezTo>
                  <a:pt x="2276" y="871"/>
                  <a:pt x="2278" y="878"/>
                  <a:pt x="2286" y="875"/>
                </a:cubicBezTo>
                <a:cubicBezTo>
                  <a:pt x="2294" y="883"/>
                  <a:pt x="2308" y="882"/>
                  <a:pt x="2318" y="887"/>
                </a:cubicBezTo>
                <a:cubicBezTo>
                  <a:pt x="2331" y="888"/>
                  <a:pt x="2338" y="896"/>
                  <a:pt x="2352" y="895"/>
                </a:cubicBezTo>
                <a:cubicBezTo>
                  <a:pt x="2364" y="905"/>
                  <a:pt x="2378" y="910"/>
                  <a:pt x="2392" y="916"/>
                </a:cubicBezTo>
                <a:cubicBezTo>
                  <a:pt x="2396" y="921"/>
                  <a:pt x="2400" y="924"/>
                  <a:pt x="2406" y="925"/>
                </a:cubicBezTo>
                <a:cubicBezTo>
                  <a:pt x="2405" y="936"/>
                  <a:pt x="2417" y="928"/>
                  <a:pt x="2417" y="938"/>
                </a:cubicBezTo>
                <a:cubicBezTo>
                  <a:pt x="2428" y="941"/>
                  <a:pt x="2437" y="948"/>
                  <a:pt x="2447" y="953"/>
                </a:cubicBezTo>
                <a:cubicBezTo>
                  <a:pt x="2455" y="969"/>
                  <a:pt x="2470" y="977"/>
                  <a:pt x="2479" y="993"/>
                </a:cubicBezTo>
                <a:cubicBezTo>
                  <a:pt x="2458" y="979"/>
                  <a:pt x="2437" y="967"/>
                  <a:pt x="2417" y="953"/>
                </a:cubicBezTo>
                <a:close/>
                <a:moveTo>
                  <a:pt x="2482" y="996"/>
                </a:moveTo>
                <a:cubicBezTo>
                  <a:pt x="2485" y="997"/>
                  <a:pt x="2487" y="1000"/>
                  <a:pt x="2489" y="1003"/>
                </a:cubicBezTo>
                <a:cubicBezTo>
                  <a:pt x="2490" y="1010"/>
                  <a:pt x="2482" y="1000"/>
                  <a:pt x="2482" y="996"/>
                </a:cubicBezTo>
                <a:close/>
                <a:moveTo>
                  <a:pt x="2542" y="895"/>
                </a:moveTo>
                <a:cubicBezTo>
                  <a:pt x="2544" y="884"/>
                  <a:pt x="2548" y="899"/>
                  <a:pt x="2546" y="900"/>
                </a:cubicBezTo>
                <a:cubicBezTo>
                  <a:pt x="2544" y="901"/>
                  <a:pt x="2541" y="897"/>
                  <a:pt x="2542" y="895"/>
                </a:cubicBezTo>
                <a:close/>
                <a:moveTo>
                  <a:pt x="2510" y="987"/>
                </a:moveTo>
                <a:cubicBezTo>
                  <a:pt x="2506" y="987"/>
                  <a:pt x="2506" y="982"/>
                  <a:pt x="2505" y="979"/>
                </a:cubicBezTo>
                <a:cubicBezTo>
                  <a:pt x="2510" y="977"/>
                  <a:pt x="2511" y="980"/>
                  <a:pt x="2512" y="984"/>
                </a:cubicBezTo>
                <a:cubicBezTo>
                  <a:pt x="2510" y="984"/>
                  <a:pt x="2510" y="985"/>
                  <a:pt x="2510" y="987"/>
                </a:cubicBezTo>
                <a:close/>
                <a:moveTo>
                  <a:pt x="2522" y="1017"/>
                </a:moveTo>
                <a:cubicBezTo>
                  <a:pt x="2520" y="1018"/>
                  <a:pt x="2517" y="1014"/>
                  <a:pt x="2518" y="1012"/>
                </a:cubicBezTo>
                <a:cubicBezTo>
                  <a:pt x="2520" y="1001"/>
                  <a:pt x="2524" y="1016"/>
                  <a:pt x="2522" y="1017"/>
                </a:cubicBezTo>
                <a:close/>
                <a:moveTo>
                  <a:pt x="2525" y="928"/>
                </a:moveTo>
                <a:cubicBezTo>
                  <a:pt x="2526" y="935"/>
                  <a:pt x="2522" y="938"/>
                  <a:pt x="2522" y="943"/>
                </a:cubicBezTo>
                <a:cubicBezTo>
                  <a:pt x="2523" y="947"/>
                  <a:pt x="2518" y="948"/>
                  <a:pt x="2517" y="950"/>
                </a:cubicBezTo>
                <a:cubicBezTo>
                  <a:pt x="2517" y="951"/>
                  <a:pt x="2519" y="955"/>
                  <a:pt x="2518" y="956"/>
                </a:cubicBezTo>
                <a:cubicBezTo>
                  <a:pt x="2518" y="956"/>
                  <a:pt x="2516" y="956"/>
                  <a:pt x="2515" y="956"/>
                </a:cubicBezTo>
                <a:cubicBezTo>
                  <a:pt x="2514" y="960"/>
                  <a:pt x="2518" y="970"/>
                  <a:pt x="2509" y="970"/>
                </a:cubicBezTo>
                <a:cubicBezTo>
                  <a:pt x="2505" y="961"/>
                  <a:pt x="2512" y="960"/>
                  <a:pt x="2512" y="954"/>
                </a:cubicBezTo>
                <a:cubicBezTo>
                  <a:pt x="2514" y="950"/>
                  <a:pt x="2515" y="945"/>
                  <a:pt x="2518" y="941"/>
                </a:cubicBezTo>
                <a:cubicBezTo>
                  <a:pt x="2518" y="930"/>
                  <a:pt x="2526" y="925"/>
                  <a:pt x="2525" y="913"/>
                </a:cubicBezTo>
                <a:cubicBezTo>
                  <a:pt x="2532" y="914"/>
                  <a:pt x="2528" y="926"/>
                  <a:pt x="2525" y="928"/>
                </a:cubicBezTo>
                <a:close/>
                <a:moveTo>
                  <a:pt x="2530" y="1045"/>
                </a:moveTo>
                <a:cubicBezTo>
                  <a:pt x="2527" y="1038"/>
                  <a:pt x="2535" y="1038"/>
                  <a:pt x="2534" y="1033"/>
                </a:cubicBezTo>
                <a:cubicBezTo>
                  <a:pt x="2537" y="972"/>
                  <a:pt x="2534" y="960"/>
                  <a:pt x="2535" y="952"/>
                </a:cubicBezTo>
                <a:cubicBezTo>
                  <a:pt x="2553" y="912"/>
                  <a:pt x="2557" y="903"/>
                  <a:pt x="2559" y="892"/>
                </a:cubicBezTo>
                <a:cubicBezTo>
                  <a:pt x="2592" y="831"/>
                  <a:pt x="2590" y="821"/>
                  <a:pt x="2597" y="816"/>
                </a:cubicBezTo>
                <a:cubicBezTo>
                  <a:pt x="2618" y="787"/>
                  <a:pt x="2614" y="780"/>
                  <a:pt x="2619" y="779"/>
                </a:cubicBezTo>
                <a:cubicBezTo>
                  <a:pt x="2646" y="737"/>
                  <a:pt x="2650" y="732"/>
                  <a:pt x="2652" y="725"/>
                </a:cubicBezTo>
                <a:cubicBezTo>
                  <a:pt x="2732" y="618"/>
                  <a:pt x="2741" y="619"/>
                  <a:pt x="2739" y="613"/>
                </a:cubicBezTo>
                <a:cubicBezTo>
                  <a:pt x="2768" y="578"/>
                  <a:pt x="2782" y="570"/>
                  <a:pt x="2787" y="556"/>
                </a:cubicBezTo>
                <a:cubicBezTo>
                  <a:pt x="2774" y="583"/>
                  <a:pt x="2776" y="590"/>
                  <a:pt x="2774" y="594"/>
                </a:cubicBezTo>
                <a:cubicBezTo>
                  <a:pt x="2752" y="632"/>
                  <a:pt x="2751" y="637"/>
                  <a:pt x="2748" y="641"/>
                </a:cubicBezTo>
                <a:cubicBezTo>
                  <a:pt x="2731" y="668"/>
                  <a:pt x="2725" y="669"/>
                  <a:pt x="2725" y="675"/>
                </a:cubicBezTo>
                <a:cubicBezTo>
                  <a:pt x="2705" y="699"/>
                  <a:pt x="2704" y="705"/>
                  <a:pt x="2702" y="709"/>
                </a:cubicBezTo>
                <a:cubicBezTo>
                  <a:pt x="2670" y="743"/>
                  <a:pt x="2676" y="756"/>
                  <a:pt x="2665" y="758"/>
                </a:cubicBezTo>
                <a:cubicBezTo>
                  <a:pt x="2639" y="799"/>
                  <a:pt x="2637" y="802"/>
                  <a:pt x="2632" y="803"/>
                </a:cubicBezTo>
                <a:cubicBezTo>
                  <a:pt x="2614" y="838"/>
                  <a:pt x="2614" y="847"/>
                  <a:pt x="2606" y="849"/>
                </a:cubicBezTo>
                <a:cubicBezTo>
                  <a:pt x="2589" y="873"/>
                  <a:pt x="2596" y="886"/>
                  <a:pt x="2584" y="886"/>
                </a:cubicBezTo>
                <a:cubicBezTo>
                  <a:pt x="2574" y="932"/>
                  <a:pt x="2564" y="937"/>
                  <a:pt x="2564" y="950"/>
                </a:cubicBezTo>
                <a:cubicBezTo>
                  <a:pt x="2537" y="1075"/>
                  <a:pt x="2538" y="1053"/>
                  <a:pt x="2530" y="1045"/>
                </a:cubicBezTo>
                <a:close/>
                <a:moveTo>
                  <a:pt x="2858" y="2117"/>
                </a:moveTo>
                <a:cubicBezTo>
                  <a:pt x="2852" y="2119"/>
                  <a:pt x="2847" y="2123"/>
                  <a:pt x="2841" y="2124"/>
                </a:cubicBezTo>
                <a:cubicBezTo>
                  <a:pt x="2781" y="2132"/>
                  <a:pt x="2773" y="2127"/>
                  <a:pt x="2765" y="2127"/>
                </a:cubicBezTo>
                <a:cubicBezTo>
                  <a:pt x="2684" y="2121"/>
                  <a:pt x="2674" y="2127"/>
                  <a:pt x="2667" y="2123"/>
                </a:cubicBezTo>
                <a:cubicBezTo>
                  <a:pt x="2625" y="2122"/>
                  <a:pt x="2619" y="2130"/>
                  <a:pt x="2615" y="2128"/>
                </a:cubicBezTo>
                <a:cubicBezTo>
                  <a:pt x="2583" y="2131"/>
                  <a:pt x="2575" y="2128"/>
                  <a:pt x="2566" y="2131"/>
                </a:cubicBezTo>
                <a:cubicBezTo>
                  <a:pt x="2524" y="2132"/>
                  <a:pt x="2518" y="2140"/>
                  <a:pt x="2514" y="2136"/>
                </a:cubicBezTo>
                <a:cubicBezTo>
                  <a:pt x="2477" y="2156"/>
                  <a:pt x="2490" y="2152"/>
                  <a:pt x="2503" y="2150"/>
                </a:cubicBezTo>
                <a:cubicBezTo>
                  <a:pt x="2588" y="2142"/>
                  <a:pt x="2595" y="2138"/>
                  <a:pt x="2600" y="2141"/>
                </a:cubicBezTo>
                <a:cubicBezTo>
                  <a:pt x="2669" y="2134"/>
                  <a:pt x="2686" y="2137"/>
                  <a:pt x="2703" y="2138"/>
                </a:cubicBezTo>
                <a:cubicBezTo>
                  <a:pt x="2743" y="2140"/>
                  <a:pt x="2745" y="2140"/>
                  <a:pt x="2748" y="2138"/>
                </a:cubicBezTo>
                <a:cubicBezTo>
                  <a:pt x="2679" y="2149"/>
                  <a:pt x="2659" y="2161"/>
                  <a:pt x="2643" y="2151"/>
                </a:cubicBezTo>
                <a:cubicBezTo>
                  <a:pt x="2607" y="2160"/>
                  <a:pt x="2604" y="2156"/>
                  <a:pt x="2602" y="2156"/>
                </a:cubicBezTo>
                <a:cubicBezTo>
                  <a:pt x="2733" y="2160"/>
                  <a:pt x="2733" y="2160"/>
                  <a:pt x="2733" y="2160"/>
                </a:cubicBezTo>
                <a:cubicBezTo>
                  <a:pt x="2765" y="2154"/>
                  <a:pt x="2776" y="2155"/>
                  <a:pt x="2772" y="2150"/>
                </a:cubicBezTo>
                <a:cubicBezTo>
                  <a:pt x="2799" y="2160"/>
                  <a:pt x="2799" y="2160"/>
                  <a:pt x="2799" y="2160"/>
                </a:cubicBezTo>
                <a:cubicBezTo>
                  <a:pt x="2827" y="2160"/>
                  <a:pt x="2827" y="2160"/>
                  <a:pt x="2827" y="2160"/>
                </a:cubicBezTo>
                <a:cubicBezTo>
                  <a:pt x="2866" y="2140"/>
                  <a:pt x="2872" y="2136"/>
                  <a:pt x="2877" y="2133"/>
                </a:cubicBezTo>
                <a:cubicBezTo>
                  <a:pt x="2882" y="2114"/>
                  <a:pt x="2882" y="2114"/>
                  <a:pt x="2882" y="2114"/>
                </a:cubicBezTo>
                <a:close/>
                <a:moveTo>
                  <a:pt x="2307" y="1491"/>
                </a:moveTo>
                <a:cubicBezTo>
                  <a:pt x="2296" y="1501"/>
                  <a:pt x="2292" y="1512"/>
                  <a:pt x="2283" y="1522"/>
                </a:cubicBezTo>
                <a:cubicBezTo>
                  <a:pt x="2262" y="1560"/>
                  <a:pt x="2263" y="1566"/>
                  <a:pt x="2257" y="1569"/>
                </a:cubicBezTo>
                <a:cubicBezTo>
                  <a:pt x="2249" y="1593"/>
                  <a:pt x="2255" y="1602"/>
                  <a:pt x="2248" y="1607"/>
                </a:cubicBezTo>
                <a:cubicBezTo>
                  <a:pt x="2220" y="1556"/>
                  <a:pt x="2226" y="1554"/>
                  <a:pt x="2222" y="1550"/>
                </a:cubicBezTo>
                <a:cubicBezTo>
                  <a:pt x="2208" y="1508"/>
                  <a:pt x="2218" y="1506"/>
                  <a:pt x="2212" y="1500"/>
                </a:cubicBezTo>
                <a:cubicBezTo>
                  <a:pt x="2209" y="1468"/>
                  <a:pt x="2208" y="1464"/>
                  <a:pt x="2210" y="1460"/>
                </a:cubicBezTo>
                <a:cubicBezTo>
                  <a:pt x="2212" y="1374"/>
                  <a:pt x="2212" y="1365"/>
                  <a:pt x="2215" y="1357"/>
                </a:cubicBezTo>
                <a:cubicBezTo>
                  <a:pt x="2220" y="1295"/>
                  <a:pt x="2228" y="1292"/>
                  <a:pt x="2226" y="1287"/>
                </a:cubicBezTo>
                <a:cubicBezTo>
                  <a:pt x="2231" y="1234"/>
                  <a:pt x="2228" y="1228"/>
                  <a:pt x="2229" y="1223"/>
                </a:cubicBezTo>
                <a:cubicBezTo>
                  <a:pt x="2236" y="1177"/>
                  <a:pt x="2233" y="1168"/>
                  <a:pt x="2235" y="1161"/>
                </a:cubicBezTo>
                <a:cubicBezTo>
                  <a:pt x="2222" y="1098"/>
                  <a:pt x="2216" y="1084"/>
                  <a:pt x="2212" y="1071"/>
                </a:cubicBezTo>
                <a:cubicBezTo>
                  <a:pt x="2210" y="1075"/>
                  <a:pt x="2212" y="1097"/>
                  <a:pt x="2222" y="1121"/>
                </a:cubicBezTo>
                <a:cubicBezTo>
                  <a:pt x="2220" y="1149"/>
                  <a:pt x="2227" y="1155"/>
                  <a:pt x="2225" y="1158"/>
                </a:cubicBezTo>
                <a:cubicBezTo>
                  <a:pt x="2224" y="1253"/>
                  <a:pt x="2211" y="1289"/>
                  <a:pt x="2210" y="1328"/>
                </a:cubicBezTo>
                <a:cubicBezTo>
                  <a:pt x="2204" y="1349"/>
                  <a:pt x="2203" y="1351"/>
                  <a:pt x="2201" y="1353"/>
                </a:cubicBezTo>
                <a:cubicBezTo>
                  <a:pt x="2200" y="1442"/>
                  <a:pt x="2197" y="1446"/>
                  <a:pt x="2196" y="1450"/>
                </a:cubicBezTo>
                <a:cubicBezTo>
                  <a:pt x="2206" y="1512"/>
                  <a:pt x="2201" y="1526"/>
                  <a:pt x="2207" y="1544"/>
                </a:cubicBezTo>
                <a:cubicBezTo>
                  <a:pt x="2217" y="1582"/>
                  <a:pt x="2218" y="1585"/>
                  <a:pt x="2219" y="1587"/>
                </a:cubicBezTo>
                <a:cubicBezTo>
                  <a:pt x="2219" y="1591"/>
                  <a:pt x="2217" y="1589"/>
                  <a:pt x="2214" y="1587"/>
                </a:cubicBezTo>
                <a:cubicBezTo>
                  <a:pt x="2205" y="1572"/>
                  <a:pt x="2203" y="1569"/>
                  <a:pt x="2201" y="1565"/>
                </a:cubicBezTo>
                <a:cubicBezTo>
                  <a:pt x="2185" y="1482"/>
                  <a:pt x="2188" y="1477"/>
                  <a:pt x="2186" y="1474"/>
                </a:cubicBezTo>
                <a:cubicBezTo>
                  <a:pt x="2184" y="1403"/>
                  <a:pt x="2187" y="1399"/>
                  <a:pt x="2189" y="1395"/>
                </a:cubicBezTo>
                <a:cubicBezTo>
                  <a:pt x="2193" y="1361"/>
                  <a:pt x="2190" y="1355"/>
                  <a:pt x="2191" y="1350"/>
                </a:cubicBezTo>
                <a:cubicBezTo>
                  <a:pt x="2193" y="1307"/>
                  <a:pt x="2197" y="1306"/>
                  <a:pt x="2197" y="1303"/>
                </a:cubicBezTo>
                <a:cubicBezTo>
                  <a:pt x="2199" y="1280"/>
                  <a:pt x="2199" y="1278"/>
                  <a:pt x="2199" y="1275"/>
                </a:cubicBezTo>
                <a:cubicBezTo>
                  <a:pt x="2200" y="1250"/>
                  <a:pt x="2199" y="1248"/>
                  <a:pt x="2203" y="1246"/>
                </a:cubicBezTo>
                <a:cubicBezTo>
                  <a:pt x="2197" y="1176"/>
                  <a:pt x="2207" y="1174"/>
                  <a:pt x="2201" y="1168"/>
                </a:cubicBezTo>
                <a:cubicBezTo>
                  <a:pt x="2192" y="1111"/>
                  <a:pt x="2193" y="1101"/>
                  <a:pt x="2191" y="1091"/>
                </a:cubicBezTo>
                <a:cubicBezTo>
                  <a:pt x="2180" y="1038"/>
                  <a:pt x="2176" y="1025"/>
                  <a:pt x="2166" y="999"/>
                </a:cubicBezTo>
                <a:cubicBezTo>
                  <a:pt x="2133" y="919"/>
                  <a:pt x="2128" y="912"/>
                  <a:pt x="2130" y="908"/>
                </a:cubicBezTo>
                <a:cubicBezTo>
                  <a:pt x="2102" y="863"/>
                  <a:pt x="2105" y="860"/>
                  <a:pt x="2100" y="854"/>
                </a:cubicBezTo>
                <a:cubicBezTo>
                  <a:pt x="2119" y="922"/>
                  <a:pt x="2122" y="928"/>
                  <a:pt x="2123" y="932"/>
                </a:cubicBezTo>
                <a:cubicBezTo>
                  <a:pt x="2129" y="984"/>
                  <a:pt x="2139" y="997"/>
                  <a:pt x="2134" y="1005"/>
                </a:cubicBezTo>
                <a:cubicBezTo>
                  <a:pt x="2134" y="1056"/>
                  <a:pt x="2133" y="1060"/>
                  <a:pt x="2132" y="1065"/>
                </a:cubicBezTo>
                <a:cubicBezTo>
                  <a:pt x="2126" y="1099"/>
                  <a:pt x="2136" y="1107"/>
                  <a:pt x="2127" y="1109"/>
                </a:cubicBezTo>
                <a:cubicBezTo>
                  <a:pt x="2124" y="1141"/>
                  <a:pt x="2121" y="1143"/>
                  <a:pt x="2124" y="1146"/>
                </a:cubicBezTo>
                <a:cubicBezTo>
                  <a:pt x="2116" y="1224"/>
                  <a:pt x="2109" y="1232"/>
                  <a:pt x="2113" y="1243"/>
                </a:cubicBezTo>
                <a:cubicBezTo>
                  <a:pt x="2111" y="1287"/>
                  <a:pt x="2105" y="1289"/>
                  <a:pt x="2106" y="1294"/>
                </a:cubicBezTo>
                <a:cubicBezTo>
                  <a:pt x="2100" y="1328"/>
                  <a:pt x="2104" y="1337"/>
                  <a:pt x="2100" y="1345"/>
                </a:cubicBezTo>
                <a:cubicBezTo>
                  <a:pt x="2099" y="1402"/>
                  <a:pt x="2096" y="1406"/>
                  <a:pt x="2098" y="1411"/>
                </a:cubicBezTo>
                <a:cubicBezTo>
                  <a:pt x="2104" y="1460"/>
                  <a:pt x="2099" y="1464"/>
                  <a:pt x="2105" y="1471"/>
                </a:cubicBezTo>
                <a:cubicBezTo>
                  <a:pt x="2112" y="1513"/>
                  <a:pt x="2116" y="1520"/>
                  <a:pt x="2114" y="1525"/>
                </a:cubicBezTo>
                <a:cubicBezTo>
                  <a:pt x="2078" y="1491"/>
                  <a:pt x="2078" y="1481"/>
                  <a:pt x="2072" y="1469"/>
                </a:cubicBezTo>
                <a:cubicBezTo>
                  <a:pt x="2069" y="1416"/>
                  <a:pt x="2066" y="1408"/>
                  <a:pt x="2066" y="1402"/>
                </a:cubicBezTo>
                <a:cubicBezTo>
                  <a:pt x="2064" y="1356"/>
                  <a:pt x="2071" y="1354"/>
                  <a:pt x="2066" y="1349"/>
                </a:cubicBezTo>
                <a:cubicBezTo>
                  <a:pt x="2083" y="1248"/>
                  <a:pt x="2080" y="1237"/>
                  <a:pt x="2085" y="1230"/>
                </a:cubicBezTo>
                <a:cubicBezTo>
                  <a:pt x="2096" y="1167"/>
                  <a:pt x="2093" y="1156"/>
                  <a:pt x="2099" y="1148"/>
                </a:cubicBezTo>
                <a:cubicBezTo>
                  <a:pt x="2102" y="1126"/>
                  <a:pt x="2103" y="1124"/>
                  <a:pt x="2105" y="1122"/>
                </a:cubicBezTo>
                <a:cubicBezTo>
                  <a:pt x="2105" y="1104"/>
                  <a:pt x="2106" y="1099"/>
                  <a:pt x="2110" y="1095"/>
                </a:cubicBezTo>
                <a:cubicBezTo>
                  <a:pt x="2114" y="1033"/>
                  <a:pt x="2111" y="1028"/>
                  <a:pt x="2115" y="1025"/>
                </a:cubicBezTo>
                <a:cubicBezTo>
                  <a:pt x="2116" y="972"/>
                  <a:pt x="2116" y="962"/>
                  <a:pt x="2113" y="952"/>
                </a:cubicBezTo>
                <a:cubicBezTo>
                  <a:pt x="2106" y="909"/>
                  <a:pt x="2105" y="910"/>
                  <a:pt x="2102" y="900"/>
                </a:cubicBezTo>
                <a:cubicBezTo>
                  <a:pt x="2099" y="891"/>
                  <a:pt x="2098" y="903"/>
                  <a:pt x="2103" y="917"/>
                </a:cubicBezTo>
                <a:cubicBezTo>
                  <a:pt x="2110" y="965"/>
                  <a:pt x="2106" y="970"/>
                  <a:pt x="2106" y="977"/>
                </a:cubicBezTo>
                <a:cubicBezTo>
                  <a:pt x="2104" y="1047"/>
                  <a:pt x="2103" y="1059"/>
                  <a:pt x="2100" y="1071"/>
                </a:cubicBezTo>
                <a:cubicBezTo>
                  <a:pt x="2100" y="1097"/>
                  <a:pt x="2092" y="1102"/>
                  <a:pt x="2095" y="1109"/>
                </a:cubicBezTo>
                <a:cubicBezTo>
                  <a:pt x="2080" y="1195"/>
                  <a:pt x="2077" y="1207"/>
                  <a:pt x="2073" y="1219"/>
                </a:cubicBezTo>
                <a:cubicBezTo>
                  <a:pt x="2064" y="1268"/>
                  <a:pt x="2070" y="1273"/>
                  <a:pt x="2067" y="1275"/>
                </a:cubicBezTo>
                <a:cubicBezTo>
                  <a:pt x="2060" y="1318"/>
                  <a:pt x="2059" y="1325"/>
                  <a:pt x="2060" y="1332"/>
                </a:cubicBezTo>
                <a:cubicBezTo>
                  <a:pt x="2056" y="1356"/>
                  <a:pt x="2051" y="1361"/>
                  <a:pt x="2057" y="1369"/>
                </a:cubicBezTo>
                <a:cubicBezTo>
                  <a:pt x="2061" y="1423"/>
                  <a:pt x="2056" y="1435"/>
                  <a:pt x="2060" y="1449"/>
                </a:cubicBezTo>
                <a:cubicBezTo>
                  <a:pt x="2062" y="1491"/>
                  <a:pt x="2060" y="1482"/>
                  <a:pt x="2056" y="1484"/>
                </a:cubicBezTo>
                <a:cubicBezTo>
                  <a:pt x="2048" y="1459"/>
                  <a:pt x="2043" y="1464"/>
                  <a:pt x="2041" y="1457"/>
                </a:cubicBezTo>
                <a:cubicBezTo>
                  <a:pt x="2042" y="1409"/>
                  <a:pt x="2039" y="1396"/>
                  <a:pt x="2043" y="1386"/>
                </a:cubicBezTo>
                <a:cubicBezTo>
                  <a:pt x="2044" y="1356"/>
                  <a:pt x="2042" y="1353"/>
                  <a:pt x="2043" y="1350"/>
                </a:cubicBezTo>
                <a:cubicBezTo>
                  <a:pt x="2049" y="1290"/>
                  <a:pt x="2050" y="1284"/>
                  <a:pt x="2051" y="1278"/>
                </a:cubicBezTo>
                <a:cubicBezTo>
                  <a:pt x="2060" y="1256"/>
                  <a:pt x="2055" y="1248"/>
                  <a:pt x="2057" y="1242"/>
                </a:cubicBezTo>
                <a:cubicBezTo>
                  <a:pt x="2073" y="1171"/>
                  <a:pt x="2073" y="1168"/>
                  <a:pt x="2073" y="1166"/>
                </a:cubicBezTo>
                <a:cubicBezTo>
                  <a:pt x="2082" y="1134"/>
                  <a:pt x="2074" y="1126"/>
                  <a:pt x="2082" y="1123"/>
                </a:cubicBezTo>
                <a:cubicBezTo>
                  <a:pt x="2084" y="1084"/>
                  <a:pt x="2084" y="1081"/>
                  <a:pt x="2087" y="1079"/>
                </a:cubicBezTo>
                <a:cubicBezTo>
                  <a:pt x="2095" y="1009"/>
                  <a:pt x="2095" y="985"/>
                  <a:pt x="2094" y="960"/>
                </a:cubicBezTo>
                <a:cubicBezTo>
                  <a:pt x="2092" y="917"/>
                  <a:pt x="2090" y="910"/>
                  <a:pt x="2089" y="904"/>
                </a:cubicBezTo>
                <a:cubicBezTo>
                  <a:pt x="2089" y="901"/>
                  <a:pt x="2082" y="910"/>
                  <a:pt x="2089" y="925"/>
                </a:cubicBezTo>
                <a:cubicBezTo>
                  <a:pt x="2085" y="1008"/>
                  <a:pt x="2085" y="1020"/>
                  <a:pt x="2085" y="1033"/>
                </a:cubicBezTo>
                <a:cubicBezTo>
                  <a:pt x="2076" y="1060"/>
                  <a:pt x="2078" y="1064"/>
                  <a:pt x="2077" y="1067"/>
                </a:cubicBezTo>
                <a:cubicBezTo>
                  <a:pt x="2068" y="1114"/>
                  <a:pt x="2070" y="1126"/>
                  <a:pt x="2066" y="1137"/>
                </a:cubicBezTo>
                <a:cubicBezTo>
                  <a:pt x="2061" y="1176"/>
                  <a:pt x="2058" y="1178"/>
                  <a:pt x="2061" y="1181"/>
                </a:cubicBezTo>
                <a:cubicBezTo>
                  <a:pt x="2057" y="1210"/>
                  <a:pt x="2053" y="1215"/>
                  <a:pt x="2050" y="1220"/>
                </a:cubicBezTo>
                <a:cubicBezTo>
                  <a:pt x="2047" y="1256"/>
                  <a:pt x="2043" y="1261"/>
                  <a:pt x="2041" y="1266"/>
                </a:cubicBezTo>
                <a:cubicBezTo>
                  <a:pt x="2033" y="1319"/>
                  <a:pt x="2040" y="1326"/>
                  <a:pt x="2032" y="1330"/>
                </a:cubicBezTo>
                <a:cubicBezTo>
                  <a:pt x="2031" y="1369"/>
                  <a:pt x="2027" y="1373"/>
                  <a:pt x="2031" y="1380"/>
                </a:cubicBezTo>
                <a:cubicBezTo>
                  <a:pt x="2030" y="1417"/>
                  <a:pt x="2031" y="1419"/>
                  <a:pt x="2027" y="1421"/>
                </a:cubicBezTo>
                <a:cubicBezTo>
                  <a:pt x="2031" y="1449"/>
                  <a:pt x="2031" y="1451"/>
                  <a:pt x="2031" y="1454"/>
                </a:cubicBezTo>
                <a:cubicBezTo>
                  <a:pt x="2013" y="1410"/>
                  <a:pt x="2003" y="1389"/>
                  <a:pt x="2009" y="1372"/>
                </a:cubicBezTo>
                <a:cubicBezTo>
                  <a:pt x="2007" y="1339"/>
                  <a:pt x="2010" y="1335"/>
                  <a:pt x="2013" y="1332"/>
                </a:cubicBezTo>
                <a:cubicBezTo>
                  <a:pt x="2014" y="1279"/>
                  <a:pt x="2017" y="1270"/>
                  <a:pt x="2018" y="1261"/>
                </a:cubicBezTo>
                <a:cubicBezTo>
                  <a:pt x="2024" y="1230"/>
                  <a:pt x="2021" y="1225"/>
                  <a:pt x="2025" y="1222"/>
                </a:cubicBezTo>
                <a:cubicBezTo>
                  <a:pt x="2036" y="1185"/>
                  <a:pt x="2036" y="1178"/>
                  <a:pt x="2039" y="1173"/>
                </a:cubicBezTo>
                <a:cubicBezTo>
                  <a:pt x="2052" y="1124"/>
                  <a:pt x="2047" y="1118"/>
                  <a:pt x="2048" y="1115"/>
                </a:cubicBezTo>
                <a:cubicBezTo>
                  <a:pt x="2061" y="1090"/>
                  <a:pt x="2052" y="1083"/>
                  <a:pt x="2058" y="1080"/>
                </a:cubicBezTo>
                <a:cubicBezTo>
                  <a:pt x="2066" y="1050"/>
                  <a:pt x="2066" y="1041"/>
                  <a:pt x="2067" y="1034"/>
                </a:cubicBezTo>
                <a:cubicBezTo>
                  <a:pt x="2076" y="952"/>
                  <a:pt x="2077" y="945"/>
                  <a:pt x="2075" y="936"/>
                </a:cubicBezTo>
                <a:cubicBezTo>
                  <a:pt x="2075" y="902"/>
                  <a:pt x="2070" y="892"/>
                  <a:pt x="2072" y="884"/>
                </a:cubicBezTo>
                <a:cubicBezTo>
                  <a:pt x="2058" y="814"/>
                  <a:pt x="2053" y="795"/>
                  <a:pt x="2048" y="777"/>
                </a:cubicBezTo>
                <a:cubicBezTo>
                  <a:pt x="2052" y="816"/>
                  <a:pt x="2060" y="824"/>
                  <a:pt x="2056" y="828"/>
                </a:cubicBezTo>
                <a:cubicBezTo>
                  <a:pt x="2062" y="885"/>
                  <a:pt x="2072" y="893"/>
                  <a:pt x="2065" y="897"/>
                </a:cubicBezTo>
                <a:cubicBezTo>
                  <a:pt x="2068" y="953"/>
                  <a:pt x="2063" y="957"/>
                  <a:pt x="2067" y="964"/>
                </a:cubicBezTo>
                <a:cubicBezTo>
                  <a:pt x="2061" y="1024"/>
                  <a:pt x="2053" y="1033"/>
                  <a:pt x="2056" y="1046"/>
                </a:cubicBezTo>
                <a:cubicBezTo>
                  <a:pt x="2043" y="1076"/>
                  <a:pt x="2050" y="1081"/>
                  <a:pt x="2046" y="1084"/>
                </a:cubicBezTo>
                <a:cubicBezTo>
                  <a:pt x="2037" y="1110"/>
                  <a:pt x="2040" y="1116"/>
                  <a:pt x="2036" y="1119"/>
                </a:cubicBezTo>
                <a:cubicBezTo>
                  <a:pt x="2035" y="1152"/>
                  <a:pt x="2026" y="1157"/>
                  <a:pt x="2030" y="1166"/>
                </a:cubicBezTo>
                <a:cubicBezTo>
                  <a:pt x="2014" y="1215"/>
                  <a:pt x="2013" y="1218"/>
                  <a:pt x="2014" y="1222"/>
                </a:cubicBezTo>
                <a:cubicBezTo>
                  <a:pt x="2005" y="1266"/>
                  <a:pt x="2008" y="1275"/>
                  <a:pt x="2002" y="1281"/>
                </a:cubicBezTo>
                <a:cubicBezTo>
                  <a:pt x="2000" y="1338"/>
                  <a:pt x="2001" y="1347"/>
                  <a:pt x="1995" y="1353"/>
                </a:cubicBezTo>
                <a:cubicBezTo>
                  <a:pt x="1993" y="1410"/>
                  <a:pt x="2004" y="1421"/>
                  <a:pt x="1995" y="1427"/>
                </a:cubicBezTo>
                <a:cubicBezTo>
                  <a:pt x="1989" y="1376"/>
                  <a:pt x="1980" y="1370"/>
                  <a:pt x="1988" y="1366"/>
                </a:cubicBezTo>
                <a:cubicBezTo>
                  <a:pt x="1981" y="1292"/>
                  <a:pt x="1994" y="1292"/>
                  <a:pt x="1988" y="1287"/>
                </a:cubicBezTo>
                <a:cubicBezTo>
                  <a:pt x="1995" y="1237"/>
                  <a:pt x="2001" y="1223"/>
                  <a:pt x="2006" y="1209"/>
                </a:cubicBezTo>
                <a:cubicBezTo>
                  <a:pt x="2007" y="1181"/>
                  <a:pt x="2016" y="1180"/>
                  <a:pt x="2014" y="1175"/>
                </a:cubicBezTo>
                <a:cubicBezTo>
                  <a:pt x="2021" y="1136"/>
                  <a:pt x="2023" y="1130"/>
                  <a:pt x="2023" y="1123"/>
                </a:cubicBezTo>
                <a:cubicBezTo>
                  <a:pt x="2037" y="1079"/>
                  <a:pt x="2036" y="1071"/>
                  <a:pt x="2038" y="1065"/>
                </a:cubicBezTo>
                <a:cubicBezTo>
                  <a:pt x="2046" y="1019"/>
                  <a:pt x="2050" y="1013"/>
                  <a:pt x="2049" y="1006"/>
                </a:cubicBezTo>
                <a:cubicBezTo>
                  <a:pt x="2052" y="958"/>
                  <a:pt x="2054" y="952"/>
                  <a:pt x="2057" y="946"/>
                </a:cubicBezTo>
                <a:cubicBezTo>
                  <a:pt x="2053" y="896"/>
                  <a:pt x="2061" y="891"/>
                  <a:pt x="2054" y="882"/>
                </a:cubicBezTo>
                <a:cubicBezTo>
                  <a:pt x="2046" y="846"/>
                  <a:pt x="2053" y="838"/>
                  <a:pt x="2045" y="840"/>
                </a:cubicBezTo>
                <a:cubicBezTo>
                  <a:pt x="2053" y="880"/>
                  <a:pt x="2046" y="882"/>
                  <a:pt x="2051" y="887"/>
                </a:cubicBezTo>
                <a:cubicBezTo>
                  <a:pt x="2042" y="984"/>
                  <a:pt x="2043" y="991"/>
                  <a:pt x="2042" y="998"/>
                </a:cubicBezTo>
                <a:cubicBezTo>
                  <a:pt x="2031" y="1050"/>
                  <a:pt x="2029" y="1058"/>
                  <a:pt x="2030" y="1066"/>
                </a:cubicBezTo>
                <a:cubicBezTo>
                  <a:pt x="2008" y="1142"/>
                  <a:pt x="2012" y="1151"/>
                  <a:pt x="2004" y="1157"/>
                </a:cubicBezTo>
                <a:cubicBezTo>
                  <a:pt x="2005" y="1190"/>
                  <a:pt x="1992" y="1195"/>
                  <a:pt x="1994" y="1204"/>
                </a:cubicBezTo>
                <a:cubicBezTo>
                  <a:pt x="1989" y="1233"/>
                  <a:pt x="1983" y="1239"/>
                  <a:pt x="1984" y="1248"/>
                </a:cubicBezTo>
                <a:cubicBezTo>
                  <a:pt x="1970" y="1309"/>
                  <a:pt x="1980" y="1316"/>
                  <a:pt x="1973" y="1318"/>
                </a:cubicBezTo>
                <a:cubicBezTo>
                  <a:pt x="1970" y="1370"/>
                  <a:pt x="1977" y="1376"/>
                  <a:pt x="1974" y="1379"/>
                </a:cubicBezTo>
                <a:cubicBezTo>
                  <a:pt x="1961" y="1373"/>
                  <a:pt x="1965" y="1362"/>
                  <a:pt x="1961" y="1349"/>
                </a:cubicBezTo>
                <a:cubicBezTo>
                  <a:pt x="1960" y="1260"/>
                  <a:pt x="1963" y="1249"/>
                  <a:pt x="1962" y="1236"/>
                </a:cubicBezTo>
                <a:cubicBezTo>
                  <a:pt x="1965" y="1214"/>
                  <a:pt x="1967" y="1208"/>
                  <a:pt x="1967" y="1201"/>
                </a:cubicBezTo>
                <a:cubicBezTo>
                  <a:pt x="1975" y="1178"/>
                  <a:pt x="1972" y="1176"/>
                  <a:pt x="1972" y="1175"/>
                </a:cubicBezTo>
                <a:cubicBezTo>
                  <a:pt x="1989" y="1120"/>
                  <a:pt x="1991" y="1108"/>
                  <a:pt x="1997" y="1097"/>
                </a:cubicBezTo>
                <a:cubicBezTo>
                  <a:pt x="2011" y="1058"/>
                  <a:pt x="2007" y="1051"/>
                  <a:pt x="2009" y="1045"/>
                </a:cubicBezTo>
                <a:cubicBezTo>
                  <a:pt x="2022" y="980"/>
                  <a:pt x="2023" y="967"/>
                  <a:pt x="2027" y="956"/>
                </a:cubicBezTo>
                <a:cubicBezTo>
                  <a:pt x="2024" y="924"/>
                  <a:pt x="2031" y="922"/>
                  <a:pt x="2027" y="918"/>
                </a:cubicBezTo>
                <a:cubicBezTo>
                  <a:pt x="2030" y="878"/>
                  <a:pt x="2024" y="873"/>
                  <a:pt x="2027" y="871"/>
                </a:cubicBezTo>
                <a:cubicBezTo>
                  <a:pt x="2027" y="836"/>
                  <a:pt x="2023" y="829"/>
                  <a:pt x="2020" y="822"/>
                </a:cubicBezTo>
                <a:cubicBezTo>
                  <a:pt x="2017" y="795"/>
                  <a:pt x="2013" y="802"/>
                  <a:pt x="2017" y="812"/>
                </a:cubicBezTo>
                <a:cubicBezTo>
                  <a:pt x="2022" y="847"/>
                  <a:pt x="2019" y="855"/>
                  <a:pt x="2020" y="863"/>
                </a:cubicBezTo>
                <a:cubicBezTo>
                  <a:pt x="2020" y="898"/>
                  <a:pt x="2020" y="906"/>
                  <a:pt x="2019" y="914"/>
                </a:cubicBezTo>
                <a:cubicBezTo>
                  <a:pt x="2010" y="942"/>
                  <a:pt x="2019" y="949"/>
                  <a:pt x="2017" y="953"/>
                </a:cubicBezTo>
                <a:cubicBezTo>
                  <a:pt x="2009" y="982"/>
                  <a:pt x="2012" y="987"/>
                  <a:pt x="2008" y="990"/>
                </a:cubicBezTo>
                <a:cubicBezTo>
                  <a:pt x="1996" y="1054"/>
                  <a:pt x="1993" y="1057"/>
                  <a:pt x="1992" y="1061"/>
                </a:cubicBezTo>
                <a:cubicBezTo>
                  <a:pt x="1981" y="1100"/>
                  <a:pt x="1984" y="1106"/>
                  <a:pt x="1980" y="1109"/>
                </a:cubicBezTo>
                <a:cubicBezTo>
                  <a:pt x="1971" y="1142"/>
                  <a:pt x="1975" y="1151"/>
                  <a:pt x="1966" y="1158"/>
                </a:cubicBezTo>
                <a:cubicBezTo>
                  <a:pt x="1960" y="1191"/>
                  <a:pt x="1958" y="1200"/>
                  <a:pt x="1959" y="1209"/>
                </a:cubicBezTo>
                <a:cubicBezTo>
                  <a:pt x="1953" y="1240"/>
                  <a:pt x="1950" y="1244"/>
                  <a:pt x="1949" y="1249"/>
                </a:cubicBezTo>
                <a:cubicBezTo>
                  <a:pt x="1946" y="1284"/>
                  <a:pt x="1951" y="1290"/>
                  <a:pt x="1944" y="1293"/>
                </a:cubicBezTo>
                <a:cubicBezTo>
                  <a:pt x="1949" y="1346"/>
                  <a:pt x="1949" y="1353"/>
                  <a:pt x="1950" y="1361"/>
                </a:cubicBezTo>
                <a:cubicBezTo>
                  <a:pt x="1936" y="1331"/>
                  <a:pt x="1932" y="1316"/>
                  <a:pt x="1932" y="1303"/>
                </a:cubicBezTo>
                <a:cubicBezTo>
                  <a:pt x="1933" y="1238"/>
                  <a:pt x="1931" y="1230"/>
                  <a:pt x="1929" y="1223"/>
                </a:cubicBezTo>
                <a:cubicBezTo>
                  <a:pt x="1938" y="1181"/>
                  <a:pt x="1935" y="1176"/>
                  <a:pt x="1939" y="1173"/>
                </a:cubicBezTo>
                <a:cubicBezTo>
                  <a:pt x="1944" y="1139"/>
                  <a:pt x="1942" y="1130"/>
                  <a:pt x="1949" y="1123"/>
                </a:cubicBezTo>
                <a:cubicBezTo>
                  <a:pt x="1954" y="1103"/>
                  <a:pt x="1951" y="1099"/>
                  <a:pt x="1953" y="1097"/>
                </a:cubicBezTo>
                <a:cubicBezTo>
                  <a:pt x="1958" y="1068"/>
                  <a:pt x="1964" y="1065"/>
                  <a:pt x="1962" y="1060"/>
                </a:cubicBezTo>
                <a:cubicBezTo>
                  <a:pt x="1968" y="1016"/>
                  <a:pt x="1977" y="1014"/>
                  <a:pt x="1971" y="1008"/>
                </a:cubicBezTo>
                <a:cubicBezTo>
                  <a:pt x="1978" y="962"/>
                  <a:pt x="1978" y="953"/>
                  <a:pt x="1980" y="944"/>
                </a:cubicBezTo>
                <a:cubicBezTo>
                  <a:pt x="1978" y="913"/>
                  <a:pt x="1989" y="912"/>
                  <a:pt x="1981" y="905"/>
                </a:cubicBezTo>
                <a:cubicBezTo>
                  <a:pt x="1986" y="876"/>
                  <a:pt x="1979" y="869"/>
                  <a:pt x="1983" y="866"/>
                </a:cubicBezTo>
                <a:cubicBezTo>
                  <a:pt x="1977" y="833"/>
                  <a:pt x="1980" y="830"/>
                  <a:pt x="1974" y="824"/>
                </a:cubicBezTo>
                <a:cubicBezTo>
                  <a:pt x="1975" y="882"/>
                  <a:pt x="1978" y="888"/>
                  <a:pt x="1977" y="893"/>
                </a:cubicBezTo>
                <a:cubicBezTo>
                  <a:pt x="1978" y="921"/>
                  <a:pt x="1971" y="922"/>
                  <a:pt x="1975" y="926"/>
                </a:cubicBezTo>
                <a:cubicBezTo>
                  <a:pt x="1965" y="983"/>
                  <a:pt x="1961" y="993"/>
                  <a:pt x="1963" y="1004"/>
                </a:cubicBezTo>
                <a:cubicBezTo>
                  <a:pt x="1950" y="1087"/>
                  <a:pt x="1939" y="1090"/>
                  <a:pt x="1944" y="1097"/>
                </a:cubicBezTo>
                <a:cubicBezTo>
                  <a:pt x="1939" y="1121"/>
                  <a:pt x="1933" y="1122"/>
                  <a:pt x="1937" y="1127"/>
                </a:cubicBezTo>
                <a:cubicBezTo>
                  <a:pt x="1916" y="1230"/>
                  <a:pt x="1923" y="1242"/>
                  <a:pt x="1918" y="1252"/>
                </a:cubicBezTo>
                <a:cubicBezTo>
                  <a:pt x="1921" y="1290"/>
                  <a:pt x="1921" y="1296"/>
                  <a:pt x="1919" y="1301"/>
                </a:cubicBezTo>
                <a:cubicBezTo>
                  <a:pt x="1930" y="1364"/>
                  <a:pt x="1944" y="1379"/>
                  <a:pt x="1938" y="1388"/>
                </a:cubicBezTo>
                <a:cubicBezTo>
                  <a:pt x="1925" y="1368"/>
                  <a:pt x="1921" y="1369"/>
                  <a:pt x="1923" y="1367"/>
                </a:cubicBezTo>
                <a:cubicBezTo>
                  <a:pt x="1904" y="1295"/>
                  <a:pt x="1906" y="1288"/>
                  <a:pt x="1901" y="1279"/>
                </a:cubicBezTo>
                <a:cubicBezTo>
                  <a:pt x="1898" y="1240"/>
                  <a:pt x="1901" y="1236"/>
                  <a:pt x="1898" y="1231"/>
                </a:cubicBezTo>
                <a:cubicBezTo>
                  <a:pt x="1904" y="1155"/>
                  <a:pt x="1896" y="1144"/>
                  <a:pt x="1902" y="1138"/>
                </a:cubicBezTo>
                <a:cubicBezTo>
                  <a:pt x="1901" y="1106"/>
                  <a:pt x="1907" y="1100"/>
                  <a:pt x="1902" y="1090"/>
                </a:cubicBezTo>
                <a:cubicBezTo>
                  <a:pt x="1907" y="1061"/>
                  <a:pt x="1909" y="1053"/>
                  <a:pt x="1913" y="1046"/>
                </a:cubicBezTo>
                <a:cubicBezTo>
                  <a:pt x="1913" y="1014"/>
                  <a:pt x="1921" y="1008"/>
                  <a:pt x="1919" y="999"/>
                </a:cubicBezTo>
                <a:cubicBezTo>
                  <a:pt x="1940" y="901"/>
                  <a:pt x="1935" y="892"/>
                  <a:pt x="1941" y="886"/>
                </a:cubicBezTo>
                <a:cubicBezTo>
                  <a:pt x="1947" y="831"/>
                  <a:pt x="1952" y="824"/>
                  <a:pt x="1949" y="815"/>
                </a:cubicBezTo>
                <a:cubicBezTo>
                  <a:pt x="1953" y="765"/>
                  <a:pt x="1946" y="759"/>
                  <a:pt x="1948" y="756"/>
                </a:cubicBezTo>
                <a:cubicBezTo>
                  <a:pt x="1943" y="727"/>
                  <a:pt x="1947" y="718"/>
                  <a:pt x="1940" y="720"/>
                </a:cubicBezTo>
                <a:cubicBezTo>
                  <a:pt x="1940" y="766"/>
                  <a:pt x="1947" y="775"/>
                  <a:pt x="1945" y="781"/>
                </a:cubicBezTo>
                <a:cubicBezTo>
                  <a:pt x="1938" y="847"/>
                  <a:pt x="1940" y="854"/>
                  <a:pt x="1936" y="860"/>
                </a:cubicBezTo>
                <a:cubicBezTo>
                  <a:pt x="1923" y="924"/>
                  <a:pt x="1925" y="931"/>
                  <a:pt x="1923" y="938"/>
                </a:cubicBezTo>
                <a:cubicBezTo>
                  <a:pt x="1906" y="1007"/>
                  <a:pt x="1910" y="1022"/>
                  <a:pt x="1903" y="1034"/>
                </a:cubicBezTo>
                <a:cubicBezTo>
                  <a:pt x="1899" y="1065"/>
                  <a:pt x="1900" y="1069"/>
                  <a:pt x="1898" y="1072"/>
                </a:cubicBezTo>
                <a:cubicBezTo>
                  <a:pt x="1893" y="1166"/>
                  <a:pt x="1885" y="1178"/>
                  <a:pt x="1892" y="1193"/>
                </a:cubicBezTo>
                <a:cubicBezTo>
                  <a:pt x="1893" y="1240"/>
                  <a:pt x="1884" y="1245"/>
                  <a:pt x="1890" y="1253"/>
                </a:cubicBezTo>
                <a:cubicBezTo>
                  <a:pt x="1891" y="1282"/>
                  <a:pt x="1892" y="1288"/>
                  <a:pt x="1893" y="1295"/>
                </a:cubicBezTo>
                <a:cubicBezTo>
                  <a:pt x="1908" y="1348"/>
                  <a:pt x="1908" y="1355"/>
                  <a:pt x="1906" y="1362"/>
                </a:cubicBezTo>
                <a:cubicBezTo>
                  <a:pt x="1896" y="1343"/>
                  <a:pt x="1897" y="1346"/>
                  <a:pt x="1899" y="1345"/>
                </a:cubicBezTo>
                <a:cubicBezTo>
                  <a:pt x="1875" y="1262"/>
                  <a:pt x="1871" y="1251"/>
                  <a:pt x="1875" y="1243"/>
                </a:cubicBezTo>
                <a:cubicBezTo>
                  <a:pt x="1871" y="1176"/>
                  <a:pt x="1873" y="1167"/>
                  <a:pt x="1872" y="1157"/>
                </a:cubicBezTo>
                <a:cubicBezTo>
                  <a:pt x="1887" y="1067"/>
                  <a:pt x="1882" y="1056"/>
                  <a:pt x="1891" y="1049"/>
                </a:cubicBezTo>
                <a:cubicBezTo>
                  <a:pt x="1898" y="989"/>
                  <a:pt x="1903" y="985"/>
                  <a:pt x="1902" y="979"/>
                </a:cubicBezTo>
                <a:cubicBezTo>
                  <a:pt x="1911" y="942"/>
                  <a:pt x="1909" y="936"/>
                  <a:pt x="1913" y="931"/>
                </a:cubicBezTo>
                <a:cubicBezTo>
                  <a:pt x="1918" y="873"/>
                  <a:pt x="1928" y="853"/>
                  <a:pt x="1927" y="829"/>
                </a:cubicBezTo>
                <a:cubicBezTo>
                  <a:pt x="1936" y="786"/>
                  <a:pt x="1931" y="773"/>
                  <a:pt x="1934" y="761"/>
                </a:cubicBezTo>
                <a:cubicBezTo>
                  <a:pt x="1924" y="811"/>
                  <a:pt x="1922" y="824"/>
                  <a:pt x="1920" y="837"/>
                </a:cubicBezTo>
                <a:cubicBezTo>
                  <a:pt x="1905" y="917"/>
                  <a:pt x="1904" y="920"/>
                  <a:pt x="1906" y="923"/>
                </a:cubicBezTo>
                <a:cubicBezTo>
                  <a:pt x="1903" y="959"/>
                  <a:pt x="1890" y="962"/>
                  <a:pt x="1897" y="970"/>
                </a:cubicBezTo>
                <a:cubicBezTo>
                  <a:pt x="1883" y="1013"/>
                  <a:pt x="1885" y="1020"/>
                  <a:pt x="1881" y="1026"/>
                </a:cubicBezTo>
                <a:cubicBezTo>
                  <a:pt x="1873" y="1069"/>
                  <a:pt x="1868" y="1072"/>
                  <a:pt x="1872" y="1078"/>
                </a:cubicBezTo>
                <a:cubicBezTo>
                  <a:pt x="1864" y="1142"/>
                  <a:pt x="1861" y="1146"/>
                  <a:pt x="1862" y="1151"/>
                </a:cubicBezTo>
                <a:cubicBezTo>
                  <a:pt x="1859" y="1200"/>
                  <a:pt x="1858" y="1209"/>
                  <a:pt x="1862" y="1219"/>
                </a:cubicBezTo>
                <a:cubicBezTo>
                  <a:pt x="1867" y="1230"/>
                  <a:pt x="1856" y="1239"/>
                  <a:pt x="1864" y="1244"/>
                </a:cubicBezTo>
                <a:cubicBezTo>
                  <a:pt x="1863" y="1286"/>
                  <a:pt x="1866" y="1291"/>
                  <a:pt x="1870" y="1296"/>
                </a:cubicBezTo>
                <a:cubicBezTo>
                  <a:pt x="1860" y="1293"/>
                  <a:pt x="1853" y="1283"/>
                  <a:pt x="1848" y="1273"/>
                </a:cubicBezTo>
                <a:cubicBezTo>
                  <a:pt x="1833" y="1175"/>
                  <a:pt x="1831" y="1170"/>
                  <a:pt x="1828" y="1164"/>
                </a:cubicBezTo>
                <a:cubicBezTo>
                  <a:pt x="1831" y="1127"/>
                  <a:pt x="1828" y="1120"/>
                  <a:pt x="1831" y="1115"/>
                </a:cubicBezTo>
                <a:cubicBezTo>
                  <a:pt x="1826" y="1071"/>
                  <a:pt x="1832" y="1062"/>
                  <a:pt x="1830" y="1051"/>
                </a:cubicBezTo>
                <a:cubicBezTo>
                  <a:pt x="1836" y="1035"/>
                  <a:pt x="1836" y="1033"/>
                  <a:pt x="1836" y="1030"/>
                </a:cubicBezTo>
                <a:cubicBezTo>
                  <a:pt x="1844" y="1002"/>
                  <a:pt x="1836" y="994"/>
                  <a:pt x="1844" y="991"/>
                </a:cubicBezTo>
                <a:cubicBezTo>
                  <a:pt x="1856" y="927"/>
                  <a:pt x="1862" y="924"/>
                  <a:pt x="1862" y="918"/>
                </a:cubicBezTo>
                <a:cubicBezTo>
                  <a:pt x="1890" y="834"/>
                  <a:pt x="1896" y="825"/>
                  <a:pt x="1899" y="816"/>
                </a:cubicBezTo>
                <a:cubicBezTo>
                  <a:pt x="1908" y="781"/>
                  <a:pt x="1910" y="777"/>
                  <a:pt x="1910" y="771"/>
                </a:cubicBezTo>
                <a:cubicBezTo>
                  <a:pt x="1919" y="739"/>
                  <a:pt x="1919" y="737"/>
                  <a:pt x="1919" y="734"/>
                </a:cubicBezTo>
                <a:cubicBezTo>
                  <a:pt x="1913" y="749"/>
                  <a:pt x="1909" y="751"/>
                  <a:pt x="1909" y="754"/>
                </a:cubicBezTo>
                <a:cubicBezTo>
                  <a:pt x="1904" y="790"/>
                  <a:pt x="1894" y="794"/>
                  <a:pt x="1897" y="802"/>
                </a:cubicBezTo>
                <a:cubicBezTo>
                  <a:pt x="1861" y="886"/>
                  <a:pt x="1861" y="899"/>
                  <a:pt x="1855" y="911"/>
                </a:cubicBezTo>
                <a:cubicBezTo>
                  <a:pt x="1835" y="988"/>
                  <a:pt x="1831" y="989"/>
                  <a:pt x="1830" y="992"/>
                </a:cubicBezTo>
                <a:cubicBezTo>
                  <a:pt x="1828" y="1035"/>
                  <a:pt x="1822" y="1044"/>
                  <a:pt x="1823" y="1055"/>
                </a:cubicBezTo>
                <a:cubicBezTo>
                  <a:pt x="1821" y="1124"/>
                  <a:pt x="1815" y="1128"/>
                  <a:pt x="1818" y="1134"/>
                </a:cubicBezTo>
                <a:cubicBezTo>
                  <a:pt x="1826" y="1225"/>
                  <a:pt x="1832" y="1231"/>
                  <a:pt x="1830" y="1236"/>
                </a:cubicBezTo>
                <a:cubicBezTo>
                  <a:pt x="1838" y="1278"/>
                  <a:pt x="1847" y="1286"/>
                  <a:pt x="1839" y="1290"/>
                </a:cubicBezTo>
                <a:cubicBezTo>
                  <a:pt x="1816" y="1218"/>
                  <a:pt x="1819" y="1207"/>
                  <a:pt x="1813" y="1205"/>
                </a:cubicBezTo>
                <a:cubicBezTo>
                  <a:pt x="1807" y="1158"/>
                  <a:pt x="1808" y="1156"/>
                  <a:pt x="1810" y="1153"/>
                </a:cubicBezTo>
                <a:cubicBezTo>
                  <a:pt x="1812" y="1127"/>
                  <a:pt x="1805" y="1121"/>
                  <a:pt x="1809" y="1119"/>
                </a:cubicBezTo>
                <a:cubicBezTo>
                  <a:pt x="1809" y="1085"/>
                  <a:pt x="1810" y="1081"/>
                  <a:pt x="1813" y="1078"/>
                </a:cubicBezTo>
                <a:cubicBezTo>
                  <a:pt x="1826" y="1025"/>
                  <a:pt x="1814" y="1018"/>
                  <a:pt x="1819" y="1016"/>
                </a:cubicBezTo>
                <a:cubicBezTo>
                  <a:pt x="1832" y="953"/>
                  <a:pt x="1829" y="949"/>
                  <a:pt x="1831" y="947"/>
                </a:cubicBezTo>
                <a:cubicBezTo>
                  <a:pt x="1837" y="914"/>
                  <a:pt x="1844" y="905"/>
                  <a:pt x="1846" y="895"/>
                </a:cubicBezTo>
                <a:cubicBezTo>
                  <a:pt x="1879" y="803"/>
                  <a:pt x="1876" y="800"/>
                  <a:pt x="1878" y="798"/>
                </a:cubicBezTo>
                <a:cubicBezTo>
                  <a:pt x="1886" y="765"/>
                  <a:pt x="1893" y="756"/>
                  <a:pt x="1893" y="746"/>
                </a:cubicBezTo>
                <a:cubicBezTo>
                  <a:pt x="1892" y="717"/>
                  <a:pt x="1893" y="723"/>
                  <a:pt x="1892" y="728"/>
                </a:cubicBezTo>
                <a:cubicBezTo>
                  <a:pt x="1881" y="768"/>
                  <a:pt x="1879" y="773"/>
                  <a:pt x="1879" y="780"/>
                </a:cubicBezTo>
                <a:cubicBezTo>
                  <a:pt x="1870" y="800"/>
                  <a:pt x="1868" y="806"/>
                  <a:pt x="1868" y="812"/>
                </a:cubicBezTo>
                <a:cubicBezTo>
                  <a:pt x="1854" y="832"/>
                  <a:pt x="1859" y="839"/>
                  <a:pt x="1853" y="844"/>
                </a:cubicBezTo>
                <a:cubicBezTo>
                  <a:pt x="1814" y="1002"/>
                  <a:pt x="1805" y="1024"/>
                  <a:pt x="1805" y="1047"/>
                </a:cubicBezTo>
                <a:cubicBezTo>
                  <a:pt x="1796" y="1104"/>
                  <a:pt x="1798" y="1111"/>
                  <a:pt x="1796" y="1117"/>
                </a:cubicBezTo>
                <a:cubicBezTo>
                  <a:pt x="1799" y="1147"/>
                  <a:pt x="1796" y="1150"/>
                  <a:pt x="1799" y="1154"/>
                </a:cubicBezTo>
                <a:cubicBezTo>
                  <a:pt x="1804" y="1203"/>
                  <a:pt x="1802" y="1214"/>
                  <a:pt x="1808" y="1228"/>
                </a:cubicBezTo>
                <a:cubicBezTo>
                  <a:pt x="1810" y="1264"/>
                  <a:pt x="1805" y="1257"/>
                  <a:pt x="1799" y="1254"/>
                </a:cubicBezTo>
                <a:cubicBezTo>
                  <a:pt x="1785" y="1202"/>
                  <a:pt x="1794" y="1179"/>
                  <a:pt x="1779" y="1150"/>
                </a:cubicBezTo>
                <a:cubicBezTo>
                  <a:pt x="1781" y="1085"/>
                  <a:pt x="1780" y="1068"/>
                  <a:pt x="1781" y="1052"/>
                </a:cubicBezTo>
                <a:cubicBezTo>
                  <a:pt x="1793" y="990"/>
                  <a:pt x="1789" y="985"/>
                  <a:pt x="1788" y="980"/>
                </a:cubicBezTo>
                <a:cubicBezTo>
                  <a:pt x="1802" y="929"/>
                  <a:pt x="1805" y="925"/>
                  <a:pt x="1801" y="920"/>
                </a:cubicBezTo>
                <a:cubicBezTo>
                  <a:pt x="1827" y="852"/>
                  <a:pt x="1832" y="845"/>
                  <a:pt x="1835" y="837"/>
                </a:cubicBezTo>
                <a:cubicBezTo>
                  <a:pt x="1856" y="786"/>
                  <a:pt x="1855" y="781"/>
                  <a:pt x="1861" y="778"/>
                </a:cubicBezTo>
                <a:cubicBezTo>
                  <a:pt x="1852" y="781"/>
                  <a:pt x="1851" y="785"/>
                  <a:pt x="1849" y="788"/>
                </a:cubicBezTo>
                <a:cubicBezTo>
                  <a:pt x="1840" y="826"/>
                  <a:pt x="1828" y="827"/>
                  <a:pt x="1832" y="832"/>
                </a:cubicBezTo>
                <a:cubicBezTo>
                  <a:pt x="1799" y="903"/>
                  <a:pt x="1800" y="911"/>
                  <a:pt x="1798" y="919"/>
                </a:cubicBezTo>
                <a:cubicBezTo>
                  <a:pt x="1779" y="973"/>
                  <a:pt x="1783" y="980"/>
                  <a:pt x="1781" y="984"/>
                </a:cubicBezTo>
                <a:cubicBezTo>
                  <a:pt x="1771" y="1033"/>
                  <a:pt x="1775" y="1040"/>
                  <a:pt x="1770" y="1043"/>
                </a:cubicBezTo>
                <a:cubicBezTo>
                  <a:pt x="1769" y="1086"/>
                  <a:pt x="1771" y="1093"/>
                  <a:pt x="1769" y="1100"/>
                </a:cubicBezTo>
                <a:cubicBezTo>
                  <a:pt x="1776" y="1190"/>
                  <a:pt x="1783" y="1196"/>
                  <a:pt x="1780" y="1199"/>
                </a:cubicBezTo>
                <a:cubicBezTo>
                  <a:pt x="1784" y="1223"/>
                  <a:pt x="1791" y="1228"/>
                  <a:pt x="1783" y="1230"/>
                </a:cubicBezTo>
                <a:cubicBezTo>
                  <a:pt x="1758" y="1164"/>
                  <a:pt x="1765" y="1163"/>
                  <a:pt x="1760" y="1158"/>
                </a:cubicBezTo>
                <a:cubicBezTo>
                  <a:pt x="1749" y="1088"/>
                  <a:pt x="1740" y="1081"/>
                  <a:pt x="1749" y="1079"/>
                </a:cubicBezTo>
                <a:cubicBezTo>
                  <a:pt x="1751" y="984"/>
                  <a:pt x="1753" y="967"/>
                  <a:pt x="1753" y="950"/>
                </a:cubicBezTo>
                <a:cubicBezTo>
                  <a:pt x="1765" y="916"/>
                  <a:pt x="1767" y="915"/>
                  <a:pt x="1764" y="911"/>
                </a:cubicBezTo>
                <a:cubicBezTo>
                  <a:pt x="1772" y="897"/>
                  <a:pt x="1769" y="895"/>
                  <a:pt x="1769" y="894"/>
                </a:cubicBezTo>
                <a:cubicBezTo>
                  <a:pt x="1801" y="810"/>
                  <a:pt x="1791" y="796"/>
                  <a:pt x="1801" y="788"/>
                </a:cubicBezTo>
                <a:cubicBezTo>
                  <a:pt x="1801" y="728"/>
                  <a:pt x="1808" y="724"/>
                  <a:pt x="1803" y="716"/>
                </a:cubicBezTo>
                <a:cubicBezTo>
                  <a:pt x="1802" y="687"/>
                  <a:pt x="1803" y="682"/>
                  <a:pt x="1799" y="683"/>
                </a:cubicBezTo>
                <a:cubicBezTo>
                  <a:pt x="1799" y="749"/>
                  <a:pt x="1793" y="764"/>
                  <a:pt x="1795" y="782"/>
                </a:cubicBezTo>
                <a:cubicBezTo>
                  <a:pt x="1770" y="863"/>
                  <a:pt x="1767" y="875"/>
                  <a:pt x="1762" y="886"/>
                </a:cubicBezTo>
                <a:cubicBezTo>
                  <a:pt x="1751" y="914"/>
                  <a:pt x="1753" y="918"/>
                  <a:pt x="1752" y="921"/>
                </a:cubicBezTo>
                <a:cubicBezTo>
                  <a:pt x="1735" y="998"/>
                  <a:pt x="1735" y="1004"/>
                  <a:pt x="1738" y="1011"/>
                </a:cubicBezTo>
                <a:cubicBezTo>
                  <a:pt x="1729" y="1072"/>
                  <a:pt x="1739" y="1079"/>
                  <a:pt x="1736" y="1083"/>
                </a:cubicBezTo>
                <a:cubicBezTo>
                  <a:pt x="1740" y="1115"/>
                  <a:pt x="1742" y="1121"/>
                  <a:pt x="1739" y="1125"/>
                </a:cubicBezTo>
                <a:cubicBezTo>
                  <a:pt x="1742" y="1175"/>
                  <a:pt x="1750" y="1171"/>
                  <a:pt x="1741" y="1165"/>
                </a:cubicBezTo>
                <a:cubicBezTo>
                  <a:pt x="1733" y="1137"/>
                  <a:pt x="1733" y="1134"/>
                  <a:pt x="1734" y="1131"/>
                </a:cubicBezTo>
                <a:cubicBezTo>
                  <a:pt x="1725" y="1087"/>
                  <a:pt x="1725" y="1067"/>
                  <a:pt x="1722" y="1046"/>
                </a:cubicBezTo>
                <a:cubicBezTo>
                  <a:pt x="1723" y="1032"/>
                  <a:pt x="1721" y="1031"/>
                  <a:pt x="1721" y="1029"/>
                </a:cubicBezTo>
                <a:cubicBezTo>
                  <a:pt x="1724" y="979"/>
                  <a:pt x="1719" y="968"/>
                  <a:pt x="1724" y="960"/>
                </a:cubicBezTo>
                <a:cubicBezTo>
                  <a:pt x="1727" y="926"/>
                  <a:pt x="1726" y="922"/>
                  <a:pt x="1727" y="917"/>
                </a:cubicBezTo>
                <a:cubicBezTo>
                  <a:pt x="1732" y="884"/>
                  <a:pt x="1734" y="879"/>
                  <a:pt x="1732" y="874"/>
                </a:cubicBezTo>
                <a:cubicBezTo>
                  <a:pt x="1746" y="829"/>
                  <a:pt x="1742" y="823"/>
                  <a:pt x="1745" y="819"/>
                </a:cubicBezTo>
                <a:cubicBezTo>
                  <a:pt x="1749" y="772"/>
                  <a:pt x="1757" y="769"/>
                  <a:pt x="1752" y="762"/>
                </a:cubicBezTo>
                <a:cubicBezTo>
                  <a:pt x="1755" y="715"/>
                  <a:pt x="1747" y="707"/>
                  <a:pt x="1752" y="704"/>
                </a:cubicBezTo>
                <a:cubicBezTo>
                  <a:pt x="1727" y="648"/>
                  <a:pt x="1731" y="634"/>
                  <a:pt x="1720" y="636"/>
                </a:cubicBezTo>
                <a:cubicBezTo>
                  <a:pt x="1746" y="727"/>
                  <a:pt x="1744" y="737"/>
                  <a:pt x="1748" y="750"/>
                </a:cubicBezTo>
                <a:cubicBezTo>
                  <a:pt x="1741" y="792"/>
                  <a:pt x="1744" y="797"/>
                  <a:pt x="1738" y="800"/>
                </a:cubicBezTo>
                <a:cubicBezTo>
                  <a:pt x="1727" y="867"/>
                  <a:pt x="1724" y="871"/>
                  <a:pt x="1724" y="875"/>
                </a:cubicBezTo>
                <a:cubicBezTo>
                  <a:pt x="1715" y="930"/>
                  <a:pt x="1715" y="934"/>
                  <a:pt x="1715" y="939"/>
                </a:cubicBezTo>
                <a:cubicBezTo>
                  <a:pt x="1708" y="941"/>
                  <a:pt x="1714" y="936"/>
                  <a:pt x="1710" y="930"/>
                </a:cubicBezTo>
                <a:cubicBezTo>
                  <a:pt x="1715" y="906"/>
                  <a:pt x="1716" y="900"/>
                  <a:pt x="1713" y="893"/>
                </a:cubicBezTo>
                <a:cubicBezTo>
                  <a:pt x="1716" y="852"/>
                  <a:pt x="1717" y="845"/>
                  <a:pt x="1715" y="839"/>
                </a:cubicBezTo>
                <a:cubicBezTo>
                  <a:pt x="1719" y="754"/>
                  <a:pt x="1719" y="741"/>
                  <a:pt x="1715" y="727"/>
                </a:cubicBezTo>
                <a:cubicBezTo>
                  <a:pt x="1682" y="632"/>
                  <a:pt x="1673" y="613"/>
                  <a:pt x="1666" y="602"/>
                </a:cubicBezTo>
                <a:cubicBezTo>
                  <a:pt x="1674" y="627"/>
                  <a:pt x="1680" y="638"/>
                  <a:pt x="1686" y="649"/>
                </a:cubicBezTo>
                <a:cubicBezTo>
                  <a:pt x="1705" y="729"/>
                  <a:pt x="1712" y="739"/>
                  <a:pt x="1711" y="747"/>
                </a:cubicBezTo>
                <a:cubicBezTo>
                  <a:pt x="1712" y="775"/>
                  <a:pt x="1712" y="779"/>
                  <a:pt x="1710" y="782"/>
                </a:cubicBezTo>
                <a:cubicBezTo>
                  <a:pt x="1707" y="852"/>
                  <a:pt x="1709" y="861"/>
                  <a:pt x="1705" y="868"/>
                </a:cubicBezTo>
                <a:cubicBezTo>
                  <a:pt x="1700" y="922"/>
                  <a:pt x="1705" y="931"/>
                  <a:pt x="1700" y="938"/>
                </a:cubicBezTo>
                <a:cubicBezTo>
                  <a:pt x="1698" y="1003"/>
                  <a:pt x="1700" y="1020"/>
                  <a:pt x="1698" y="1036"/>
                </a:cubicBezTo>
                <a:cubicBezTo>
                  <a:pt x="1698" y="1069"/>
                  <a:pt x="1705" y="1079"/>
                  <a:pt x="1699" y="1085"/>
                </a:cubicBezTo>
                <a:cubicBezTo>
                  <a:pt x="1711" y="1143"/>
                  <a:pt x="1719" y="1150"/>
                  <a:pt x="1720" y="1154"/>
                </a:cubicBezTo>
                <a:cubicBezTo>
                  <a:pt x="1713" y="1173"/>
                  <a:pt x="1719" y="1161"/>
                  <a:pt x="1713" y="1152"/>
                </a:cubicBezTo>
                <a:cubicBezTo>
                  <a:pt x="1689" y="1079"/>
                  <a:pt x="1683" y="1073"/>
                  <a:pt x="1685" y="1070"/>
                </a:cubicBezTo>
                <a:cubicBezTo>
                  <a:pt x="1679" y="1019"/>
                  <a:pt x="1675" y="1003"/>
                  <a:pt x="1678" y="989"/>
                </a:cubicBezTo>
                <a:cubicBezTo>
                  <a:pt x="1679" y="939"/>
                  <a:pt x="1676" y="934"/>
                  <a:pt x="1674" y="929"/>
                </a:cubicBezTo>
                <a:cubicBezTo>
                  <a:pt x="1678" y="875"/>
                  <a:pt x="1678" y="865"/>
                  <a:pt x="1677" y="854"/>
                </a:cubicBezTo>
                <a:cubicBezTo>
                  <a:pt x="1682" y="815"/>
                  <a:pt x="1678" y="804"/>
                  <a:pt x="1679" y="794"/>
                </a:cubicBezTo>
                <a:cubicBezTo>
                  <a:pt x="1676" y="743"/>
                  <a:pt x="1676" y="738"/>
                  <a:pt x="1674" y="732"/>
                </a:cubicBezTo>
                <a:cubicBezTo>
                  <a:pt x="1663" y="688"/>
                  <a:pt x="1662" y="677"/>
                  <a:pt x="1657" y="665"/>
                </a:cubicBezTo>
                <a:cubicBezTo>
                  <a:pt x="1631" y="625"/>
                  <a:pt x="1629" y="616"/>
                  <a:pt x="1624" y="622"/>
                </a:cubicBezTo>
                <a:cubicBezTo>
                  <a:pt x="1669" y="730"/>
                  <a:pt x="1663" y="734"/>
                  <a:pt x="1667" y="742"/>
                </a:cubicBezTo>
                <a:cubicBezTo>
                  <a:pt x="1671" y="784"/>
                  <a:pt x="1668" y="786"/>
                  <a:pt x="1670" y="790"/>
                </a:cubicBezTo>
                <a:cubicBezTo>
                  <a:pt x="1673" y="832"/>
                  <a:pt x="1666" y="844"/>
                  <a:pt x="1670" y="858"/>
                </a:cubicBezTo>
                <a:cubicBezTo>
                  <a:pt x="1664" y="946"/>
                  <a:pt x="1666" y="959"/>
                  <a:pt x="1666" y="972"/>
                </a:cubicBezTo>
                <a:cubicBezTo>
                  <a:pt x="1660" y="983"/>
                  <a:pt x="1658" y="956"/>
                  <a:pt x="1657" y="930"/>
                </a:cubicBezTo>
                <a:cubicBezTo>
                  <a:pt x="1656" y="883"/>
                  <a:pt x="1654" y="876"/>
                  <a:pt x="1653" y="870"/>
                </a:cubicBezTo>
                <a:cubicBezTo>
                  <a:pt x="1654" y="824"/>
                  <a:pt x="1648" y="815"/>
                  <a:pt x="1652" y="809"/>
                </a:cubicBezTo>
                <a:cubicBezTo>
                  <a:pt x="1641" y="741"/>
                  <a:pt x="1642" y="734"/>
                  <a:pt x="1638" y="726"/>
                </a:cubicBezTo>
                <a:cubicBezTo>
                  <a:pt x="1606" y="639"/>
                  <a:pt x="1595" y="629"/>
                  <a:pt x="1599" y="624"/>
                </a:cubicBezTo>
                <a:cubicBezTo>
                  <a:pt x="1559" y="579"/>
                  <a:pt x="1560" y="560"/>
                  <a:pt x="1554" y="564"/>
                </a:cubicBezTo>
                <a:cubicBezTo>
                  <a:pt x="1584" y="614"/>
                  <a:pt x="1591" y="626"/>
                  <a:pt x="1598" y="639"/>
                </a:cubicBezTo>
                <a:cubicBezTo>
                  <a:pt x="1622" y="714"/>
                  <a:pt x="1630" y="720"/>
                  <a:pt x="1631" y="724"/>
                </a:cubicBezTo>
                <a:cubicBezTo>
                  <a:pt x="1633" y="751"/>
                  <a:pt x="1640" y="757"/>
                  <a:pt x="1636" y="759"/>
                </a:cubicBezTo>
                <a:cubicBezTo>
                  <a:pt x="1645" y="839"/>
                  <a:pt x="1642" y="846"/>
                  <a:pt x="1644" y="854"/>
                </a:cubicBezTo>
                <a:cubicBezTo>
                  <a:pt x="1640" y="907"/>
                  <a:pt x="1650" y="918"/>
                  <a:pt x="1645" y="924"/>
                </a:cubicBezTo>
                <a:cubicBezTo>
                  <a:pt x="1644" y="962"/>
                  <a:pt x="1651" y="968"/>
                  <a:pt x="1647" y="970"/>
                </a:cubicBezTo>
                <a:cubicBezTo>
                  <a:pt x="1657" y="1063"/>
                  <a:pt x="1665" y="1076"/>
                  <a:pt x="1661" y="1086"/>
                </a:cubicBezTo>
                <a:cubicBezTo>
                  <a:pt x="1668" y="1110"/>
                  <a:pt x="1657" y="1109"/>
                  <a:pt x="1660" y="1099"/>
                </a:cubicBezTo>
                <a:cubicBezTo>
                  <a:pt x="1631" y="1019"/>
                  <a:pt x="1628" y="1011"/>
                  <a:pt x="1628" y="1005"/>
                </a:cubicBezTo>
                <a:cubicBezTo>
                  <a:pt x="1619" y="967"/>
                  <a:pt x="1628" y="955"/>
                  <a:pt x="1617" y="937"/>
                </a:cubicBezTo>
                <a:cubicBezTo>
                  <a:pt x="1619" y="889"/>
                  <a:pt x="1617" y="876"/>
                  <a:pt x="1617" y="864"/>
                </a:cubicBezTo>
                <a:cubicBezTo>
                  <a:pt x="1615" y="814"/>
                  <a:pt x="1615" y="802"/>
                  <a:pt x="1617" y="790"/>
                </a:cubicBezTo>
                <a:cubicBezTo>
                  <a:pt x="1598" y="709"/>
                  <a:pt x="1603" y="699"/>
                  <a:pt x="1601" y="696"/>
                </a:cubicBezTo>
                <a:cubicBezTo>
                  <a:pt x="1594" y="666"/>
                  <a:pt x="1586" y="660"/>
                  <a:pt x="1591" y="658"/>
                </a:cubicBezTo>
                <a:cubicBezTo>
                  <a:pt x="1575" y="621"/>
                  <a:pt x="1578" y="614"/>
                  <a:pt x="1570" y="605"/>
                </a:cubicBezTo>
                <a:cubicBezTo>
                  <a:pt x="1595" y="707"/>
                  <a:pt x="1599" y="725"/>
                  <a:pt x="1599" y="741"/>
                </a:cubicBezTo>
                <a:cubicBezTo>
                  <a:pt x="1606" y="813"/>
                  <a:pt x="1609" y="817"/>
                  <a:pt x="1604" y="818"/>
                </a:cubicBezTo>
                <a:cubicBezTo>
                  <a:pt x="1605" y="866"/>
                  <a:pt x="1610" y="878"/>
                  <a:pt x="1607" y="887"/>
                </a:cubicBezTo>
                <a:cubicBezTo>
                  <a:pt x="1611" y="956"/>
                  <a:pt x="1612" y="966"/>
                  <a:pt x="1612" y="975"/>
                </a:cubicBezTo>
                <a:cubicBezTo>
                  <a:pt x="1620" y="1014"/>
                  <a:pt x="1621" y="1021"/>
                  <a:pt x="1621" y="1029"/>
                </a:cubicBezTo>
                <a:cubicBezTo>
                  <a:pt x="1618" y="1044"/>
                  <a:pt x="1622" y="1037"/>
                  <a:pt x="1616" y="1035"/>
                </a:cubicBezTo>
                <a:cubicBezTo>
                  <a:pt x="1590" y="901"/>
                  <a:pt x="1595" y="899"/>
                  <a:pt x="1590" y="894"/>
                </a:cubicBezTo>
                <a:cubicBezTo>
                  <a:pt x="1589" y="813"/>
                  <a:pt x="1581" y="794"/>
                  <a:pt x="1585" y="779"/>
                </a:cubicBezTo>
                <a:cubicBezTo>
                  <a:pt x="1572" y="710"/>
                  <a:pt x="1574" y="694"/>
                  <a:pt x="1569" y="676"/>
                </a:cubicBezTo>
                <a:cubicBezTo>
                  <a:pt x="1548" y="606"/>
                  <a:pt x="1539" y="591"/>
                  <a:pt x="1531" y="576"/>
                </a:cubicBezTo>
                <a:cubicBezTo>
                  <a:pt x="1556" y="642"/>
                  <a:pt x="1554" y="655"/>
                  <a:pt x="1563" y="670"/>
                </a:cubicBezTo>
                <a:cubicBezTo>
                  <a:pt x="1565" y="721"/>
                  <a:pt x="1571" y="730"/>
                  <a:pt x="1567" y="736"/>
                </a:cubicBezTo>
                <a:cubicBezTo>
                  <a:pt x="1578" y="812"/>
                  <a:pt x="1574" y="818"/>
                  <a:pt x="1579" y="826"/>
                </a:cubicBezTo>
                <a:cubicBezTo>
                  <a:pt x="1576" y="872"/>
                  <a:pt x="1582" y="878"/>
                  <a:pt x="1580" y="881"/>
                </a:cubicBezTo>
                <a:cubicBezTo>
                  <a:pt x="1582" y="922"/>
                  <a:pt x="1588" y="931"/>
                  <a:pt x="1585" y="937"/>
                </a:cubicBezTo>
                <a:cubicBezTo>
                  <a:pt x="1597" y="1000"/>
                  <a:pt x="1592" y="1002"/>
                  <a:pt x="1597" y="1007"/>
                </a:cubicBezTo>
                <a:cubicBezTo>
                  <a:pt x="1580" y="986"/>
                  <a:pt x="1581" y="973"/>
                  <a:pt x="1573" y="959"/>
                </a:cubicBezTo>
                <a:cubicBezTo>
                  <a:pt x="1574" y="937"/>
                  <a:pt x="1570" y="933"/>
                  <a:pt x="1568" y="929"/>
                </a:cubicBezTo>
                <a:cubicBezTo>
                  <a:pt x="1566" y="904"/>
                  <a:pt x="1568" y="902"/>
                  <a:pt x="1566" y="898"/>
                </a:cubicBezTo>
                <a:cubicBezTo>
                  <a:pt x="1565" y="866"/>
                  <a:pt x="1560" y="851"/>
                  <a:pt x="1562" y="838"/>
                </a:cubicBezTo>
                <a:cubicBezTo>
                  <a:pt x="1559" y="787"/>
                  <a:pt x="1561" y="774"/>
                  <a:pt x="1560" y="760"/>
                </a:cubicBezTo>
                <a:cubicBezTo>
                  <a:pt x="1549" y="696"/>
                  <a:pt x="1551" y="682"/>
                  <a:pt x="1543" y="682"/>
                </a:cubicBezTo>
                <a:cubicBezTo>
                  <a:pt x="1550" y="772"/>
                  <a:pt x="1552" y="785"/>
                  <a:pt x="1551" y="797"/>
                </a:cubicBezTo>
                <a:cubicBezTo>
                  <a:pt x="1548" y="858"/>
                  <a:pt x="1552" y="863"/>
                  <a:pt x="1554" y="866"/>
                </a:cubicBezTo>
                <a:cubicBezTo>
                  <a:pt x="1558" y="923"/>
                  <a:pt x="1561" y="930"/>
                  <a:pt x="1557" y="935"/>
                </a:cubicBezTo>
                <a:cubicBezTo>
                  <a:pt x="1566" y="982"/>
                  <a:pt x="1577" y="993"/>
                  <a:pt x="1568" y="997"/>
                </a:cubicBezTo>
                <a:cubicBezTo>
                  <a:pt x="1548" y="919"/>
                  <a:pt x="1542" y="909"/>
                  <a:pt x="1544" y="901"/>
                </a:cubicBezTo>
                <a:cubicBezTo>
                  <a:pt x="1537" y="855"/>
                  <a:pt x="1541" y="852"/>
                  <a:pt x="1537" y="846"/>
                </a:cubicBezTo>
                <a:cubicBezTo>
                  <a:pt x="1530" y="810"/>
                  <a:pt x="1534" y="803"/>
                  <a:pt x="1528" y="793"/>
                </a:cubicBezTo>
                <a:cubicBezTo>
                  <a:pt x="1520" y="729"/>
                  <a:pt x="1518" y="719"/>
                  <a:pt x="1521" y="711"/>
                </a:cubicBezTo>
                <a:cubicBezTo>
                  <a:pt x="1481" y="627"/>
                  <a:pt x="1476" y="623"/>
                  <a:pt x="1473" y="615"/>
                </a:cubicBezTo>
                <a:cubicBezTo>
                  <a:pt x="1441" y="586"/>
                  <a:pt x="1439" y="570"/>
                  <a:pt x="1431" y="576"/>
                </a:cubicBezTo>
                <a:cubicBezTo>
                  <a:pt x="1460" y="610"/>
                  <a:pt x="1468" y="621"/>
                  <a:pt x="1476" y="631"/>
                </a:cubicBezTo>
                <a:cubicBezTo>
                  <a:pt x="1502" y="693"/>
                  <a:pt x="1509" y="699"/>
                  <a:pt x="1507" y="702"/>
                </a:cubicBezTo>
                <a:cubicBezTo>
                  <a:pt x="1512" y="760"/>
                  <a:pt x="1526" y="782"/>
                  <a:pt x="1519" y="798"/>
                </a:cubicBezTo>
                <a:cubicBezTo>
                  <a:pt x="1527" y="860"/>
                  <a:pt x="1529" y="869"/>
                  <a:pt x="1532" y="879"/>
                </a:cubicBezTo>
                <a:cubicBezTo>
                  <a:pt x="1533" y="927"/>
                  <a:pt x="1537" y="933"/>
                  <a:pt x="1535" y="938"/>
                </a:cubicBezTo>
                <a:cubicBezTo>
                  <a:pt x="1525" y="951"/>
                  <a:pt x="1527" y="935"/>
                  <a:pt x="1517" y="916"/>
                </a:cubicBezTo>
                <a:cubicBezTo>
                  <a:pt x="1511" y="847"/>
                  <a:pt x="1503" y="840"/>
                  <a:pt x="1508" y="836"/>
                </a:cubicBezTo>
                <a:cubicBezTo>
                  <a:pt x="1499" y="798"/>
                  <a:pt x="1503" y="793"/>
                  <a:pt x="1498" y="786"/>
                </a:cubicBezTo>
                <a:cubicBezTo>
                  <a:pt x="1494" y="750"/>
                  <a:pt x="1489" y="743"/>
                  <a:pt x="1489" y="738"/>
                </a:cubicBezTo>
                <a:cubicBezTo>
                  <a:pt x="1442" y="617"/>
                  <a:pt x="1439" y="606"/>
                  <a:pt x="1421" y="579"/>
                </a:cubicBezTo>
                <a:cubicBezTo>
                  <a:pt x="1399" y="558"/>
                  <a:pt x="1394" y="551"/>
                  <a:pt x="1386" y="554"/>
                </a:cubicBezTo>
                <a:cubicBezTo>
                  <a:pt x="1434" y="621"/>
                  <a:pt x="1443" y="634"/>
                  <a:pt x="1450" y="648"/>
                </a:cubicBezTo>
                <a:cubicBezTo>
                  <a:pt x="1462" y="693"/>
                  <a:pt x="1469" y="692"/>
                  <a:pt x="1466" y="698"/>
                </a:cubicBezTo>
                <a:cubicBezTo>
                  <a:pt x="1482" y="742"/>
                  <a:pt x="1480" y="752"/>
                  <a:pt x="1485" y="764"/>
                </a:cubicBezTo>
                <a:cubicBezTo>
                  <a:pt x="1501" y="873"/>
                  <a:pt x="1501" y="883"/>
                  <a:pt x="1505" y="894"/>
                </a:cubicBezTo>
                <a:cubicBezTo>
                  <a:pt x="1506" y="915"/>
                  <a:pt x="1500" y="915"/>
                  <a:pt x="1503" y="912"/>
                </a:cubicBezTo>
                <a:cubicBezTo>
                  <a:pt x="1480" y="826"/>
                  <a:pt x="1481" y="802"/>
                  <a:pt x="1464" y="773"/>
                </a:cubicBezTo>
                <a:cubicBezTo>
                  <a:pt x="1449" y="724"/>
                  <a:pt x="1444" y="706"/>
                  <a:pt x="1437" y="687"/>
                </a:cubicBezTo>
                <a:cubicBezTo>
                  <a:pt x="1361" y="563"/>
                  <a:pt x="1356" y="568"/>
                  <a:pt x="1353" y="563"/>
                </a:cubicBezTo>
                <a:cubicBezTo>
                  <a:pt x="1321" y="532"/>
                  <a:pt x="1318" y="529"/>
                  <a:pt x="1314" y="530"/>
                </a:cubicBezTo>
                <a:cubicBezTo>
                  <a:pt x="1345" y="563"/>
                  <a:pt x="1354" y="574"/>
                  <a:pt x="1360" y="575"/>
                </a:cubicBezTo>
                <a:cubicBezTo>
                  <a:pt x="1369" y="585"/>
                  <a:pt x="1370" y="589"/>
                  <a:pt x="1371" y="589"/>
                </a:cubicBezTo>
                <a:cubicBezTo>
                  <a:pt x="1402" y="640"/>
                  <a:pt x="1411" y="657"/>
                  <a:pt x="1420" y="673"/>
                </a:cubicBezTo>
                <a:cubicBezTo>
                  <a:pt x="1449" y="755"/>
                  <a:pt x="1449" y="759"/>
                  <a:pt x="1453" y="764"/>
                </a:cubicBezTo>
                <a:cubicBezTo>
                  <a:pt x="1456" y="791"/>
                  <a:pt x="1464" y="797"/>
                  <a:pt x="1465" y="801"/>
                </a:cubicBezTo>
                <a:cubicBezTo>
                  <a:pt x="1462" y="819"/>
                  <a:pt x="1462" y="802"/>
                  <a:pt x="1452" y="782"/>
                </a:cubicBezTo>
                <a:cubicBezTo>
                  <a:pt x="1442" y="746"/>
                  <a:pt x="1439" y="737"/>
                  <a:pt x="1435" y="727"/>
                </a:cubicBezTo>
                <a:cubicBezTo>
                  <a:pt x="1335" y="582"/>
                  <a:pt x="1334" y="573"/>
                  <a:pt x="1330" y="574"/>
                </a:cubicBezTo>
                <a:cubicBezTo>
                  <a:pt x="1292" y="535"/>
                  <a:pt x="1284" y="534"/>
                  <a:pt x="1277" y="527"/>
                </a:cubicBezTo>
                <a:cubicBezTo>
                  <a:pt x="1295" y="547"/>
                  <a:pt x="1301" y="551"/>
                  <a:pt x="1306" y="558"/>
                </a:cubicBezTo>
                <a:cubicBezTo>
                  <a:pt x="1331" y="590"/>
                  <a:pt x="1341" y="597"/>
                  <a:pt x="1351" y="606"/>
                </a:cubicBezTo>
                <a:cubicBezTo>
                  <a:pt x="1367" y="634"/>
                  <a:pt x="1373" y="639"/>
                  <a:pt x="1379" y="646"/>
                </a:cubicBezTo>
                <a:cubicBezTo>
                  <a:pt x="1409" y="699"/>
                  <a:pt x="1416" y="715"/>
                  <a:pt x="1426" y="732"/>
                </a:cubicBezTo>
                <a:cubicBezTo>
                  <a:pt x="1443" y="783"/>
                  <a:pt x="1444" y="787"/>
                  <a:pt x="1444" y="790"/>
                </a:cubicBezTo>
                <a:cubicBezTo>
                  <a:pt x="1464" y="846"/>
                  <a:pt x="1463" y="852"/>
                  <a:pt x="1464" y="858"/>
                </a:cubicBezTo>
                <a:cubicBezTo>
                  <a:pt x="1435" y="796"/>
                  <a:pt x="1428" y="774"/>
                  <a:pt x="1420" y="753"/>
                </a:cubicBezTo>
                <a:cubicBezTo>
                  <a:pt x="1353" y="645"/>
                  <a:pt x="1356" y="641"/>
                  <a:pt x="1353" y="637"/>
                </a:cubicBezTo>
                <a:cubicBezTo>
                  <a:pt x="1309" y="587"/>
                  <a:pt x="1299" y="576"/>
                  <a:pt x="1288" y="567"/>
                </a:cubicBezTo>
                <a:cubicBezTo>
                  <a:pt x="1266" y="558"/>
                  <a:pt x="1278" y="564"/>
                  <a:pt x="1288" y="573"/>
                </a:cubicBezTo>
                <a:cubicBezTo>
                  <a:pt x="1338" y="632"/>
                  <a:pt x="1341" y="635"/>
                  <a:pt x="1344" y="636"/>
                </a:cubicBezTo>
                <a:cubicBezTo>
                  <a:pt x="1386" y="706"/>
                  <a:pt x="1396" y="725"/>
                  <a:pt x="1405" y="741"/>
                </a:cubicBezTo>
                <a:cubicBezTo>
                  <a:pt x="1420" y="802"/>
                  <a:pt x="1437" y="813"/>
                  <a:pt x="1427" y="817"/>
                </a:cubicBezTo>
                <a:cubicBezTo>
                  <a:pt x="1383" y="737"/>
                  <a:pt x="1383" y="726"/>
                  <a:pt x="1378" y="729"/>
                </a:cubicBezTo>
                <a:cubicBezTo>
                  <a:pt x="1363" y="702"/>
                  <a:pt x="1356" y="699"/>
                  <a:pt x="1352" y="688"/>
                </a:cubicBezTo>
                <a:cubicBezTo>
                  <a:pt x="1287" y="617"/>
                  <a:pt x="1278" y="613"/>
                  <a:pt x="1269" y="596"/>
                </a:cubicBezTo>
                <a:cubicBezTo>
                  <a:pt x="1231" y="579"/>
                  <a:pt x="1236" y="581"/>
                  <a:pt x="1239" y="580"/>
                </a:cubicBezTo>
                <a:cubicBezTo>
                  <a:pt x="1287" y="628"/>
                  <a:pt x="1309" y="654"/>
                  <a:pt x="1333" y="681"/>
                </a:cubicBezTo>
                <a:cubicBezTo>
                  <a:pt x="1371" y="733"/>
                  <a:pt x="1374" y="737"/>
                  <a:pt x="1376" y="742"/>
                </a:cubicBezTo>
                <a:cubicBezTo>
                  <a:pt x="1379" y="756"/>
                  <a:pt x="1368" y="746"/>
                  <a:pt x="1357" y="735"/>
                </a:cubicBezTo>
                <a:cubicBezTo>
                  <a:pt x="1305" y="677"/>
                  <a:pt x="1299" y="674"/>
                  <a:pt x="1294" y="667"/>
                </a:cubicBezTo>
                <a:cubicBezTo>
                  <a:pt x="1267" y="654"/>
                  <a:pt x="1276" y="658"/>
                  <a:pt x="1284" y="667"/>
                </a:cubicBezTo>
                <a:cubicBezTo>
                  <a:pt x="1373" y="768"/>
                  <a:pt x="1384" y="779"/>
                  <a:pt x="1397" y="789"/>
                </a:cubicBezTo>
                <a:cubicBezTo>
                  <a:pt x="1439" y="854"/>
                  <a:pt x="1441" y="859"/>
                  <a:pt x="1444" y="863"/>
                </a:cubicBezTo>
                <a:cubicBezTo>
                  <a:pt x="1415" y="842"/>
                  <a:pt x="1406" y="827"/>
                  <a:pt x="1394" y="817"/>
                </a:cubicBezTo>
                <a:cubicBezTo>
                  <a:pt x="1340" y="757"/>
                  <a:pt x="1332" y="756"/>
                  <a:pt x="1327" y="749"/>
                </a:cubicBezTo>
                <a:cubicBezTo>
                  <a:pt x="1254" y="683"/>
                  <a:pt x="1250" y="671"/>
                  <a:pt x="1243" y="672"/>
                </a:cubicBezTo>
                <a:cubicBezTo>
                  <a:pt x="1214" y="642"/>
                  <a:pt x="1201" y="637"/>
                  <a:pt x="1190" y="625"/>
                </a:cubicBezTo>
                <a:cubicBezTo>
                  <a:pt x="1162" y="606"/>
                  <a:pt x="1161" y="603"/>
                  <a:pt x="1159" y="604"/>
                </a:cubicBezTo>
                <a:cubicBezTo>
                  <a:pt x="1202" y="651"/>
                  <a:pt x="1208" y="648"/>
                  <a:pt x="1211" y="651"/>
                </a:cubicBezTo>
                <a:cubicBezTo>
                  <a:pt x="1252" y="693"/>
                  <a:pt x="1264" y="697"/>
                  <a:pt x="1274" y="711"/>
                </a:cubicBezTo>
                <a:cubicBezTo>
                  <a:pt x="1341" y="783"/>
                  <a:pt x="1347" y="786"/>
                  <a:pt x="1352" y="794"/>
                </a:cubicBezTo>
                <a:cubicBezTo>
                  <a:pt x="1359" y="804"/>
                  <a:pt x="1353" y="801"/>
                  <a:pt x="1347" y="796"/>
                </a:cubicBezTo>
                <a:cubicBezTo>
                  <a:pt x="1323" y="786"/>
                  <a:pt x="1317" y="780"/>
                  <a:pt x="1312" y="775"/>
                </a:cubicBezTo>
                <a:cubicBezTo>
                  <a:pt x="1271" y="748"/>
                  <a:pt x="1265" y="746"/>
                  <a:pt x="1259" y="742"/>
                </a:cubicBezTo>
                <a:cubicBezTo>
                  <a:pt x="1142" y="660"/>
                  <a:pt x="1131" y="648"/>
                  <a:pt x="1120" y="640"/>
                </a:cubicBezTo>
                <a:cubicBezTo>
                  <a:pt x="1101" y="622"/>
                  <a:pt x="1098" y="617"/>
                  <a:pt x="1096" y="613"/>
                </a:cubicBezTo>
                <a:cubicBezTo>
                  <a:pt x="1118" y="650"/>
                  <a:pt x="1127" y="653"/>
                  <a:pt x="1135" y="662"/>
                </a:cubicBezTo>
                <a:cubicBezTo>
                  <a:pt x="1150" y="676"/>
                  <a:pt x="1157" y="677"/>
                  <a:pt x="1159" y="684"/>
                </a:cubicBezTo>
                <a:cubicBezTo>
                  <a:pt x="1206" y="725"/>
                  <a:pt x="1230" y="734"/>
                  <a:pt x="1252" y="752"/>
                </a:cubicBezTo>
                <a:cubicBezTo>
                  <a:pt x="1293" y="780"/>
                  <a:pt x="1299" y="782"/>
                  <a:pt x="1305" y="788"/>
                </a:cubicBezTo>
                <a:cubicBezTo>
                  <a:pt x="1312" y="800"/>
                  <a:pt x="1308" y="796"/>
                  <a:pt x="1304" y="791"/>
                </a:cubicBezTo>
                <a:cubicBezTo>
                  <a:pt x="1247" y="755"/>
                  <a:pt x="1235" y="755"/>
                  <a:pt x="1226" y="746"/>
                </a:cubicBezTo>
                <a:cubicBezTo>
                  <a:pt x="1161" y="702"/>
                  <a:pt x="1157" y="695"/>
                  <a:pt x="1152" y="693"/>
                </a:cubicBezTo>
                <a:cubicBezTo>
                  <a:pt x="1102" y="654"/>
                  <a:pt x="1099" y="643"/>
                  <a:pt x="1092" y="644"/>
                </a:cubicBezTo>
                <a:cubicBezTo>
                  <a:pt x="1119" y="671"/>
                  <a:pt x="1120" y="680"/>
                  <a:pt x="1124" y="679"/>
                </a:cubicBezTo>
                <a:cubicBezTo>
                  <a:pt x="1168" y="716"/>
                  <a:pt x="1181" y="726"/>
                  <a:pt x="1194" y="737"/>
                </a:cubicBezTo>
                <a:cubicBezTo>
                  <a:pt x="1249" y="776"/>
                  <a:pt x="1264" y="780"/>
                  <a:pt x="1277" y="791"/>
                </a:cubicBezTo>
                <a:cubicBezTo>
                  <a:pt x="1312" y="809"/>
                  <a:pt x="1317" y="809"/>
                  <a:pt x="1320" y="815"/>
                </a:cubicBezTo>
                <a:cubicBezTo>
                  <a:pt x="1369" y="841"/>
                  <a:pt x="1376" y="845"/>
                  <a:pt x="1383" y="850"/>
                </a:cubicBezTo>
                <a:cubicBezTo>
                  <a:pt x="1422" y="879"/>
                  <a:pt x="1427" y="876"/>
                  <a:pt x="1428" y="883"/>
                </a:cubicBezTo>
                <a:cubicBezTo>
                  <a:pt x="1448" y="907"/>
                  <a:pt x="1443" y="898"/>
                  <a:pt x="1436" y="897"/>
                </a:cubicBezTo>
                <a:cubicBezTo>
                  <a:pt x="1391" y="869"/>
                  <a:pt x="1384" y="868"/>
                  <a:pt x="1377" y="865"/>
                </a:cubicBezTo>
                <a:cubicBezTo>
                  <a:pt x="1310" y="833"/>
                  <a:pt x="1302" y="831"/>
                  <a:pt x="1296" y="825"/>
                </a:cubicBezTo>
                <a:cubicBezTo>
                  <a:pt x="1212" y="780"/>
                  <a:pt x="1211" y="771"/>
                  <a:pt x="1207" y="771"/>
                </a:cubicBezTo>
                <a:cubicBezTo>
                  <a:pt x="1172" y="749"/>
                  <a:pt x="1168" y="736"/>
                  <a:pt x="1161" y="735"/>
                </a:cubicBezTo>
                <a:cubicBezTo>
                  <a:pt x="1123" y="703"/>
                  <a:pt x="1121" y="690"/>
                  <a:pt x="1114" y="694"/>
                </a:cubicBezTo>
                <a:cubicBezTo>
                  <a:pt x="1142" y="729"/>
                  <a:pt x="1146" y="726"/>
                  <a:pt x="1148" y="733"/>
                </a:cubicBezTo>
                <a:cubicBezTo>
                  <a:pt x="1173" y="751"/>
                  <a:pt x="1177" y="763"/>
                  <a:pt x="1185" y="763"/>
                </a:cubicBezTo>
                <a:cubicBezTo>
                  <a:pt x="1224" y="799"/>
                  <a:pt x="1229" y="794"/>
                  <a:pt x="1231" y="799"/>
                </a:cubicBezTo>
                <a:cubicBezTo>
                  <a:pt x="1285" y="828"/>
                  <a:pt x="1287" y="837"/>
                  <a:pt x="1291" y="836"/>
                </a:cubicBezTo>
                <a:cubicBezTo>
                  <a:pt x="1324" y="852"/>
                  <a:pt x="1327" y="853"/>
                  <a:pt x="1331" y="855"/>
                </a:cubicBezTo>
                <a:cubicBezTo>
                  <a:pt x="1354" y="869"/>
                  <a:pt x="1359" y="866"/>
                  <a:pt x="1362" y="870"/>
                </a:cubicBezTo>
                <a:cubicBezTo>
                  <a:pt x="1393" y="896"/>
                  <a:pt x="1387" y="889"/>
                  <a:pt x="1379" y="890"/>
                </a:cubicBezTo>
                <a:cubicBezTo>
                  <a:pt x="1343" y="876"/>
                  <a:pt x="1330" y="867"/>
                  <a:pt x="1316" y="861"/>
                </a:cubicBezTo>
                <a:cubicBezTo>
                  <a:pt x="1288" y="845"/>
                  <a:pt x="1278" y="849"/>
                  <a:pt x="1272" y="841"/>
                </a:cubicBezTo>
                <a:cubicBezTo>
                  <a:pt x="1217" y="811"/>
                  <a:pt x="1203" y="803"/>
                  <a:pt x="1190" y="793"/>
                </a:cubicBezTo>
                <a:cubicBezTo>
                  <a:pt x="1137" y="758"/>
                  <a:pt x="1134" y="753"/>
                  <a:pt x="1129" y="753"/>
                </a:cubicBezTo>
                <a:cubicBezTo>
                  <a:pt x="1114" y="749"/>
                  <a:pt x="1121" y="748"/>
                  <a:pt x="1126" y="757"/>
                </a:cubicBezTo>
                <a:cubicBezTo>
                  <a:pt x="1191" y="803"/>
                  <a:pt x="1196" y="810"/>
                  <a:pt x="1203" y="812"/>
                </a:cubicBezTo>
                <a:cubicBezTo>
                  <a:pt x="1249" y="838"/>
                  <a:pt x="1256" y="844"/>
                  <a:pt x="1262" y="849"/>
                </a:cubicBezTo>
                <a:cubicBezTo>
                  <a:pt x="1317" y="872"/>
                  <a:pt x="1330" y="881"/>
                  <a:pt x="1345" y="886"/>
                </a:cubicBezTo>
                <a:cubicBezTo>
                  <a:pt x="1466" y="941"/>
                  <a:pt x="1476" y="944"/>
                  <a:pt x="1484" y="952"/>
                </a:cubicBezTo>
                <a:cubicBezTo>
                  <a:pt x="1517" y="968"/>
                  <a:pt x="1520" y="978"/>
                  <a:pt x="1527" y="976"/>
                </a:cubicBezTo>
                <a:cubicBezTo>
                  <a:pt x="1531" y="990"/>
                  <a:pt x="1530" y="981"/>
                  <a:pt x="1525" y="983"/>
                </a:cubicBezTo>
                <a:cubicBezTo>
                  <a:pt x="1481" y="961"/>
                  <a:pt x="1474" y="952"/>
                  <a:pt x="1466" y="951"/>
                </a:cubicBezTo>
                <a:cubicBezTo>
                  <a:pt x="1425" y="931"/>
                  <a:pt x="1421" y="932"/>
                  <a:pt x="1418" y="928"/>
                </a:cubicBezTo>
                <a:cubicBezTo>
                  <a:pt x="1362" y="907"/>
                  <a:pt x="1359" y="902"/>
                  <a:pt x="1354" y="904"/>
                </a:cubicBezTo>
                <a:cubicBezTo>
                  <a:pt x="1284" y="873"/>
                  <a:pt x="1275" y="872"/>
                  <a:pt x="1268" y="864"/>
                </a:cubicBezTo>
                <a:cubicBezTo>
                  <a:pt x="1187" y="822"/>
                  <a:pt x="1180" y="813"/>
                  <a:pt x="1171" y="812"/>
                </a:cubicBezTo>
                <a:cubicBezTo>
                  <a:pt x="1151" y="802"/>
                  <a:pt x="1156" y="806"/>
                  <a:pt x="1162" y="805"/>
                </a:cubicBezTo>
                <a:cubicBezTo>
                  <a:pt x="1226" y="856"/>
                  <a:pt x="1247" y="864"/>
                  <a:pt x="1268" y="875"/>
                </a:cubicBezTo>
                <a:cubicBezTo>
                  <a:pt x="1309" y="900"/>
                  <a:pt x="1321" y="899"/>
                  <a:pt x="1332" y="905"/>
                </a:cubicBezTo>
                <a:cubicBezTo>
                  <a:pt x="1382" y="923"/>
                  <a:pt x="1385" y="925"/>
                  <a:pt x="1387" y="930"/>
                </a:cubicBezTo>
                <a:cubicBezTo>
                  <a:pt x="1411" y="942"/>
                  <a:pt x="1417" y="937"/>
                  <a:pt x="1421" y="944"/>
                </a:cubicBezTo>
                <a:cubicBezTo>
                  <a:pt x="1476" y="965"/>
                  <a:pt x="1480" y="968"/>
                  <a:pt x="1484" y="973"/>
                </a:cubicBezTo>
                <a:cubicBezTo>
                  <a:pt x="1489" y="979"/>
                  <a:pt x="1486" y="976"/>
                  <a:pt x="1482" y="974"/>
                </a:cubicBezTo>
                <a:cubicBezTo>
                  <a:pt x="1457" y="961"/>
                  <a:pt x="1453" y="964"/>
                  <a:pt x="1451" y="962"/>
                </a:cubicBezTo>
                <a:cubicBezTo>
                  <a:pt x="1390" y="938"/>
                  <a:pt x="1386" y="937"/>
                  <a:pt x="1383" y="935"/>
                </a:cubicBezTo>
                <a:cubicBezTo>
                  <a:pt x="1344" y="921"/>
                  <a:pt x="1336" y="922"/>
                  <a:pt x="1330" y="918"/>
                </a:cubicBezTo>
                <a:cubicBezTo>
                  <a:pt x="1294" y="902"/>
                  <a:pt x="1280" y="895"/>
                  <a:pt x="1266" y="888"/>
                </a:cubicBezTo>
                <a:cubicBezTo>
                  <a:pt x="1196" y="853"/>
                  <a:pt x="1190" y="848"/>
                  <a:pt x="1182" y="847"/>
                </a:cubicBezTo>
                <a:cubicBezTo>
                  <a:pt x="1115" y="801"/>
                  <a:pt x="1109" y="794"/>
                  <a:pt x="1102" y="788"/>
                </a:cubicBezTo>
                <a:cubicBezTo>
                  <a:pt x="1080" y="767"/>
                  <a:pt x="1079" y="757"/>
                  <a:pt x="1074" y="760"/>
                </a:cubicBezTo>
                <a:cubicBezTo>
                  <a:pt x="1100" y="793"/>
                  <a:pt x="1104" y="805"/>
                  <a:pt x="1112" y="806"/>
                </a:cubicBezTo>
                <a:cubicBezTo>
                  <a:pt x="1183" y="857"/>
                  <a:pt x="1191" y="859"/>
                  <a:pt x="1198" y="865"/>
                </a:cubicBezTo>
                <a:cubicBezTo>
                  <a:pt x="1271" y="898"/>
                  <a:pt x="1273" y="906"/>
                  <a:pt x="1276" y="906"/>
                </a:cubicBezTo>
                <a:cubicBezTo>
                  <a:pt x="1326" y="930"/>
                  <a:pt x="1342" y="933"/>
                  <a:pt x="1357" y="941"/>
                </a:cubicBezTo>
                <a:cubicBezTo>
                  <a:pt x="1388" y="948"/>
                  <a:pt x="1396" y="954"/>
                  <a:pt x="1404" y="956"/>
                </a:cubicBezTo>
                <a:cubicBezTo>
                  <a:pt x="1473" y="984"/>
                  <a:pt x="1495" y="994"/>
                  <a:pt x="1517" y="1001"/>
                </a:cubicBezTo>
                <a:cubicBezTo>
                  <a:pt x="1577" y="1034"/>
                  <a:pt x="1579" y="1040"/>
                  <a:pt x="1582" y="1039"/>
                </a:cubicBezTo>
                <a:cubicBezTo>
                  <a:pt x="1572" y="1045"/>
                  <a:pt x="1565" y="1043"/>
                  <a:pt x="1559" y="1040"/>
                </a:cubicBezTo>
                <a:cubicBezTo>
                  <a:pt x="1511" y="1020"/>
                  <a:pt x="1499" y="1017"/>
                  <a:pt x="1488" y="1012"/>
                </a:cubicBezTo>
                <a:cubicBezTo>
                  <a:pt x="1445" y="1007"/>
                  <a:pt x="1443" y="994"/>
                  <a:pt x="1435" y="1000"/>
                </a:cubicBezTo>
                <a:cubicBezTo>
                  <a:pt x="1406" y="991"/>
                  <a:pt x="1394" y="987"/>
                  <a:pt x="1382" y="985"/>
                </a:cubicBezTo>
                <a:cubicBezTo>
                  <a:pt x="1338" y="968"/>
                  <a:pt x="1330" y="966"/>
                  <a:pt x="1326" y="964"/>
                </a:cubicBezTo>
                <a:cubicBezTo>
                  <a:pt x="1280" y="947"/>
                  <a:pt x="1274" y="941"/>
                  <a:pt x="1267" y="938"/>
                </a:cubicBezTo>
                <a:cubicBezTo>
                  <a:pt x="1204" y="908"/>
                  <a:pt x="1197" y="907"/>
                  <a:pt x="1191" y="901"/>
                </a:cubicBezTo>
                <a:cubicBezTo>
                  <a:pt x="1130" y="863"/>
                  <a:pt x="1122" y="864"/>
                  <a:pt x="1117" y="857"/>
                </a:cubicBezTo>
                <a:cubicBezTo>
                  <a:pt x="1078" y="830"/>
                  <a:pt x="1082" y="836"/>
                  <a:pt x="1087" y="841"/>
                </a:cubicBezTo>
                <a:cubicBezTo>
                  <a:pt x="1123" y="870"/>
                  <a:pt x="1129" y="876"/>
                  <a:pt x="1136" y="875"/>
                </a:cubicBezTo>
                <a:cubicBezTo>
                  <a:pt x="1173" y="906"/>
                  <a:pt x="1181" y="902"/>
                  <a:pt x="1185" y="910"/>
                </a:cubicBezTo>
                <a:cubicBezTo>
                  <a:pt x="1225" y="931"/>
                  <a:pt x="1231" y="935"/>
                  <a:pt x="1237" y="937"/>
                </a:cubicBezTo>
                <a:cubicBezTo>
                  <a:pt x="1313" y="971"/>
                  <a:pt x="1319" y="971"/>
                  <a:pt x="1324" y="976"/>
                </a:cubicBezTo>
                <a:cubicBezTo>
                  <a:pt x="1349" y="983"/>
                  <a:pt x="1355" y="985"/>
                  <a:pt x="1361" y="985"/>
                </a:cubicBezTo>
                <a:cubicBezTo>
                  <a:pt x="1400" y="1000"/>
                  <a:pt x="1403" y="1002"/>
                  <a:pt x="1406" y="1002"/>
                </a:cubicBezTo>
                <a:cubicBezTo>
                  <a:pt x="1458" y="1018"/>
                  <a:pt x="1466" y="1012"/>
                  <a:pt x="1471" y="1018"/>
                </a:cubicBezTo>
                <a:cubicBezTo>
                  <a:pt x="1573" y="1058"/>
                  <a:pt x="1585" y="1062"/>
                  <a:pt x="1596" y="1069"/>
                </a:cubicBezTo>
                <a:cubicBezTo>
                  <a:pt x="1615" y="1086"/>
                  <a:pt x="1602" y="1079"/>
                  <a:pt x="1588" y="1071"/>
                </a:cubicBezTo>
                <a:cubicBezTo>
                  <a:pt x="1450" y="1038"/>
                  <a:pt x="1447" y="1037"/>
                  <a:pt x="1442" y="1040"/>
                </a:cubicBezTo>
                <a:cubicBezTo>
                  <a:pt x="1415" y="1033"/>
                  <a:pt x="1412" y="1030"/>
                  <a:pt x="1406" y="1034"/>
                </a:cubicBezTo>
                <a:cubicBezTo>
                  <a:pt x="1362" y="1025"/>
                  <a:pt x="1359" y="1013"/>
                  <a:pt x="1350" y="1018"/>
                </a:cubicBezTo>
                <a:cubicBezTo>
                  <a:pt x="1320" y="1009"/>
                  <a:pt x="1317" y="1008"/>
                  <a:pt x="1314" y="1006"/>
                </a:cubicBezTo>
                <a:cubicBezTo>
                  <a:pt x="1270" y="990"/>
                  <a:pt x="1264" y="988"/>
                  <a:pt x="1258" y="984"/>
                </a:cubicBezTo>
                <a:cubicBezTo>
                  <a:pt x="1183" y="950"/>
                  <a:pt x="1180" y="949"/>
                  <a:pt x="1177" y="950"/>
                </a:cubicBezTo>
                <a:cubicBezTo>
                  <a:pt x="1145" y="925"/>
                  <a:pt x="1137" y="928"/>
                  <a:pt x="1132" y="922"/>
                </a:cubicBezTo>
                <a:cubicBezTo>
                  <a:pt x="1097" y="895"/>
                  <a:pt x="1094" y="894"/>
                  <a:pt x="1091" y="895"/>
                </a:cubicBezTo>
                <a:cubicBezTo>
                  <a:pt x="1100" y="905"/>
                  <a:pt x="1104" y="913"/>
                  <a:pt x="1110" y="913"/>
                </a:cubicBezTo>
                <a:cubicBezTo>
                  <a:pt x="1182" y="958"/>
                  <a:pt x="1192" y="966"/>
                  <a:pt x="1203" y="970"/>
                </a:cubicBezTo>
                <a:cubicBezTo>
                  <a:pt x="1254" y="997"/>
                  <a:pt x="1258" y="992"/>
                  <a:pt x="1260" y="998"/>
                </a:cubicBezTo>
                <a:cubicBezTo>
                  <a:pt x="1307" y="1012"/>
                  <a:pt x="1312" y="1017"/>
                  <a:pt x="1318" y="1018"/>
                </a:cubicBezTo>
                <a:cubicBezTo>
                  <a:pt x="1341" y="1024"/>
                  <a:pt x="1347" y="1023"/>
                  <a:pt x="1351" y="1029"/>
                </a:cubicBezTo>
                <a:cubicBezTo>
                  <a:pt x="1393" y="1035"/>
                  <a:pt x="1397" y="1043"/>
                  <a:pt x="1404" y="1041"/>
                </a:cubicBezTo>
                <a:cubicBezTo>
                  <a:pt x="1425" y="1048"/>
                  <a:pt x="1431" y="1050"/>
                  <a:pt x="1438" y="1049"/>
                </a:cubicBezTo>
                <a:cubicBezTo>
                  <a:pt x="1449" y="1054"/>
                  <a:pt x="1452" y="1053"/>
                  <a:pt x="1455" y="1054"/>
                </a:cubicBezTo>
                <a:cubicBezTo>
                  <a:pt x="1497" y="1056"/>
                  <a:pt x="1501" y="1065"/>
                  <a:pt x="1508" y="1063"/>
                </a:cubicBezTo>
                <a:cubicBezTo>
                  <a:pt x="1548" y="1073"/>
                  <a:pt x="1554" y="1071"/>
                  <a:pt x="1559" y="1075"/>
                </a:cubicBezTo>
                <a:cubicBezTo>
                  <a:pt x="1619" y="1097"/>
                  <a:pt x="1625" y="1107"/>
                  <a:pt x="1635" y="1107"/>
                </a:cubicBezTo>
                <a:cubicBezTo>
                  <a:pt x="1638" y="1114"/>
                  <a:pt x="1631" y="1117"/>
                  <a:pt x="1625" y="1115"/>
                </a:cubicBezTo>
                <a:cubicBezTo>
                  <a:pt x="1588" y="1102"/>
                  <a:pt x="1583" y="1100"/>
                  <a:pt x="1578" y="1100"/>
                </a:cubicBezTo>
                <a:cubicBezTo>
                  <a:pt x="1556" y="1091"/>
                  <a:pt x="1552" y="1094"/>
                  <a:pt x="1550" y="1092"/>
                </a:cubicBezTo>
                <a:cubicBezTo>
                  <a:pt x="1504" y="1083"/>
                  <a:pt x="1498" y="1087"/>
                  <a:pt x="1494" y="1085"/>
                </a:cubicBezTo>
                <a:cubicBezTo>
                  <a:pt x="1474" y="1084"/>
                  <a:pt x="1472" y="1083"/>
                  <a:pt x="1472" y="1083"/>
                </a:cubicBezTo>
                <a:cubicBezTo>
                  <a:pt x="1445" y="1080"/>
                  <a:pt x="1440" y="1080"/>
                  <a:pt x="1435" y="1080"/>
                </a:cubicBezTo>
                <a:cubicBezTo>
                  <a:pt x="1386" y="1073"/>
                  <a:pt x="1380" y="1077"/>
                  <a:pt x="1376" y="1074"/>
                </a:cubicBezTo>
                <a:cubicBezTo>
                  <a:pt x="1341" y="1074"/>
                  <a:pt x="1321" y="1073"/>
                  <a:pt x="1301" y="1072"/>
                </a:cubicBezTo>
                <a:cubicBezTo>
                  <a:pt x="1232" y="1067"/>
                  <a:pt x="1224" y="1057"/>
                  <a:pt x="1214" y="1058"/>
                </a:cubicBezTo>
                <a:cubicBezTo>
                  <a:pt x="1154" y="1038"/>
                  <a:pt x="1149" y="1038"/>
                  <a:pt x="1145" y="1035"/>
                </a:cubicBezTo>
                <a:cubicBezTo>
                  <a:pt x="1114" y="1022"/>
                  <a:pt x="1107" y="1027"/>
                  <a:pt x="1104" y="1019"/>
                </a:cubicBezTo>
                <a:cubicBezTo>
                  <a:pt x="1081" y="1017"/>
                  <a:pt x="1086" y="1021"/>
                  <a:pt x="1093" y="1020"/>
                </a:cubicBezTo>
                <a:cubicBezTo>
                  <a:pt x="1150" y="1045"/>
                  <a:pt x="1155" y="1050"/>
                  <a:pt x="1162" y="1049"/>
                </a:cubicBezTo>
                <a:cubicBezTo>
                  <a:pt x="1192" y="1061"/>
                  <a:pt x="1195" y="1062"/>
                  <a:pt x="1198" y="1061"/>
                </a:cubicBezTo>
                <a:cubicBezTo>
                  <a:pt x="1229" y="1070"/>
                  <a:pt x="1232" y="1069"/>
                  <a:pt x="1235" y="1070"/>
                </a:cubicBezTo>
                <a:cubicBezTo>
                  <a:pt x="1280" y="1076"/>
                  <a:pt x="1285" y="1083"/>
                  <a:pt x="1293" y="1079"/>
                </a:cubicBezTo>
                <a:cubicBezTo>
                  <a:pt x="1377" y="1091"/>
                  <a:pt x="1387" y="1081"/>
                  <a:pt x="1392" y="1088"/>
                </a:cubicBezTo>
                <a:cubicBezTo>
                  <a:pt x="1443" y="1092"/>
                  <a:pt x="1446" y="1092"/>
                  <a:pt x="1450" y="1092"/>
                </a:cubicBezTo>
                <a:cubicBezTo>
                  <a:pt x="1490" y="1092"/>
                  <a:pt x="1491" y="1101"/>
                  <a:pt x="1495" y="1099"/>
                </a:cubicBezTo>
                <a:cubicBezTo>
                  <a:pt x="1533" y="1104"/>
                  <a:pt x="1539" y="1099"/>
                  <a:pt x="1540" y="1106"/>
                </a:cubicBezTo>
                <a:cubicBezTo>
                  <a:pt x="1601" y="1119"/>
                  <a:pt x="1607" y="1122"/>
                  <a:pt x="1614" y="1121"/>
                </a:cubicBezTo>
                <a:cubicBezTo>
                  <a:pt x="1636" y="1136"/>
                  <a:pt x="1643" y="1125"/>
                  <a:pt x="1644" y="1134"/>
                </a:cubicBezTo>
                <a:cubicBezTo>
                  <a:pt x="1667" y="1150"/>
                  <a:pt x="1662" y="1146"/>
                  <a:pt x="1655" y="1148"/>
                </a:cubicBezTo>
                <a:cubicBezTo>
                  <a:pt x="1643" y="1147"/>
                  <a:pt x="1640" y="1144"/>
                  <a:pt x="1638" y="1143"/>
                </a:cubicBezTo>
                <a:cubicBezTo>
                  <a:pt x="1567" y="1136"/>
                  <a:pt x="1559" y="1135"/>
                  <a:pt x="1552" y="1132"/>
                </a:cubicBezTo>
                <a:cubicBezTo>
                  <a:pt x="1521" y="1127"/>
                  <a:pt x="1511" y="1132"/>
                  <a:pt x="1505" y="1126"/>
                </a:cubicBezTo>
                <a:cubicBezTo>
                  <a:pt x="1434" y="1129"/>
                  <a:pt x="1417" y="1126"/>
                  <a:pt x="1399" y="1126"/>
                </a:cubicBezTo>
                <a:cubicBezTo>
                  <a:pt x="1351" y="1129"/>
                  <a:pt x="1347" y="1126"/>
                  <a:pt x="1342" y="1125"/>
                </a:cubicBezTo>
                <a:cubicBezTo>
                  <a:pt x="1278" y="1119"/>
                  <a:pt x="1268" y="1120"/>
                  <a:pt x="1260" y="1115"/>
                </a:cubicBezTo>
                <a:cubicBezTo>
                  <a:pt x="1216" y="1104"/>
                  <a:pt x="1198" y="1103"/>
                  <a:pt x="1181" y="1094"/>
                </a:cubicBezTo>
                <a:cubicBezTo>
                  <a:pt x="1146" y="1085"/>
                  <a:pt x="1140" y="1074"/>
                  <a:pt x="1130" y="1076"/>
                </a:cubicBezTo>
                <a:cubicBezTo>
                  <a:pt x="1181" y="1097"/>
                  <a:pt x="1182" y="1102"/>
                  <a:pt x="1185" y="1101"/>
                </a:cubicBezTo>
                <a:cubicBezTo>
                  <a:pt x="1215" y="1110"/>
                  <a:pt x="1220" y="1115"/>
                  <a:pt x="1226" y="1116"/>
                </a:cubicBezTo>
                <a:cubicBezTo>
                  <a:pt x="1260" y="1124"/>
                  <a:pt x="1263" y="1123"/>
                  <a:pt x="1264" y="1127"/>
                </a:cubicBezTo>
                <a:cubicBezTo>
                  <a:pt x="1306" y="1128"/>
                  <a:pt x="1319" y="1133"/>
                  <a:pt x="1332" y="1134"/>
                </a:cubicBezTo>
                <a:cubicBezTo>
                  <a:pt x="1380" y="1136"/>
                  <a:pt x="1388" y="1134"/>
                  <a:pt x="1393" y="1138"/>
                </a:cubicBezTo>
                <a:cubicBezTo>
                  <a:pt x="1428" y="1139"/>
                  <a:pt x="1442" y="1138"/>
                  <a:pt x="1457" y="1135"/>
                </a:cubicBezTo>
                <a:cubicBezTo>
                  <a:pt x="1563" y="1142"/>
                  <a:pt x="1573" y="1148"/>
                  <a:pt x="1586" y="1146"/>
                </a:cubicBezTo>
                <a:cubicBezTo>
                  <a:pt x="1614" y="1151"/>
                  <a:pt x="1617" y="1152"/>
                  <a:pt x="1621" y="1150"/>
                </a:cubicBezTo>
                <a:cubicBezTo>
                  <a:pt x="1696" y="1171"/>
                  <a:pt x="1702" y="1175"/>
                  <a:pt x="1708" y="1180"/>
                </a:cubicBezTo>
                <a:cubicBezTo>
                  <a:pt x="1661" y="1168"/>
                  <a:pt x="1655" y="1167"/>
                  <a:pt x="1650" y="1166"/>
                </a:cubicBezTo>
                <a:cubicBezTo>
                  <a:pt x="1610" y="1156"/>
                  <a:pt x="1599" y="1159"/>
                  <a:pt x="1589" y="1156"/>
                </a:cubicBezTo>
                <a:cubicBezTo>
                  <a:pt x="1517" y="1149"/>
                  <a:pt x="1506" y="1151"/>
                  <a:pt x="1496" y="1148"/>
                </a:cubicBezTo>
                <a:cubicBezTo>
                  <a:pt x="1443" y="1153"/>
                  <a:pt x="1436" y="1152"/>
                  <a:pt x="1429" y="1154"/>
                </a:cubicBezTo>
                <a:cubicBezTo>
                  <a:pt x="1392" y="1158"/>
                  <a:pt x="1377" y="1159"/>
                  <a:pt x="1362" y="1161"/>
                </a:cubicBezTo>
                <a:cubicBezTo>
                  <a:pt x="1306" y="1163"/>
                  <a:pt x="1291" y="1163"/>
                  <a:pt x="1277" y="1161"/>
                </a:cubicBezTo>
                <a:cubicBezTo>
                  <a:pt x="1225" y="1153"/>
                  <a:pt x="1219" y="1158"/>
                  <a:pt x="1216" y="1157"/>
                </a:cubicBezTo>
                <a:cubicBezTo>
                  <a:pt x="1188" y="1152"/>
                  <a:pt x="1183" y="1146"/>
                  <a:pt x="1175" y="1147"/>
                </a:cubicBezTo>
                <a:cubicBezTo>
                  <a:pt x="1130" y="1135"/>
                  <a:pt x="1125" y="1127"/>
                  <a:pt x="1116" y="1131"/>
                </a:cubicBezTo>
                <a:cubicBezTo>
                  <a:pt x="1206" y="1168"/>
                  <a:pt x="1219" y="1158"/>
                  <a:pt x="1226" y="1169"/>
                </a:cubicBezTo>
                <a:cubicBezTo>
                  <a:pt x="1252" y="1170"/>
                  <a:pt x="1256" y="1169"/>
                  <a:pt x="1259" y="1171"/>
                </a:cubicBezTo>
                <a:cubicBezTo>
                  <a:pt x="1310" y="1175"/>
                  <a:pt x="1321" y="1171"/>
                  <a:pt x="1331" y="1173"/>
                </a:cubicBezTo>
                <a:cubicBezTo>
                  <a:pt x="1405" y="1164"/>
                  <a:pt x="1415" y="1166"/>
                  <a:pt x="1426" y="1164"/>
                </a:cubicBezTo>
                <a:cubicBezTo>
                  <a:pt x="1526" y="1166"/>
                  <a:pt x="1535" y="1160"/>
                  <a:pt x="1542" y="1161"/>
                </a:cubicBezTo>
                <a:cubicBezTo>
                  <a:pt x="1577" y="1165"/>
                  <a:pt x="1581" y="1168"/>
                  <a:pt x="1585" y="1170"/>
                </a:cubicBezTo>
                <a:cubicBezTo>
                  <a:pt x="1640" y="1173"/>
                  <a:pt x="1645" y="1176"/>
                  <a:pt x="1651" y="1177"/>
                </a:cubicBezTo>
                <a:cubicBezTo>
                  <a:pt x="1702" y="1194"/>
                  <a:pt x="1709" y="1191"/>
                  <a:pt x="1713" y="1195"/>
                </a:cubicBezTo>
                <a:cubicBezTo>
                  <a:pt x="1740" y="1207"/>
                  <a:pt x="1742" y="1208"/>
                  <a:pt x="1744" y="1213"/>
                </a:cubicBezTo>
                <a:cubicBezTo>
                  <a:pt x="1714" y="1202"/>
                  <a:pt x="1711" y="1206"/>
                  <a:pt x="1709" y="1203"/>
                </a:cubicBezTo>
                <a:cubicBezTo>
                  <a:pt x="1643" y="1193"/>
                  <a:pt x="1639" y="1194"/>
                  <a:pt x="1635" y="1192"/>
                </a:cubicBezTo>
                <a:cubicBezTo>
                  <a:pt x="1590" y="1187"/>
                  <a:pt x="1583" y="1196"/>
                  <a:pt x="1581" y="1190"/>
                </a:cubicBezTo>
                <a:cubicBezTo>
                  <a:pt x="1529" y="1195"/>
                  <a:pt x="1521" y="1191"/>
                  <a:pt x="1512" y="1193"/>
                </a:cubicBezTo>
                <a:cubicBezTo>
                  <a:pt x="1423" y="1194"/>
                  <a:pt x="1417" y="1196"/>
                  <a:pt x="1411" y="1196"/>
                </a:cubicBezTo>
                <a:cubicBezTo>
                  <a:pt x="1348" y="1191"/>
                  <a:pt x="1337" y="1192"/>
                  <a:pt x="1325" y="1194"/>
                </a:cubicBezTo>
                <a:cubicBezTo>
                  <a:pt x="1279" y="1189"/>
                  <a:pt x="1267" y="1191"/>
                  <a:pt x="1256" y="1188"/>
                </a:cubicBezTo>
                <a:cubicBezTo>
                  <a:pt x="1237" y="1186"/>
                  <a:pt x="1234" y="1183"/>
                  <a:pt x="1231" y="1184"/>
                </a:cubicBezTo>
                <a:cubicBezTo>
                  <a:pt x="1184" y="1176"/>
                  <a:pt x="1180" y="1170"/>
                  <a:pt x="1174" y="1172"/>
                </a:cubicBezTo>
                <a:cubicBezTo>
                  <a:pt x="1132" y="1155"/>
                  <a:pt x="1128" y="1154"/>
                  <a:pt x="1125" y="1152"/>
                </a:cubicBezTo>
                <a:cubicBezTo>
                  <a:pt x="1128" y="1162"/>
                  <a:pt x="1132" y="1165"/>
                  <a:pt x="1137" y="1163"/>
                </a:cubicBezTo>
                <a:cubicBezTo>
                  <a:pt x="1183" y="1183"/>
                  <a:pt x="1190" y="1181"/>
                  <a:pt x="1195" y="1183"/>
                </a:cubicBezTo>
                <a:cubicBezTo>
                  <a:pt x="1310" y="1202"/>
                  <a:pt x="1315" y="1207"/>
                  <a:pt x="1323" y="1201"/>
                </a:cubicBezTo>
                <a:cubicBezTo>
                  <a:pt x="1390" y="1208"/>
                  <a:pt x="1403" y="1205"/>
                  <a:pt x="1415" y="1208"/>
                </a:cubicBezTo>
                <a:cubicBezTo>
                  <a:pt x="1498" y="1205"/>
                  <a:pt x="1504" y="1206"/>
                  <a:pt x="1511" y="1202"/>
                </a:cubicBezTo>
                <a:cubicBezTo>
                  <a:pt x="1580" y="1203"/>
                  <a:pt x="1593" y="1203"/>
                  <a:pt x="1606" y="1202"/>
                </a:cubicBezTo>
                <a:cubicBezTo>
                  <a:pt x="1652" y="1208"/>
                  <a:pt x="1665" y="1207"/>
                  <a:pt x="1677" y="1209"/>
                </a:cubicBezTo>
                <a:cubicBezTo>
                  <a:pt x="1706" y="1220"/>
                  <a:pt x="1709" y="1218"/>
                  <a:pt x="1712" y="1219"/>
                </a:cubicBezTo>
                <a:cubicBezTo>
                  <a:pt x="1741" y="1228"/>
                  <a:pt x="1745" y="1229"/>
                  <a:pt x="1743" y="1232"/>
                </a:cubicBezTo>
                <a:cubicBezTo>
                  <a:pt x="1711" y="1227"/>
                  <a:pt x="1701" y="1228"/>
                  <a:pt x="1694" y="1224"/>
                </a:cubicBezTo>
                <a:cubicBezTo>
                  <a:pt x="1654" y="1216"/>
                  <a:pt x="1647" y="1223"/>
                  <a:pt x="1644" y="1219"/>
                </a:cubicBezTo>
                <a:cubicBezTo>
                  <a:pt x="1585" y="1219"/>
                  <a:pt x="1577" y="1220"/>
                  <a:pt x="1569" y="1216"/>
                </a:cubicBezTo>
                <a:cubicBezTo>
                  <a:pt x="1486" y="1230"/>
                  <a:pt x="1479" y="1227"/>
                  <a:pt x="1471" y="1230"/>
                </a:cubicBezTo>
                <a:cubicBezTo>
                  <a:pt x="1385" y="1240"/>
                  <a:pt x="1370" y="1240"/>
                  <a:pt x="1353" y="1245"/>
                </a:cubicBezTo>
                <a:cubicBezTo>
                  <a:pt x="1318" y="1242"/>
                  <a:pt x="1314" y="1243"/>
                  <a:pt x="1310" y="1246"/>
                </a:cubicBezTo>
                <a:cubicBezTo>
                  <a:pt x="1239" y="1242"/>
                  <a:pt x="1231" y="1242"/>
                  <a:pt x="1224" y="1241"/>
                </a:cubicBezTo>
                <a:cubicBezTo>
                  <a:pt x="1187" y="1241"/>
                  <a:pt x="1185" y="1232"/>
                  <a:pt x="1180" y="1236"/>
                </a:cubicBezTo>
                <a:cubicBezTo>
                  <a:pt x="1231" y="1254"/>
                  <a:pt x="1246" y="1250"/>
                  <a:pt x="1258" y="1254"/>
                </a:cubicBezTo>
                <a:cubicBezTo>
                  <a:pt x="1315" y="1251"/>
                  <a:pt x="1327" y="1257"/>
                  <a:pt x="1342" y="1252"/>
                </a:cubicBezTo>
                <a:cubicBezTo>
                  <a:pt x="1369" y="1255"/>
                  <a:pt x="1377" y="1251"/>
                  <a:pt x="1385" y="1249"/>
                </a:cubicBezTo>
                <a:cubicBezTo>
                  <a:pt x="1444" y="1247"/>
                  <a:pt x="1455" y="1238"/>
                  <a:pt x="1462" y="1241"/>
                </a:cubicBezTo>
                <a:cubicBezTo>
                  <a:pt x="1520" y="1236"/>
                  <a:pt x="1534" y="1230"/>
                  <a:pt x="1545" y="1236"/>
                </a:cubicBezTo>
                <a:cubicBezTo>
                  <a:pt x="1627" y="1230"/>
                  <a:pt x="1646" y="1234"/>
                  <a:pt x="1668" y="1229"/>
                </a:cubicBezTo>
                <a:cubicBezTo>
                  <a:pt x="1698" y="1239"/>
                  <a:pt x="1703" y="1236"/>
                  <a:pt x="1707" y="1237"/>
                </a:cubicBezTo>
                <a:cubicBezTo>
                  <a:pt x="1732" y="1236"/>
                  <a:pt x="1739" y="1245"/>
                  <a:pt x="1749" y="1243"/>
                </a:cubicBezTo>
                <a:cubicBezTo>
                  <a:pt x="1755" y="1249"/>
                  <a:pt x="1748" y="1253"/>
                  <a:pt x="1743" y="1249"/>
                </a:cubicBezTo>
                <a:cubicBezTo>
                  <a:pt x="1719" y="1244"/>
                  <a:pt x="1716" y="1244"/>
                  <a:pt x="1712" y="1246"/>
                </a:cubicBezTo>
                <a:cubicBezTo>
                  <a:pt x="1670" y="1240"/>
                  <a:pt x="1660" y="1238"/>
                  <a:pt x="1648" y="1241"/>
                </a:cubicBezTo>
                <a:cubicBezTo>
                  <a:pt x="1604" y="1240"/>
                  <a:pt x="1594" y="1235"/>
                  <a:pt x="1582" y="1239"/>
                </a:cubicBezTo>
                <a:cubicBezTo>
                  <a:pt x="1544" y="1240"/>
                  <a:pt x="1537" y="1245"/>
                  <a:pt x="1533" y="1240"/>
                </a:cubicBezTo>
                <a:cubicBezTo>
                  <a:pt x="1467" y="1257"/>
                  <a:pt x="1457" y="1253"/>
                  <a:pt x="1445" y="1256"/>
                </a:cubicBezTo>
                <a:cubicBezTo>
                  <a:pt x="1403" y="1264"/>
                  <a:pt x="1390" y="1268"/>
                  <a:pt x="1379" y="1270"/>
                </a:cubicBezTo>
                <a:cubicBezTo>
                  <a:pt x="1323" y="1272"/>
                  <a:pt x="1317" y="1273"/>
                  <a:pt x="1311" y="1275"/>
                </a:cubicBezTo>
                <a:cubicBezTo>
                  <a:pt x="1261" y="1270"/>
                  <a:pt x="1258" y="1270"/>
                  <a:pt x="1256" y="1270"/>
                </a:cubicBezTo>
                <a:cubicBezTo>
                  <a:pt x="1281" y="1283"/>
                  <a:pt x="1291" y="1277"/>
                  <a:pt x="1297" y="1282"/>
                </a:cubicBezTo>
                <a:cubicBezTo>
                  <a:pt x="1350" y="1284"/>
                  <a:pt x="1354" y="1283"/>
                  <a:pt x="1358" y="1281"/>
                </a:cubicBezTo>
                <a:cubicBezTo>
                  <a:pt x="1412" y="1275"/>
                  <a:pt x="1429" y="1273"/>
                  <a:pt x="1448" y="1263"/>
                </a:cubicBezTo>
                <a:cubicBezTo>
                  <a:pt x="1496" y="1259"/>
                  <a:pt x="1504" y="1261"/>
                  <a:pt x="1506" y="1255"/>
                </a:cubicBezTo>
                <a:cubicBezTo>
                  <a:pt x="1604" y="1249"/>
                  <a:pt x="1618" y="1249"/>
                  <a:pt x="1632" y="1249"/>
                </a:cubicBezTo>
                <a:cubicBezTo>
                  <a:pt x="1718" y="1255"/>
                  <a:pt x="1721" y="1258"/>
                  <a:pt x="1724" y="1257"/>
                </a:cubicBezTo>
                <a:cubicBezTo>
                  <a:pt x="1760" y="1268"/>
                  <a:pt x="1767" y="1268"/>
                  <a:pt x="1774" y="1267"/>
                </a:cubicBezTo>
                <a:cubicBezTo>
                  <a:pt x="1815" y="1281"/>
                  <a:pt x="1816" y="1287"/>
                  <a:pt x="1820" y="1286"/>
                </a:cubicBezTo>
                <a:cubicBezTo>
                  <a:pt x="1802" y="1291"/>
                  <a:pt x="1800" y="1287"/>
                  <a:pt x="1797" y="1287"/>
                </a:cubicBezTo>
                <a:cubicBezTo>
                  <a:pt x="1773" y="1285"/>
                  <a:pt x="1771" y="1278"/>
                  <a:pt x="1767" y="1280"/>
                </a:cubicBezTo>
                <a:cubicBezTo>
                  <a:pt x="1735" y="1274"/>
                  <a:pt x="1731" y="1277"/>
                  <a:pt x="1729" y="1272"/>
                </a:cubicBezTo>
                <a:cubicBezTo>
                  <a:pt x="1681" y="1271"/>
                  <a:pt x="1675" y="1267"/>
                  <a:pt x="1668" y="1267"/>
                </a:cubicBezTo>
                <a:cubicBezTo>
                  <a:pt x="1609" y="1270"/>
                  <a:pt x="1598" y="1261"/>
                  <a:pt x="1581" y="1269"/>
                </a:cubicBezTo>
                <a:cubicBezTo>
                  <a:pt x="1526" y="1273"/>
                  <a:pt x="1513" y="1281"/>
                  <a:pt x="1503" y="1277"/>
                </a:cubicBezTo>
                <a:cubicBezTo>
                  <a:pt x="1403" y="1314"/>
                  <a:pt x="1407" y="1320"/>
                  <a:pt x="1413" y="1315"/>
                </a:cubicBezTo>
                <a:cubicBezTo>
                  <a:pt x="1514" y="1312"/>
                  <a:pt x="1537" y="1321"/>
                  <a:pt x="1566" y="1306"/>
                </a:cubicBezTo>
                <a:cubicBezTo>
                  <a:pt x="1652" y="1306"/>
                  <a:pt x="1660" y="1299"/>
                  <a:pt x="1665" y="1304"/>
                </a:cubicBezTo>
                <a:cubicBezTo>
                  <a:pt x="1741" y="1305"/>
                  <a:pt x="1754" y="1305"/>
                  <a:pt x="1766" y="1310"/>
                </a:cubicBezTo>
                <a:cubicBezTo>
                  <a:pt x="1789" y="1312"/>
                  <a:pt x="1793" y="1309"/>
                  <a:pt x="1795" y="1315"/>
                </a:cubicBezTo>
                <a:cubicBezTo>
                  <a:pt x="1826" y="1322"/>
                  <a:pt x="1829" y="1321"/>
                  <a:pt x="1832" y="1323"/>
                </a:cubicBezTo>
                <a:cubicBezTo>
                  <a:pt x="1855" y="1327"/>
                  <a:pt x="1857" y="1336"/>
                  <a:pt x="1861" y="1334"/>
                </a:cubicBezTo>
                <a:cubicBezTo>
                  <a:pt x="1813" y="1332"/>
                  <a:pt x="1798" y="1323"/>
                  <a:pt x="1782" y="1319"/>
                </a:cubicBezTo>
                <a:cubicBezTo>
                  <a:pt x="1738" y="1312"/>
                  <a:pt x="1731" y="1314"/>
                  <a:pt x="1725" y="1312"/>
                </a:cubicBezTo>
                <a:cubicBezTo>
                  <a:pt x="1650" y="1315"/>
                  <a:pt x="1635" y="1320"/>
                  <a:pt x="1623" y="1313"/>
                </a:cubicBezTo>
                <a:cubicBezTo>
                  <a:pt x="1561" y="1319"/>
                  <a:pt x="1555" y="1325"/>
                  <a:pt x="1552" y="1323"/>
                </a:cubicBezTo>
                <a:cubicBezTo>
                  <a:pt x="1487" y="1328"/>
                  <a:pt x="1479" y="1328"/>
                  <a:pt x="1472" y="1327"/>
                </a:cubicBezTo>
                <a:cubicBezTo>
                  <a:pt x="1417" y="1334"/>
                  <a:pt x="1410" y="1330"/>
                  <a:pt x="1402" y="1333"/>
                </a:cubicBezTo>
                <a:cubicBezTo>
                  <a:pt x="1358" y="1323"/>
                  <a:pt x="1352" y="1329"/>
                  <a:pt x="1349" y="1327"/>
                </a:cubicBezTo>
                <a:cubicBezTo>
                  <a:pt x="1303" y="1318"/>
                  <a:pt x="1290" y="1309"/>
                  <a:pt x="1276" y="1306"/>
                </a:cubicBezTo>
                <a:cubicBezTo>
                  <a:pt x="1243" y="1288"/>
                  <a:pt x="1240" y="1286"/>
                  <a:pt x="1236" y="1287"/>
                </a:cubicBezTo>
                <a:cubicBezTo>
                  <a:pt x="1278" y="1315"/>
                  <a:pt x="1282" y="1314"/>
                  <a:pt x="1284" y="1316"/>
                </a:cubicBezTo>
                <a:cubicBezTo>
                  <a:pt x="1315" y="1323"/>
                  <a:pt x="1318" y="1333"/>
                  <a:pt x="1326" y="1328"/>
                </a:cubicBezTo>
                <a:cubicBezTo>
                  <a:pt x="1371" y="1337"/>
                  <a:pt x="1380" y="1344"/>
                  <a:pt x="1392" y="1342"/>
                </a:cubicBezTo>
                <a:cubicBezTo>
                  <a:pt x="1440" y="1342"/>
                  <a:pt x="1453" y="1339"/>
                  <a:pt x="1464" y="1340"/>
                </a:cubicBezTo>
                <a:cubicBezTo>
                  <a:pt x="1510" y="1335"/>
                  <a:pt x="1519" y="1337"/>
                  <a:pt x="1529" y="1333"/>
                </a:cubicBezTo>
                <a:cubicBezTo>
                  <a:pt x="1595" y="1331"/>
                  <a:pt x="1604" y="1333"/>
                  <a:pt x="1616" y="1326"/>
                </a:cubicBezTo>
                <a:cubicBezTo>
                  <a:pt x="1671" y="1323"/>
                  <a:pt x="1674" y="1328"/>
                  <a:pt x="1681" y="1322"/>
                </a:cubicBezTo>
                <a:cubicBezTo>
                  <a:pt x="1750" y="1328"/>
                  <a:pt x="1752" y="1328"/>
                  <a:pt x="1755" y="1328"/>
                </a:cubicBezTo>
                <a:cubicBezTo>
                  <a:pt x="1786" y="1333"/>
                  <a:pt x="1791" y="1334"/>
                  <a:pt x="1797" y="1334"/>
                </a:cubicBezTo>
                <a:cubicBezTo>
                  <a:pt x="1793" y="1340"/>
                  <a:pt x="1775" y="1343"/>
                  <a:pt x="1760" y="1337"/>
                </a:cubicBezTo>
                <a:cubicBezTo>
                  <a:pt x="1713" y="1347"/>
                  <a:pt x="1712" y="1335"/>
                  <a:pt x="1706" y="1340"/>
                </a:cubicBezTo>
                <a:cubicBezTo>
                  <a:pt x="1657" y="1348"/>
                  <a:pt x="1655" y="1344"/>
                  <a:pt x="1652" y="1344"/>
                </a:cubicBezTo>
                <a:cubicBezTo>
                  <a:pt x="1614" y="1354"/>
                  <a:pt x="1612" y="1351"/>
                  <a:pt x="1608" y="1354"/>
                </a:cubicBezTo>
                <a:cubicBezTo>
                  <a:pt x="1575" y="1355"/>
                  <a:pt x="1566" y="1364"/>
                  <a:pt x="1562" y="1356"/>
                </a:cubicBezTo>
                <a:cubicBezTo>
                  <a:pt x="1481" y="1370"/>
                  <a:pt x="1471" y="1377"/>
                  <a:pt x="1464" y="1375"/>
                </a:cubicBezTo>
                <a:cubicBezTo>
                  <a:pt x="1439" y="1370"/>
                  <a:pt x="1431" y="1383"/>
                  <a:pt x="1430" y="1373"/>
                </a:cubicBezTo>
                <a:cubicBezTo>
                  <a:pt x="1377" y="1382"/>
                  <a:pt x="1387" y="1378"/>
                  <a:pt x="1396" y="1380"/>
                </a:cubicBezTo>
                <a:cubicBezTo>
                  <a:pt x="1419" y="1383"/>
                  <a:pt x="1421" y="1385"/>
                  <a:pt x="1423" y="1386"/>
                </a:cubicBezTo>
                <a:cubicBezTo>
                  <a:pt x="1479" y="1383"/>
                  <a:pt x="1486" y="1384"/>
                  <a:pt x="1494" y="1382"/>
                </a:cubicBezTo>
                <a:cubicBezTo>
                  <a:pt x="1547" y="1375"/>
                  <a:pt x="1553" y="1366"/>
                  <a:pt x="1556" y="1371"/>
                </a:cubicBezTo>
                <a:cubicBezTo>
                  <a:pt x="1627" y="1364"/>
                  <a:pt x="1637" y="1358"/>
                  <a:pt x="1645" y="1357"/>
                </a:cubicBezTo>
                <a:cubicBezTo>
                  <a:pt x="1703" y="1351"/>
                  <a:pt x="1712" y="1350"/>
                  <a:pt x="1719" y="1354"/>
                </a:cubicBezTo>
                <a:cubicBezTo>
                  <a:pt x="1782" y="1354"/>
                  <a:pt x="1787" y="1351"/>
                  <a:pt x="1792" y="1352"/>
                </a:cubicBezTo>
                <a:cubicBezTo>
                  <a:pt x="1878" y="1372"/>
                  <a:pt x="1884" y="1367"/>
                  <a:pt x="1887" y="1375"/>
                </a:cubicBezTo>
                <a:cubicBezTo>
                  <a:pt x="1918" y="1388"/>
                  <a:pt x="1920" y="1389"/>
                  <a:pt x="1922" y="1391"/>
                </a:cubicBezTo>
                <a:cubicBezTo>
                  <a:pt x="1911" y="1387"/>
                  <a:pt x="1904" y="1391"/>
                  <a:pt x="1901" y="1385"/>
                </a:cubicBezTo>
                <a:cubicBezTo>
                  <a:pt x="1862" y="1379"/>
                  <a:pt x="1853" y="1376"/>
                  <a:pt x="1844" y="1372"/>
                </a:cubicBezTo>
                <a:cubicBezTo>
                  <a:pt x="1776" y="1364"/>
                  <a:pt x="1765" y="1369"/>
                  <a:pt x="1755" y="1366"/>
                </a:cubicBezTo>
                <a:cubicBezTo>
                  <a:pt x="1680" y="1369"/>
                  <a:pt x="1666" y="1371"/>
                  <a:pt x="1652" y="1370"/>
                </a:cubicBezTo>
                <a:cubicBezTo>
                  <a:pt x="1608" y="1372"/>
                  <a:pt x="1608" y="1377"/>
                  <a:pt x="1604" y="1374"/>
                </a:cubicBezTo>
                <a:cubicBezTo>
                  <a:pt x="1563" y="1380"/>
                  <a:pt x="1556" y="1380"/>
                  <a:pt x="1549" y="1381"/>
                </a:cubicBezTo>
                <a:cubicBezTo>
                  <a:pt x="1459" y="1394"/>
                  <a:pt x="1444" y="1388"/>
                  <a:pt x="1426" y="1393"/>
                </a:cubicBezTo>
                <a:cubicBezTo>
                  <a:pt x="1350" y="1390"/>
                  <a:pt x="1346" y="1389"/>
                  <a:pt x="1342" y="1390"/>
                </a:cubicBezTo>
                <a:cubicBezTo>
                  <a:pt x="1375" y="1402"/>
                  <a:pt x="1383" y="1395"/>
                  <a:pt x="1387" y="1400"/>
                </a:cubicBezTo>
                <a:cubicBezTo>
                  <a:pt x="1455" y="1397"/>
                  <a:pt x="1466" y="1401"/>
                  <a:pt x="1480" y="1399"/>
                </a:cubicBezTo>
                <a:cubicBezTo>
                  <a:pt x="1566" y="1388"/>
                  <a:pt x="1578" y="1390"/>
                  <a:pt x="1591" y="1387"/>
                </a:cubicBezTo>
                <a:cubicBezTo>
                  <a:pt x="1655" y="1382"/>
                  <a:pt x="1663" y="1378"/>
                  <a:pt x="1668" y="1382"/>
                </a:cubicBezTo>
                <a:cubicBezTo>
                  <a:pt x="1721" y="1380"/>
                  <a:pt x="1735" y="1377"/>
                  <a:pt x="1748" y="1379"/>
                </a:cubicBezTo>
                <a:cubicBezTo>
                  <a:pt x="1840" y="1389"/>
                  <a:pt x="1848" y="1384"/>
                  <a:pt x="1854" y="1390"/>
                </a:cubicBezTo>
                <a:cubicBezTo>
                  <a:pt x="1892" y="1397"/>
                  <a:pt x="1895" y="1398"/>
                  <a:pt x="1899" y="1398"/>
                </a:cubicBezTo>
                <a:cubicBezTo>
                  <a:pt x="1946" y="1421"/>
                  <a:pt x="1951" y="1416"/>
                  <a:pt x="1953" y="1420"/>
                </a:cubicBezTo>
                <a:cubicBezTo>
                  <a:pt x="1953" y="1432"/>
                  <a:pt x="1951" y="1419"/>
                  <a:pt x="1942" y="1427"/>
                </a:cubicBezTo>
                <a:cubicBezTo>
                  <a:pt x="1885" y="1408"/>
                  <a:pt x="1876" y="1413"/>
                  <a:pt x="1870" y="1408"/>
                </a:cubicBezTo>
                <a:cubicBezTo>
                  <a:pt x="1811" y="1402"/>
                  <a:pt x="1795" y="1405"/>
                  <a:pt x="1782" y="1398"/>
                </a:cubicBezTo>
                <a:cubicBezTo>
                  <a:pt x="1708" y="1398"/>
                  <a:pt x="1705" y="1400"/>
                  <a:pt x="1704" y="1400"/>
                </a:cubicBezTo>
                <a:cubicBezTo>
                  <a:pt x="1691" y="1404"/>
                  <a:pt x="1689" y="1402"/>
                  <a:pt x="1686" y="1405"/>
                </a:cubicBezTo>
                <a:cubicBezTo>
                  <a:pt x="1611" y="1410"/>
                  <a:pt x="1594" y="1408"/>
                  <a:pt x="1574" y="1411"/>
                </a:cubicBezTo>
                <a:cubicBezTo>
                  <a:pt x="1488" y="1407"/>
                  <a:pt x="1484" y="1404"/>
                  <a:pt x="1479" y="1408"/>
                </a:cubicBezTo>
                <a:cubicBezTo>
                  <a:pt x="1480" y="1412"/>
                  <a:pt x="1489" y="1413"/>
                  <a:pt x="1498" y="1415"/>
                </a:cubicBezTo>
                <a:cubicBezTo>
                  <a:pt x="1519" y="1429"/>
                  <a:pt x="1504" y="1422"/>
                  <a:pt x="1510" y="1432"/>
                </a:cubicBezTo>
                <a:cubicBezTo>
                  <a:pt x="1534" y="1436"/>
                  <a:pt x="1540" y="1438"/>
                  <a:pt x="1546" y="1438"/>
                </a:cubicBezTo>
                <a:cubicBezTo>
                  <a:pt x="1611" y="1467"/>
                  <a:pt x="1627" y="1474"/>
                  <a:pt x="1645" y="1474"/>
                </a:cubicBezTo>
                <a:cubicBezTo>
                  <a:pt x="1717" y="1506"/>
                  <a:pt x="1734" y="1516"/>
                  <a:pt x="1753" y="1520"/>
                </a:cubicBezTo>
                <a:cubicBezTo>
                  <a:pt x="1785" y="1533"/>
                  <a:pt x="1791" y="1529"/>
                  <a:pt x="1795" y="1532"/>
                </a:cubicBezTo>
                <a:cubicBezTo>
                  <a:pt x="1826" y="1539"/>
                  <a:pt x="1828" y="1539"/>
                  <a:pt x="1831" y="1539"/>
                </a:cubicBezTo>
                <a:cubicBezTo>
                  <a:pt x="1856" y="1547"/>
                  <a:pt x="1863" y="1542"/>
                  <a:pt x="1866" y="1549"/>
                </a:cubicBezTo>
                <a:cubicBezTo>
                  <a:pt x="1911" y="1551"/>
                  <a:pt x="1923" y="1552"/>
                  <a:pt x="1935" y="1551"/>
                </a:cubicBezTo>
                <a:cubicBezTo>
                  <a:pt x="1953" y="1559"/>
                  <a:pt x="1961" y="1552"/>
                  <a:pt x="1965" y="1558"/>
                </a:cubicBezTo>
                <a:cubicBezTo>
                  <a:pt x="2003" y="1561"/>
                  <a:pt x="2008" y="1563"/>
                  <a:pt x="2015" y="1563"/>
                </a:cubicBezTo>
                <a:cubicBezTo>
                  <a:pt x="2044" y="1565"/>
                  <a:pt x="2053" y="1569"/>
                  <a:pt x="2063" y="1565"/>
                </a:cubicBezTo>
                <a:cubicBezTo>
                  <a:pt x="2096" y="1577"/>
                  <a:pt x="2098" y="1573"/>
                  <a:pt x="2100" y="1574"/>
                </a:cubicBezTo>
                <a:cubicBezTo>
                  <a:pt x="2133" y="1580"/>
                  <a:pt x="2137" y="1579"/>
                  <a:pt x="2140" y="1581"/>
                </a:cubicBezTo>
                <a:cubicBezTo>
                  <a:pt x="2138" y="1589"/>
                  <a:pt x="2126" y="1587"/>
                  <a:pt x="2113" y="1591"/>
                </a:cubicBezTo>
                <a:cubicBezTo>
                  <a:pt x="2084" y="1603"/>
                  <a:pt x="2083" y="1605"/>
                  <a:pt x="2078" y="1607"/>
                </a:cubicBezTo>
                <a:cubicBezTo>
                  <a:pt x="2136" y="1595"/>
                  <a:pt x="2142" y="1601"/>
                  <a:pt x="2151" y="1596"/>
                </a:cubicBezTo>
                <a:cubicBezTo>
                  <a:pt x="2152" y="1620"/>
                  <a:pt x="2163" y="1609"/>
                  <a:pt x="2171" y="1611"/>
                </a:cubicBezTo>
                <a:cubicBezTo>
                  <a:pt x="2190" y="1615"/>
                  <a:pt x="2185" y="1609"/>
                  <a:pt x="2177" y="1617"/>
                </a:cubicBezTo>
                <a:cubicBezTo>
                  <a:pt x="2163" y="1631"/>
                  <a:pt x="2155" y="1629"/>
                  <a:pt x="2155" y="1635"/>
                </a:cubicBezTo>
                <a:cubicBezTo>
                  <a:pt x="2213" y="1625"/>
                  <a:pt x="2218" y="1628"/>
                  <a:pt x="2226" y="1625"/>
                </a:cubicBezTo>
                <a:cubicBezTo>
                  <a:pt x="2260" y="1628"/>
                  <a:pt x="2261" y="1643"/>
                  <a:pt x="2268" y="1637"/>
                </a:cubicBezTo>
                <a:cubicBezTo>
                  <a:pt x="2303" y="1642"/>
                  <a:pt x="2299" y="1639"/>
                  <a:pt x="2305" y="1636"/>
                </a:cubicBezTo>
                <a:cubicBezTo>
                  <a:pt x="2272" y="1586"/>
                  <a:pt x="2271" y="1585"/>
                  <a:pt x="2271" y="1585"/>
                </a:cubicBezTo>
                <a:cubicBezTo>
                  <a:pt x="2278" y="1553"/>
                  <a:pt x="2288" y="1547"/>
                  <a:pt x="2286" y="1538"/>
                </a:cubicBezTo>
                <a:close/>
                <a:moveTo>
                  <a:pt x="1708" y="969"/>
                </a:moveTo>
                <a:cubicBezTo>
                  <a:pt x="1710" y="965"/>
                  <a:pt x="1709" y="960"/>
                  <a:pt x="1710" y="956"/>
                </a:cubicBezTo>
                <a:cubicBezTo>
                  <a:pt x="1719" y="955"/>
                  <a:pt x="1708" y="964"/>
                  <a:pt x="1714" y="969"/>
                </a:cubicBezTo>
                <a:cubicBezTo>
                  <a:pt x="1712" y="973"/>
                  <a:pt x="1713" y="977"/>
                  <a:pt x="1712" y="981"/>
                </a:cubicBezTo>
                <a:cubicBezTo>
                  <a:pt x="1703" y="982"/>
                  <a:pt x="1714" y="973"/>
                  <a:pt x="1708" y="969"/>
                </a:cubicBezTo>
                <a:close/>
                <a:moveTo>
                  <a:pt x="1710" y="1003"/>
                </a:moveTo>
                <a:cubicBezTo>
                  <a:pt x="1709" y="998"/>
                  <a:pt x="1709" y="992"/>
                  <a:pt x="1709" y="986"/>
                </a:cubicBezTo>
                <a:cubicBezTo>
                  <a:pt x="1715" y="985"/>
                  <a:pt x="1707" y="996"/>
                  <a:pt x="1714" y="1001"/>
                </a:cubicBezTo>
                <a:cubicBezTo>
                  <a:pt x="1711" y="1006"/>
                  <a:pt x="1711" y="1012"/>
                  <a:pt x="1713" y="1019"/>
                </a:cubicBezTo>
                <a:cubicBezTo>
                  <a:pt x="1706" y="1020"/>
                  <a:pt x="1709" y="1007"/>
                  <a:pt x="1710" y="1003"/>
                </a:cubicBezTo>
                <a:close/>
                <a:moveTo>
                  <a:pt x="1711" y="1053"/>
                </a:moveTo>
                <a:cubicBezTo>
                  <a:pt x="1712" y="1045"/>
                  <a:pt x="1713" y="1056"/>
                  <a:pt x="1714" y="1059"/>
                </a:cubicBezTo>
                <a:cubicBezTo>
                  <a:pt x="1709" y="1060"/>
                  <a:pt x="1712" y="1056"/>
                  <a:pt x="1711" y="1053"/>
                </a:cubicBezTo>
                <a:close/>
                <a:moveTo>
                  <a:pt x="1662" y="1018"/>
                </a:moveTo>
                <a:cubicBezTo>
                  <a:pt x="1668" y="1015"/>
                  <a:pt x="1667" y="1025"/>
                  <a:pt x="1667" y="1027"/>
                </a:cubicBezTo>
                <a:cubicBezTo>
                  <a:pt x="1659" y="1029"/>
                  <a:pt x="1666" y="1021"/>
                  <a:pt x="1662" y="1018"/>
                </a:cubicBezTo>
                <a:close/>
                <a:moveTo>
                  <a:pt x="1669" y="1058"/>
                </a:moveTo>
                <a:cubicBezTo>
                  <a:pt x="1671" y="1050"/>
                  <a:pt x="1672" y="1062"/>
                  <a:pt x="1673" y="1065"/>
                </a:cubicBezTo>
                <a:cubicBezTo>
                  <a:pt x="1668" y="1065"/>
                  <a:pt x="1671" y="1061"/>
                  <a:pt x="1669" y="1058"/>
                </a:cubicBezTo>
                <a:close/>
                <a:moveTo>
                  <a:pt x="1326" y="805"/>
                </a:moveTo>
                <a:cubicBezTo>
                  <a:pt x="1325" y="804"/>
                  <a:pt x="1324" y="802"/>
                  <a:pt x="1324" y="801"/>
                </a:cubicBezTo>
                <a:cubicBezTo>
                  <a:pt x="1328" y="797"/>
                  <a:pt x="1330" y="801"/>
                  <a:pt x="1332" y="805"/>
                </a:cubicBezTo>
                <a:cubicBezTo>
                  <a:pt x="1330" y="805"/>
                  <a:pt x="1328" y="804"/>
                  <a:pt x="1326" y="805"/>
                </a:cubicBezTo>
                <a:close/>
                <a:moveTo>
                  <a:pt x="1355" y="821"/>
                </a:moveTo>
                <a:cubicBezTo>
                  <a:pt x="1354" y="814"/>
                  <a:pt x="1363" y="823"/>
                  <a:pt x="1367" y="820"/>
                </a:cubicBezTo>
                <a:cubicBezTo>
                  <a:pt x="1369" y="824"/>
                  <a:pt x="1370" y="827"/>
                  <a:pt x="1373" y="826"/>
                </a:cubicBezTo>
                <a:cubicBezTo>
                  <a:pt x="1371" y="836"/>
                  <a:pt x="1361" y="819"/>
                  <a:pt x="1355" y="821"/>
                </a:cubicBezTo>
                <a:close/>
                <a:moveTo>
                  <a:pt x="1471" y="918"/>
                </a:moveTo>
                <a:cubicBezTo>
                  <a:pt x="1477" y="917"/>
                  <a:pt x="1481" y="921"/>
                  <a:pt x="1484" y="926"/>
                </a:cubicBezTo>
                <a:cubicBezTo>
                  <a:pt x="1479" y="927"/>
                  <a:pt x="1475" y="923"/>
                  <a:pt x="1471" y="918"/>
                </a:cubicBezTo>
                <a:close/>
                <a:moveTo>
                  <a:pt x="1475" y="887"/>
                </a:moveTo>
                <a:cubicBezTo>
                  <a:pt x="1479" y="888"/>
                  <a:pt x="1482" y="887"/>
                  <a:pt x="1483" y="882"/>
                </a:cubicBezTo>
                <a:cubicBezTo>
                  <a:pt x="1476" y="872"/>
                  <a:pt x="1477" y="864"/>
                  <a:pt x="1474" y="855"/>
                </a:cubicBezTo>
                <a:cubicBezTo>
                  <a:pt x="1470" y="846"/>
                  <a:pt x="1484" y="858"/>
                  <a:pt x="1477" y="859"/>
                </a:cubicBezTo>
                <a:cubicBezTo>
                  <a:pt x="1487" y="876"/>
                  <a:pt x="1483" y="889"/>
                  <a:pt x="1490" y="905"/>
                </a:cubicBezTo>
                <a:cubicBezTo>
                  <a:pt x="1484" y="904"/>
                  <a:pt x="1481" y="890"/>
                  <a:pt x="1475" y="887"/>
                </a:cubicBezTo>
                <a:close/>
                <a:moveTo>
                  <a:pt x="1626" y="1053"/>
                </a:moveTo>
                <a:cubicBezTo>
                  <a:pt x="1634" y="1053"/>
                  <a:pt x="1627" y="1063"/>
                  <a:pt x="1634" y="1069"/>
                </a:cubicBezTo>
                <a:cubicBezTo>
                  <a:pt x="1625" y="1072"/>
                  <a:pt x="1626" y="1058"/>
                  <a:pt x="1626" y="1053"/>
                </a:cubicBezTo>
                <a:close/>
                <a:moveTo>
                  <a:pt x="1779" y="1297"/>
                </a:moveTo>
                <a:cubicBezTo>
                  <a:pt x="1775" y="1301"/>
                  <a:pt x="1772" y="1299"/>
                  <a:pt x="1769" y="1300"/>
                </a:cubicBezTo>
                <a:cubicBezTo>
                  <a:pt x="1763" y="1297"/>
                  <a:pt x="1757" y="1295"/>
                  <a:pt x="1751" y="1295"/>
                </a:cubicBezTo>
                <a:cubicBezTo>
                  <a:pt x="1744" y="1297"/>
                  <a:pt x="1739" y="1293"/>
                  <a:pt x="1733" y="1293"/>
                </a:cubicBezTo>
                <a:cubicBezTo>
                  <a:pt x="1727" y="1292"/>
                  <a:pt x="1720" y="1294"/>
                  <a:pt x="1714" y="1292"/>
                </a:cubicBezTo>
                <a:cubicBezTo>
                  <a:pt x="1701" y="1293"/>
                  <a:pt x="1690" y="1288"/>
                  <a:pt x="1676" y="1292"/>
                </a:cubicBezTo>
                <a:cubicBezTo>
                  <a:pt x="1665" y="1288"/>
                  <a:pt x="1650" y="1295"/>
                  <a:pt x="1639" y="1289"/>
                </a:cubicBezTo>
                <a:cubicBezTo>
                  <a:pt x="1612" y="1297"/>
                  <a:pt x="1587" y="1300"/>
                  <a:pt x="1564" y="1296"/>
                </a:cubicBezTo>
                <a:cubicBezTo>
                  <a:pt x="1551" y="1302"/>
                  <a:pt x="1540" y="1300"/>
                  <a:pt x="1527" y="1305"/>
                </a:cubicBezTo>
                <a:cubicBezTo>
                  <a:pt x="1517" y="1301"/>
                  <a:pt x="1505" y="1308"/>
                  <a:pt x="1495" y="1305"/>
                </a:cubicBezTo>
                <a:cubicBezTo>
                  <a:pt x="1483" y="1308"/>
                  <a:pt x="1472" y="1307"/>
                  <a:pt x="1460" y="1310"/>
                </a:cubicBezTo>
                <a:cubicBezTo>
                  <a:pt x="1448" y="1312"/>
                  <a:pt x="1439" y="1308"/>
                  <a:pt x="1426" y="1314"/>
                </a:cubicBezTo>
                <a:cubicBezTo>
                  <a:pt x="1430" y="1301"/>
                  <a:pt x="1443" y="1312"/>
                  <a:pt x="1452" y="1302"/>
                </a:cubicBezTo>
                <a:cubicBezTo>
                  <a:pt x="1462" y="1300"/>
                  <a:pt x="1471" y="1298"/>
                  <a:pt x="1482" y="1292"/>
                </a:cubicBezTo>
                <a:cubicBezTo>
                  <a:pt x="1487" y="1294"/>
                  <a:pt x="1495" y="1288"/>
                  <a:pt x="1501" y="1290"/>
                </a:cubicBezTo>
                <a:cubicBezTo>
                  <a:pt x="1508" y="1287"/>
                  <a:pt x="1513" y="1287"/>
                  <a:pt x="1519" y="1289"/>
                </a:cubicBezTo>
                <a:cubicBezTo>
                  <a:pt x="1532" y="1283"/>
                  <a:pt x="1542" y="1287"/>
                  <a:pt x="1555" y="1280"/>
                </a:cubicBezTo>
                <a:cubicBezTo>
                  <a:pt x="1566" y="1283"/>
                  <a:pt x="1580" y="1277"/>
                  <a:pt x="1592" y="1278"/>
                </a:cubicBezTo>
                <a:cubicBezTo>
                  <a:pt x="1603" y="1278"/>
                  <a:pt x="1614" y="1279"/>
                  <a:pt x="1626" y="1276"/>
                </a:cubicBezTo>
                <a:cubicBezTo>
                  <a:pt x="1632" y="1278"/>
                  <a:pt x="1639" y="1276"/>
                  <a:pt x="1645" y="1278"/>
                </a:cubicBezTo>
                <a:cubicBezTo>
                  <a:pt x="1648" y="1278"/>
                  <a:pt x="1651" y="1277"/>
                  <a:pt x="1655" y="1275"/>
                </a:cubicBezTo>
                <a:cubicBezTo>
                  <a:pt x="1656" y="1279"/>
                  <a:pt x="1659" y="1278"/>
                  <a:pt x="1662" y="1277"/>
                </a:cubicBezTo>
                <a:cubicBezTo>
                  <a:pt x="1672" y="1279"/>
                  <a:pt x="1684" y="1277"/>
                  <a:pt x="1694" y="1282"/>
                </a:cubicBezTo>
                <a:cubicBezTo>
                  <a:pt x="1701" y="1279"/>
                  <a:pt x="1705" y="1283"/>
                  <a:pt x="1710" y="1285"/>
                </a:cubicBezTo>
                <a:cubicBezTo>
                  <a:pt x="1714" y="1283"/>
                  <a:pt x="1717" y="1285"/>
                  <a:pt x="1721" y="1282"/>
                </a:cubicBezTo>
                <a:cubicBezTo>
                  <a:pt x="1722" y="1287"/>
                  <a:pt x="1725" y="1286"/>
                  <a:pt x="1728" y="1284"/>
                </a:cubicBezTo>
                <a:cubicBezTo>
                  <a:pt x="1732" y="1290"/>
                  <a:pt x="1739" y="1283"/>
                  <a:pt x="1744" y="1287"/>
                </a:cubicBezTo>
                <a:cubicBezTo>
                  <a:pt x="1750" y="1285"/>
                  <a:pt x="1754" y="1290"/>
                  <a:pt x="1761" y="1286"/>
                </a:cubicBezTo>
                <a:cubicBezTo>
                  <a:pt x="1769" y="1292"/>
                  <a:pt x="1778" y="1295"/>
                  <a:pt x="1787" y="1296"/>
                </a:cubicBezTo>
                <a:cubicBezTo>
                  <a:pt x="1790" y="1301"/>
                  <a:pt x="1780" y="1300"/>
                  <a:pt x="1779" y="1297"/>
                </a:cubicBezTo>
                <a:close/>
                <a:moveTo>
                  <a:pt x="2130" y="1548"/>
                </a:moveTo>
                <a:cubicBezTo>
                  <a:pt x="2125" y="1553"/>
                  <a:pt x="2123" y="1546"/>
                  <a:pt x="2120" y="1545"/>
                </a:cubicBezTo>
                <a:cubicBezTo>
                  <a:pt x="2117" y="1541"/>
                  <a:pt x="2112" y="1546"/>
                  <a:pt x="2110" y="1539"/>
                </a:cubicBezTo>
                <a:cubicBezTo>
                  <a:pt x="2117" y="1542"/>
                  <a:pt x="2125" y="1540"/>
                  <a:pt x="2130" y="1548"/>
                </a:cubicBezTo>
                <a:close/>
                <a:moveTo>
                  <a:pt x="1955" y="1440"/>
                </a:moveTo>
                <a:cubicBezTo>
                  <a:pt x="1958" y="1446"/>
                  <a:pt x="1948" y="1445"/>
                  <a:pt x="1947" y="1441"/>
                </a:cubicBezTo>
                <a:cubicBezTo>
                  <a:pt x="1944" y="1438"/>
                  <a:pt x="1938" y="1445"/>
                  <a:pt x="1936" y="1436"/>
                </a:cubicBezTo>
                <a:cubicBezTo>
                  <a:pt x="1944" y="1433"/>
                  <a:pt x="1948" y="1443"/>
                  <a:pt x="1955" y="1440"/>
                </a:cubicBezTo>
                <a:close/>
                <a:moveTo>
                  <a:pt x="1944" y="1452"/>
                </a:moveTo>
                <a:cubicBezTo>
                  <a:pt x="1949" y="1454"/>
                  <a:pt x="1954" y="1458"/>
                  <a:pt x="1961" y="1455"/>
                </a:cubicBezTo>
                <a:cubicBezTo>
                  <a:pt x="2014" y="1474"/>
                  <a:pt x="2019" y="1480"/>
                  <a:pt x="2025" y="1481"/>
                </a:cubicBezTo>
                <a:cubicBezTo>
                  <a:pt x="2043" y="1497"/>
                  <a:pt x="2034" y="1490"/>
                  <a:pt x="2031" y="1492"/>
                </a:cubicBezTo>
                <a:cubicBezTo>
                  <a:pt x="2012" y="1486"/>
                  <a:pt x="2012" y="1481"/>
                  <a:pt x="2009" y="1484"/>
                </a:cubicBezTo>
                <a:cubicBezTo>
                  <a:pt x="1985" y="1470"/>
                  <a:pt x="1979" y="1476"/>
                  <a:pt x="1976" y="1472"/>
                </a:cubicBezTo>
                <a:cubicBezTo>
                  <a:pt x="1913" y="1459"/>
                  <a:pt x="1905" y="1466"/>
                  <a:pt x="1901" y="1458"/>
                </a:cubicBezTo>
                <a:cubicBezTo>
                  <a:pt x="1860" y="1456"/>
                  <a:pt x="1855" y="1454"/>
                  <a:pt x="1849" y="1455"/>
                </a:cubicBezTo>
                <a:cubicBezTo>
                  <a:pt x="1799" y="1453"/>
                  <a:pt x="1784" y="1457"/>
                  <a:pt x="1771" y="1451"/>
                </a:cubicBezTo>
                <a:cubicBezTo>
                  <a:pt x="1745" y="1456"/>
                  <a:pt x="1743" y="1449"/>
                  <a:pt x="1738" y="1452"/>
                </a:cubicBezTo>
                <a:cubicBezTo>
                  <a:pt x="1675" y="1445"/>
                  <a:pt x="1661" y="1447"/>
                  <a:pt x="1648" y="1443"/>
                </a:cubicBezTo>
                <a:cubicBezTo>
                  <a:pt x="1662" y="1439"/>
                  <a:pt x="1667" y="1438"/>
                  <a:pt x="1671" y="1442"/>
                </a:cubicBezTo>
                <a:cubicBezTo>
                  <a:pt x="1712" y="1440"/>
                  <a:pt x="1723" y="1437"/>
                  <a:pt x="1733" y="1437"/>
                </a:cubicBezTo>
                <a:cubicBezTo>
                  <a:pt x="1795" y="1434"/>
                  <a:pt x="1803" y="1432"/>
                  <a:pt x="1809" y="1436"/>
                </a:cubicBezTo>
                <a:cubicBezTo>
                  <a:pt x="1839" y="1435"/>
                  <a:pt x="1844" y="1440"/>
                  <a:pt x="1851" y="1442"/>
                </a:cubicBezTo>
                <a:cubicBezTo>
                  <a:pt x="1871" y="1442"/>
                  <a:pt x="1873" y="1440"/>
                  <a:pt x="1876" y="1440"/>
                </a:cubicBezTo>
                <a:cubicBezTo>
                  <a:pt x="1894" y="1441"/>
                  <a:pt x="1904" y="1445"/>
                  <a:pt x="1914" y="1445"/>
                </a:cubicBezTo>
                <a:close/>
                <a:moveTo>
                  <a:pt x="1563" y="1432"/>
                </a:moveTo>
                <a:cubicBezTo>
                  <a:pt x="1560" y="1428"/>
                  <a:pt x="1553" y="1434"/>
                  <a:pt x="1550" y="1430"/>
                </a:cubicBezTo>
                <a:cubicBezTo>
                  <a:pt x="1526" y="1417"/>
                  <a:pt x="1540" y="1418"/>
                  <a:pt x="1554" y="1416"/>
                </a:cubicBezTo>
                <a:cubicBezTo>
                  <a:pt x="1581" y="1416"/>
                  <a:pt x="1586" y="1420"/>
                  <a:pt x="1593" y="1418"/>
                </a:cubicBezTo>
                <a:cubicBezTo>
                  <a:pt x="1715" y="1414"/>
                  <a:pt x="1722" y="1407"/>
                  <a:pt x="1726" y="1409"/>
                </a:cubicBezTo>
                <a:cubicBezTo>
                  <a:pt x="1772" y="1405"/>
                  <a:pt x="1775" y="1413"/>
                  <a:pt x="1780" y="1411"/>
                </a:cubicBezTo>
                <a:cubicBezTo>
                  <a:pt x="1822" y="1413"/>
                  <a:pt x="1824" y="1415"/>
                  <a:pt x="1826" y="1418"/>
                </a:cubicBezTo>
                <a:cubicBezTo>
                  <a:pt x="1854" y="1421"/>
                  <a:pt x="1865" y="1416"/>
                  <a:pt x="1872" y="1422"/>
                </a:cubicBezTo>
                <a:cubicBezTo>
                  <a:pt x="1906" y="1426"/>
                  <a:pt x="1921" y="1424"/>
                  <a:pt x="1919" y="1433"/>
                </a:cubicBezTo>
                <a:cubicBezTo>
                  <a:pt x="1890" y="1426"/>
                  <a:pt x="1884" y="1430"/>
                  <a:pt x="1879" y="1429"/>
                </a:cubicBezTo>
                <a:cubicBezTo>
                  <a:pt x="1842" y="1429"/>
                  <a:pt x="1838" y="1427"/>
                  <a:pt x="1833" y="1426"/>
                </a:cubicBezTo>
                <a:cubicBezTo>
                  <a:pt x="1768" y="1426"/>
                  <a:pt x="1761" y="1425"/>
                  <a:pt x="1753" y="1426"/>
                </a:cubicBezTo>
                <a:cubicBezTo>
                  <a:pt x="1725" y="1427"/>
                  <a:pt x="1719" y="1426"/>
                  <a:pt x="1711" y="1429"/>
                </a:cubicBezTo>
                <a:cubicBezTo>
                  <a:pt x="1676" y="1425"/>
                  <a:pt x="1670" y="1432"/>
                  <a:pt x="1667" y="1430"/>
                </a:cubicBezTo>
                <a:cubicBezTo>
                  <a:pt x="1598" y="1429"/>
                  <a:pt x="1591" y="1430"/>
                  <a:pt x="1584" y="1429"/>
                </a:cubicBezTo>
                <a:cubicBezTo>
                  <a:pt x="1575" y="1435"/>
                  <a:pt x="1566" y="1430"/>
                  <a:pt x="1563" y="1432"/>
                </a:cubicBezTo>
                <a:close/>
                <a:moveTo>
                  <a:pt x="1666" y="1469"/>
                </a:moveTo>
                <a:cubicBezTo>
                  <a:pt x="1661" y="1466"/>
                  <a:pt x="1654" y="1469"/>
                  <a:pt x="1649" y="1466"/>
                </a:cubicBezTo>
                <a:cubicBezTo>
                  <a:pt x="1610" y="1450"/>
                  <a:pt x="1614" y="1455"/>
                  <a:pt x="1616" y="1458"/>
                </a:cubicBezTo>
                <a:cubicBezTo>
                  <a:pt x="1584" y="1437"/>
                  <a:pt x="1593" y="1444"/>
                  <a:pt x="1606" y="1440"/>
                </a:cubicBezTo>
                <a:cubicBezTo>
                  <a:pt x="1659" y="1451"/>
                  <a:pt x="1663" y="1458"/>
                  <a:pt x="1670" y="1455"/>
                </a:cubicBezTo>
                <a:cubicBezTo>
                  <a:pt x="1725" y="1461"/>
                  <a:pt x="1730" y="1460"/>
                  <a:pt x="1735" y="1462"/>
                </a:cubicBezTo>
                <a:cubicBezTo>
                  <a:pt x="1773" y="1466"/>
                  <a:pt x="1778" y="1460"/>
                  <a:pt x="1780" y="1464"/>
                </a:cubicBezTo>
                <a:cubicBezTo>
                  <a:pt x="1809" y="1468"/>
                  <a:pt x="1816" y="1465"/>
                  <a:pt x="1821" y="1468"/>
                </a:cubicBezTo>
                <a:cubicBezTo>
                  <a:pt x="1874" y="1472"/>
                  <a:pt x="1879" y="1466"/>
                  <a:pt x="1881" y="1470"/>
                </a:cubicBezTo>
                <a:cubicBezTo>
                  <a:pt x="1913" y="1470"/>
                  <a:pt x="1914" y="1477"/>
                  <a:pt x="1919" y="1475"/>
                </a:cubicBezTo>
                <a:cubicBezTo>
                  <a:pt x="1951" y="1477"/>
                  <a:pt x="1953" y="1479"/>
                  <a:pt x="1956" y="1478"/>
                </a:cubicBezTo>
                <a:cubicBezTo>
                  <a:pt x="1984" y="1485"/>
                  <a:pt x="1992" y="1491"/>
                  <a:pt x="2001" y="1491"/>
                </a:cubicBezTo>
                <a:cubicBezTo>
                  <a:pt x="2048" y="1511"/>
                  <a:pt x="2051" y="1512"/>
                  <a:pt x="2054" y="1512"/>
                </a:cubicBezTo>
                <a:cubicBezTo>
                  <a:pt x="2066" y="1530"/>
                  <a:pt x="2063" y="1519"/>
                  <a:pt x="2055" y="1519"/>
                </a:cubicBezTo>
                <a:cubicBezTo>
                  <a:pt x="2001" y="1502"/>
                  <a:pt x="1996" y="1507"/>
                  <a:pt x="1994" y="1504"/>
                </a:cubicBezTo>
                <a:cubicBezTo>
                  <a:pt x="1954" y="1501"/>
                  <a:pt x="1943" y="1493"/>
                  <a:pt x="1929" y="1499"/>
                </a:cubicBezTo>
                <a:cubicBezTo>
                  <a:pt x="1849" y="1485"/>
                  <a:pt x="1838" y="1487"/>
                  <a:pt x="1830" y="1483"/>
                </a:cubicBezTo>
                <a:cubicBezTo>
                  <a:pt x="1765" y="1475"/>
                  <a:pt x="1758" y="1478"/>
                  <a:pt x="1752" y="1476"/>
                </a:cubicBezTo>
                <a:cubicBezTo>
                  <a:pt x="1724" y="1472"/>
                  <a:pt x="1720" y="1475"/>
                  <a:pt x="1717" y="1472"/>
                </a:cubicBezTo>
                <a:cubicBezTo>
                  <a:pt x="1677" y="1467"/>
                  <a:pt x="1671" y="1469"/>
                  <a:pt x="1666" y="1469"/>
                </a:cubicBezTo>
                <a:close/>
                <a:moveTo>
                  <a:pt x="2130" y="1569"/>
                </a:moveTo>
                <a:cubicBezTo>
                  <a:pt x="2128" y="1568"/>
                  <a:pt x="2126" y="1566"/>
                  <a:pt x="2123" y="1567"/>
                </a:cubicBezTo>
                <a:cubicBezTo>
                  <a:pt x="2093" y="1565"/>
                  <a:pt x="2091" y="1556"/>
                  <a:pt x="2085" y="1562"/>
                </a:cubicBezTo>
                <a:cubicBezTo>
                  <a:pt x="2014" y="1556"/>
                  <a:pt x="1998" y="1546"/>
                  <a:pt x="1980" y="1547"/>
                </a:cubicBezTo>
                <a:cubicBezTo>
                  <a:pt x="1944" y="1542"/>
                  <a:pt x="1935" y="1543"/>
                  <a:pt x="1927" y="1538"/>
                </a:cubicBezTo>
                <a:cubicBezTo>
                  <a:pt x="1827" y="1527"/>
                  <a:pt x="1822" y="1523"/>
                  <a:pt x="1815" y="1527"/>
                </a:cubicBezTo>
                <a:cubicBezTo>
                  <a:pt x="1768" y="1515"/>
                  <a:pt x="1765" y="1515"/>
                  <a:pt x="1762" y="1515"/>
                </a:cubicBezTo>
                <a:cubicBezTo>
                  <a:pt x="1732" y="1502"/>
                  <a:pt x="1722" y="1500"/>
                  <a:pt x="1712" y="1499"/>
                </a:cubicBezTo>
                <a:cubicBezTo>
                  <a:pt x="1681" y="1480"/>
                  <a:pt x="1691" y="1481"/>
                  <a:pt x="1692" y="1484"/>
                </a:cubicBezTo>
                <a:cubicBezTo>
                  <a:pt x="1731" y="1491"/>
                  <a:pt x="1741" y="1484"/>
                  <a:pt x="1747" y="1488"/>
                </a:cubicBezTo>
                <a:cubicBezTo>
                  <a:pt x="1798" y="1496"/>
                  <a:pt x="1807" y="1489"/>
                  <a:pt x="1813" y="1496"/>
                </a:cubicBezTo>
                <a:cubicBezTo>
                  <a:pt x="1907" y="1502"/>
                  <a:pt x="1913" y="1510"/>
                  <a:pt x="1921" y="1506"/>
                </a:cubicBezTo>
                <a:cubicBezTo>
                  <a:pt x="1949" y="1510"/>
                  <a:pt x="1957" y="1508"/>
                  <a:pt x="1963" y="1512"/>
                </a:cubicBezTo>
                <a:cubicBezTo>
                  <a:pt x="1992" y="1517"/>
                  <a:pt x="1998" y="1522"/>
                  <a:pt x="2007" y="1517"/>
                </a:cubicBezTo>
                <a:cubicBezTo>
                  <a:pt x="2031" y="1528"/>
                  <a:pt x="2039" y="1523"/>
                  <a:pt x="2043" y="1529"/>
                </a:cubicBezTo>
                <a:cubicBezTo>
                  <a:pt x="2099" y="1547"/>
                  <a:pt x="2105" y="1555"/>
                  <a:pt x="2113" y="1555"/>
                </a:cubicBezTo>
                <a:close/>
                <a:moveTo>
                  <a:pt x="2141" y="1542"/>
                </a:moveTo>
                <a:cubicBezTo>
                  <a:pt x="2130" y="1540"/>
                  <a:pt x="2132" y="1521"/>
                  <a:pt x="2123" y="1514"/>
                </a:cubicBezTo>
                <a:cubicBezTo>
                  <a:pt x="2113" y="1472"/>
                  <a:pt x="2115" y="1470"/>
                  <a:pt x="2114" y="1466"/>
                </a:cubicBezTo>
                <a:cubicBezTo>
                  <a:pt x="2103" y="1430"/>
                  <a:pt x="2109" y="1426"/>
                  <a:pt x="2108" y="1419"/>
                </a:cubicBezTo>
                <a:cubicBezTo>
                  <a:pt x="2106" y="1348"/>
                  <a:pt x="2116" y="1332"/>
                  <a:pt x="2113" y="1311"/>
                </a:cubicBezTo>
                <a:cubicBezTo>
                  <a:pt x="2122" y="1258"/>
                  <a:pt x="2125" y="1240"/>
                  <a:pt x="2122" y="1221"/>
                </a:cubicBezTo>
                <a:cubicBezTo>
                  <a:pt x="2131" y="1197"/>
                  <a:pt x="2126" y="1192"/>
                  <a:pt x="2127" y="1189"/>
                </a:cubicBezTo>
                <a:cubicBezTo>
                  <a:pt x="2136" y="1152"/>
                  <a:pt x="2131" y="1144"/>
                  <a:pt x="2138" y="1139"/>
                </a:cubicBezTo>
                <a:cubicBezTo>
                  <a:pt x="2136" y="1090"/>
                  <a:pt x="2145" y="1081"/>
                  <a:pt x="2143" y="1068"/>
                </a:cubicBezTo>
                <a:cubicBezTo>
                  <a:pt x="2151" y="1097"/>
                  <a:pt x="2147" y="1102"/>
                  <a:pt x="2151" y="1110"/>
                </a:cubicBezTo>
                <a:cubicBezTo>
                  <a:pt x="2145" y="1179"/>
                  <a:pt x="2150" y="1184"/>
                  <a:pt x="2143" y="1186"/>
                </a:cubicBezTo>
                <a:cubicBezTo>
                  <a:pt x="2134" y="1243"/>
                  <a:pt x="2140" y="1253"/>
                  <a:pt x="2134" y="1258"/>
                </a:cubicBezTo>
                <a:cubicBezTo>
                  <a:pt x="2136" y="1287"/>
                  <a:pt x="2131" y="1294"/>
                  <a:pt x="2131" y="1301"/>
                </a:cubicBezTo>
                <a:cubicBezTo>
                  <a:pt x="2122" y="1349"/>
                  <a:pt x="2128" y="1358"/>
                  <a:pt x="2121" y="1363"/>
                </a:cubicBezTo>
                <a:cubicBezTo>
                  <a:pt x="2126" y="1461"/>
                  <a:pt x="2127" y="1466"/>
                  <a:pt x="2124" y="1469"/>
                </a:cubicBezTo>
                <a:cubicBezTo>
                  <a:pt x="2130" y="1488"/>
                  <a:pt x="2132" y="1497"/>
                  <a:pt x="2129" y="1505"/>
                </a:cubicBezTo>
                <a:cubicBezTo>
                  <a:pt x="2145" y="1544"/>
                  <a:pt x="2142" y="1543"/>
                  <a:pt x="2141" y="1542"/>
                </a:cubicBezTo>
                <a:close/>
                <a:moveTo>
                  <a:pt x="2151" y="1528"/>
                </a:moveTo>
                <a:cubicBezTo>
                  <a:pt x="2154" y="1525"/>
                  <a:pt x="2147" y="1525"/>
                  <a:pt x="2151" y="1522"/>
                </a:cubicBezTo>
                <a:cubicBezTo>
                  <a:pt x="2143" y="1479"/>
                  <a:pt x="2139" y="1475"/>
                  <a:pt x="2137" y="1471"/>
                </a:cubicBezTo>
                <a:cubicBezTo>
                  <a:pt x="2134" y="1434"/>
                  <a:pt x="2135" y="1428"/>
                  <a:pt x="2136" y="1422"/>
                </a:cubicBezTo>
                <a:cubicBezTo>
                  <a:pt x="2136" y="1357"/>
                  <a:pt x="2137" y="1351"/>
                  <a:pt x="2134" y="1344"/>
                </a:cubicBezTo>
                <a:cubicBezTo>
                  <a:pt x="2143" y="1286"/>
                  <a:pt x="2143" y="1283"/>
                  <a:pt x="2143" y="1280"/>
                </a:cubicBezTo>
                <a:cubicBezTo>
                  <a:pt x="2152" y="1222"/>
                  <a:pt x="2155" y="1210"/>
                  <a:pt x="2155" y="1197"/>
                </a:cubicBezTo>
                <a:cubicBezTo>
                  <a:pt x="2156" y="1175"/>
                  <a:pt x="2159" y="1172"/>
                  <a:pt x="2157" y="1169"/>
                </a:cubicBezTo>
                <a:cubicBezTo>
                  <a:pt x="2159" y="1135"/>
                  <a:pt x="2156" y="1128"/>
                  <a:pt x="2158" y="1122"/>
                </a:cubicBezTo>
                <a:cubicBezTo>
                  <a:pt x="2155" y="1076"/>
                  <a:pt x="2152" y="1068"/>
                  <a:pt x="2150" y="1061"/>
                </a:cubicBezTo>
                <a:cubicBezTo>
                  <a:pt x="2141" y="977"/>
                  <a:pt x="2136" y="950"/>
                  <a:pt x="2126" y="922"/>
                </a:cubicBezTo>
                <a:cubicBezTo>
                  <a:pt x="2139" y="961"/>
                  <a:pt x="2147" y="969"/>
                  <a:pt x="2143" y="974"/>
                </a:cubicBezTo>
                <a:cubicBezTo>
                  <a:pt x="2154" y="1034"/>
                  <a:pt x="2159" y="1041"/>
                  <a:pt x="2157" y="1046"/>
                </a:cubicBezTo>
                <a:cubicBezTo>
                  <a:pt x="2171" y="1112"/>
                  <a:pt x="2169" y="1123"/>
                  <a:pt x="2171" y="1135"/>
                </a:cubicBezTo>
                <a:cubicBezTo>
                  <a:pt x="2172" y="1209"/>
                  <a:pt x="2173" y="1216"/>
                  <a:pt x="2169" y="1221"/>
                </a:cubicBezTo>
                <a:cubicBezTo>
                  <a:pt x="2169" y="1246"/>
                  <a:pt x="2171" y="1253"/>
                  <a:pt x="2169" y="1259"/>
                </a:cubicBezTo>
                <a:cubicBezTo>
                  <a:pt x="2162" y="1287"/>
                  <a:pt x="2163" y="1290"/>
                  <a:pt x="2165" y="1294"/>
                </a:cubicBezTo>
                <a:cubicBezTo>
                  <a:pt x="2159" y="1322"/>
                  <a:pt x="2159" y="1325"/>
                  <a:pt x="2161" y="1329"/>
                </a:cubicBezTo>
                <a:cubicBezTo>
                  <a:pt x="2154" y="1391"/>
                  <a:pt x="2149" y="1402"/>
                  <a:pt x="2150" y="1414"/>
                </a:cubicBezTo>
                <a:cubicBezTo>
                  <a:pt x="2147" y="1474"/>
                  <a:pt x="2154" y="1482"/>
                  <a:pt x="2148" y="1486"/>
                </a:cubicBezTo>
                <a:cubicBezTo>
                  <a:pt x="2154" y="1531"/>
                  <a:pt x="2164" y="1538"/>
                  <a:pt x="2155" y="1540"/>
                </a:cubicBezTo>
                <a:close/>
                <a:moveTo>
                  <a:pt x="2157" y="1548"/>
                </a:moveTo>
                <a:cubicBezTo>
                  <a:pt x="2160" y="1547"/>
                  <a:pt x="2162" y="1553"/>
                  <a:pt x="2164" y="1556"/>
                </a:cubicBezTo>
                <a:cubicBezTo>
                  <a:pt x="2158" y="1558"/>
                  <a:pt x="2155" y="1553"/>
                  <a:pt x="2157" y="1548"/>
                </a:cubicBezTo>
                <a:close/>
                <a:moveTo>
                  <a:pt x="2171" y="1543"/>
                </a:moveTo>
                <a:cubicBezTo>
                  <a:pt x="2167" y="1537"/>
                  <a:pt x="2171" y="1533"/>
                  <a:pt x="2172" y="1528"/>
                </a:cubicBezTo>
                <a:cubicBezTo>
                  <a:pt x="2160" y="1477"/>
                  <a:pt x="2162" y="1469"/>
                  <a:pt x="2161" y="1461"/>
                </a:cubicBezTo>
                <a:cubicBezTo>
                  <a:pt x="2157" y="1382"/>
                  <a:pt x="2168" y="1380"/>
                  <a:pt x="2163" y="1375"/>
                </a:cubicBezTo>
                <a:cubicBezTo>
                  <a:pt x="2168" y="1336"/>
                  <a:pt x="2171" y="1332"/>
                  <a:pt x="2169" y="1327"/>
                </a:cubicBezTo>
                <a:cubicBezTo>
                  <a:pt x="2175" y="1290"/>
                  <a:pt x="2172" y="1287"/>
                  <a:pt x="2175" y="1285"/>
                </a:cubicBezTo>
                <a:cubicBezTo>
                  <a:pt x="2178" y="1261"/>
                  <a:pt x="2180" y="1253"/>
                  <a:pt x="2179" y="1245"/>
                </a:cubicBezTo>
                <a:cubicBezTo>
                  <a:pt x="2185" y="1214"/>
                  <a:pt x="2178" y="1204"/>
                  <a:pt x="2182" y="1197"/>
                </a:cubicBezTo>
                <a:cubicBezTo>
                  <a:pt x="2179" y="1139"/>
                  <a:pt x="2181" y="1131"/>
                  <a:pt x="2182" y="1123"/>
                </a:cubicBezTo>
                <a:cubicBezTo>
                  <a:pt x="2165" y="1038"/>
                  <a:pt x="2163" y="1032"/>
                  <a:pt x="2160" y="1026"/>
                </a:cubicBezTo>
                <a:cubicBezTo>
                  <a:pt x="2165" y="997"/>
                  <a:pt x="2159" y="1009"/>
                  <a:pt x="2166" y="1014"/>
                </a:cubicBezTo>
                <a:cubicBezTo>
                  <a:pt x="2182" y="1078"/>
                  <a:pt x="2181" y="1084"/>
                  <a:pt x="2185" y="1092"/>
                </a:cubicBezTo>
                <a:cubicBezTo>
                  <a:pt x="2190" y="1151"/>
                  <a:pt x="2192" y="1157"/>
                  <a:pt x="2193" y="1164"/>
                </a:cubicBezTo>
                <a:cubicBezTo>
                  <a:pt x="2191" y="1222"/>
                  <a:pt x="2193" y="1229"/>
                  <a:pt x="2191" y="1235"/>
                </a:cubicBezTo>
                <a:cubicBezTo>
                  <a:pt x="2185" y="1291"/>
                  <a:pt x="2187" y="1298"/>
                  <a:pt x="2185" y="1303"/>
                </a:cubicBezTo>
                <a:cubicBezTo>
                  <a:pt x="2184" y="1333"/>
                  <a:pt x="2183" y="1336"/>
                  <a:pt x="2181" y="1338"/>
                </a:cubicBezTo>
                <a:cubicBezTo>
                  <a:pt x="2177" y="1379"/>
                  <a:pt x="2179" y="1385"/>
                  <a:pt x="2177" y="1390"/>
                </a:cubicBezTo>
                <a:cubicBezTo>
                  <a:pt x="2170" y="1464"/>
                  <a:pt x="2174" y="1471"/>
                  <a:pt x="2177" y="1479"/>
                </a:cubicBezTo>
                <a:cubicBezTo>
                  <a:pt x="2180" y="1521"/>
                  <a:pt x="2178" y="1526"/>
                  <a:pt x="2184" y="1533"/>
                </a:cubicBezTo>
                <a:cubicBezTo>
                  <a:pt x="2179" y="1571"/>
                  <a:pt x="2178" y="1555"/>
                  <a:pt x="2171" y="1543"/>
                </a:cubicBezTo>
                <a:close/>
                <a:moveTo>
                  <a:pt x="1887" y="2081"/>
                </a:moveTo>
                <a:cubicBezTo>
                  <a:pt x="1884" y="2077"/>
                  <a:pt x="1884" y="2073"/>
                  <a:pt x="1884" y="2069"/>
                </a:cubicBezTo>
                <a:cubicBezTo>
                  <a:pt x="1880" y="1989"/>
                  <a:pt x="1883" y="1974"/>
                  <a:pt x="1877" y="1956"/>
                </a:cubicBezTo>
                <a:cubicBezTo>
                  <a:pt x="1870" y="1854"/>
                  <a:pt x="1869" y="1852"/>
                  <a:pt x="1868" y="1849"/>
                </a:cubicBezTo>
                <a:cubicBezTo>
                  <a:pt x="1848" y="1784"/>
                  <a:pt x="1854" y="1782"/>
                  <a:pt x="1850" y="1776"/>
                </a:cubicBezTo>
                <a:cubicBezTo>
                  <a:pt x="1826" y="1714"/>
                  <a:pt x="1823" y="1705"/>
                  <a:pt x="1821" y="1697"/>
                </a:cubicBezTo>
                <a:cubicBezTo>
                  <a:pt x="1828" y="1723"/>
                  <a:pt x="1828" y="1724"/>
                  <a:pt x="1829" y="1725"/>
                </a:cubicBezTo>
                <a:cubicBezTo>
                  <a:pt x="1855" y="1819"/>
                  <a:pt x="1853" y="1827"/>
                  <a:pt x="1858" y="1837"/>
                </a:cubicBezTo>
                <a:cubicBezTo>
                  <a:pt x="1858" y="1854"/>
                  <a:pt x="1867" y="1862"/>
                  <a:pt x="1861" y="1864"/>
                </a:cubicBezTo>
                <a:cubicBezTo>
                  <a:pt x="1864" y="1931"/>
                  <a:pt x="1866" y="1935"/>
                  <a:pt x="1869" y="1938"/>
                </a:cubicBezTo>
                <a:cubicBezTo>
                  <a:pt x="1876" y="2010"/>
                  <a:pt x="1872" y="2020"/>
                  <a:pt x="1873" y="2033"/>
                </a:cubicBezTo>
                <a:cubicBezTo>
                  <a:pt x="1875" y="2122"/>
                  <a:pt x="1876" y="2136"/>
                  <a:pt x="1875" y="2148"/>
                </a:cubicBezTo>
                <a:cubicBezTo>
                  <a:pt x="1886" y="2156"/>
                  <a:pt x="1887" y="2152"/>
                  <a:pt x="1888" y="2148"/>
                </a:cubicBezTo>
                <a:cubicBezTo>
                  <a:pt x="1885" y="2096"/>
                  <a:pt x="1882" y="2087"/>
                  <a:pt x="1887" y="2081"/>
                </a:cubicBezTo>
                <a:close/>
                <a:moveTo>
                  <a:pt x="1928" y="1935"/>
                </a:moveTo>
                <a:cubicBezTo>
                  <a:pt x="1932" y="1927"/>
                  <a:pt x="1923" y="1916"/>
                  <a:pt x="1928" y="1909"/>
                </a:cubicBezTo>
                <a:cubicBezTo>
                  <a:pt x="1921" y="1870"/>
                  <a:pt x="1921" y="1860"/>
                  <a:pt x="1919" y="1849"/>
                </a:cubicBezTo>
                <a:cubicBezTo>
                  <a:pt x="1907" y="1800"/>
                  <a:pt x="1907" y="1795"/>
                  <a:pt x="1905" y="1788"/>
                </a:cubicBezTo>
                <a:cubicBezTo>
                  <a:pt x="1878" y="1703"/>
                  <a:pt x="1872" y="1685"/>
                  <a:pt x="1868" y="1667"/>
                </a:cubicBezTo>
                <a:cubicBezTo>
                  <a:pt x="1840" y="1648"/>
                  <a:pt x="1847" y="1654"/>
                  <a:pt x="1843" y="1657"/>
                </a:cubicBezTo>
                <a:cubicBezTo>
                  <a:pt x="1850" y="1680"/>
                  <a:pt x="1862" y="1679"/>
                  <a:pt x="1861" y="1687"/>
                </a:cubicBezTo>
                <a:cubicBezTo>
                  <a:pt x="1877" y="1739"/>
                  <a:pt x="1887" y="1757"/>
                  <a:pt x="1891" y="1772"/>
                </a:cubicBezTo>
                <a:cubicBezTo>
                  <a:pt x="1904" y="1830"/>
                  <a:pt x="1905" y="1839"/>
                  <a:pt x="1907" y="1849"/>
                </a:cubicBezTo>
                <a:cubicBezTo>
                  <a:pt x="1913" y="1917"/>
                  <a:pt x="1923" y="1928"/>
                  <a:pt x="1918" y="1933"/>
                </a:cubicBezTo>
                <a:cubicBezTo>
                  <a:pt x="1922" y="1971"/>
                  <a:pt x="1920" y="1974"/>
                  <a:pt x="1924" y="1979"/>
                </a:cubicBezTo>
                <a:cubicBezTo>
                  <a:pt x="1923" y="2029"/>
                  <a:pt x="1918" y="2034"/>
                  <a:pt x="1924" y="2044"/>
                </a:cubicBezTo>
                <a:cubicBezTo>
                  <a:pt x="1916" y="2092"/>
                  <a:pt x="1921" y="2100"/>
                  <a:pt x="1919" y="2107"/>
                </a:cubicBezTo>
                <a:cubicBezTo>
                  <a:pt x="1914" y="2152"/>
                  <a:pt x="1917" y="2156"/>
                  <a:pt x="1919" y="2160"/>
                </a:cubicBezTo>
                <a:cubicBezTo>
                  <a:pt x="1928" y="2125"/>
                  <a:pt x="1932" y="2109"/>
                  <a:pt x="1931" y="2092"/>
                </a:cubicBezTo>
                <a:cubicBezTo>
                  <a:pt x="1934" y="2023"/>
                  <a:pt x="1934" y="2019"/>
                  <a:pt x="1932" y="2014"/>
                </a:cubicBezTo>
                <a:close/>
                <a:moveTo>
                  <a:pt x="1845" y="2101"/>
                </a:moveTo>
                <a:cubicBezTo>
                  <a:pt x="1851" y="2098"/>
                  <a:pt x="1842" y="2089"/>
                  <a:pt x="1847" y="2085"/>
                </a:cubicBezTo>
                <a:cubicBezTo>
                  <a:pt x="1841" y="2005"/>
                  <a:pt x="1846" y="1984"/>
                  <a:pt x="1840" y="1959"/>
                </a:cubicBezTo>
                <a:cubicBezTo>
                  <a:pt x="1845" y="1920"/>
                  <a:pt x="1838" y="1912"/>
                  <a:pt x="1840" y="1907"/>
                </a:cubicBezTo>
                <a:cubicBezTo>
                  <a:pt x="1836" y="1877"/>
                  <a:pt x="1837" y="1869"/>
                  <a:pt x="1837" y="1860"/>
                </a:cubicBezTo>
                <a:cubicBezTo>
                  <a:pt x="1830" y="1825"/>
                  <a:pt x="1836" y="1823"/>
                  <a:pt x="1832" y="1817"/>
                </a:cubicBezTo>
                <a:cubicBezTo>
                  <a:pt x="1827" y="1785"/>
                  <a:pt x="1824" y="1779"/>
                  <a:pt x="1827" y="1775"/>
                </a:cubicBezTo>
                <a:cubicBezTo>
                  <a:pt x="1816" y="1738"/>
                  <a:pt x="1813" y="1733"/>
                  <a:pt x="1810" y="1728"/>
                </a:cubicBezTo>
                <a:cubicBezTo>
                  <a:pt x="1796" y="1693"/>
                  <a:pt x="1785" y="1669"/>
                  <a:pt x="1773" y="1646"/>
                </a:cubicBezTo>
                <a:cubicBezTo>
                  <a:pt x="1751" y="1605"/>
                  <a:pt x="1740" y="1601"/>
                  <a:pt x="1743" y="1609"/>
                </a:cubicBezTo>
                <a:cubicBezTo>
                  <a:pt x="1766" y="1651"/>
                  <a:pt x="1769" y="1651"/>
                  <a:pt x="1773" y="1665"/>
                </a:cubicBezTo>
                <a:cubicBezTo>
                  <a:pt x="1790" y="1692"/>
                  <a:pt x="1791" y="1707"/>
                  <a:pt x="1799" y="1717"/>
                </a:cubicBezTo>
                <a:cubicBezTo>
                  <a:pt x="1827" y="1832"/>
                  <a:pt x="1822" y="1839"/>
                  <a:pt x="1824" y="1847"/>
                </a:cubicBezTo>
                <a:cubicBezTo>
                  <a:pt x="1828" y="1891"/>
                  <a:pt x="1828" y="1908"/>
                  <a:pt x="1830" y="1925"/>
                </a:cubicBezTo>
                <a:cubicBezTo>
                  <a:pt x="1828" y="2000"/>
                  <a:pt x="1836" y="2007"/>
                  <a:pt x="1833" y="2011"/>
                </a:cubicBezTo>
                <a:cubicBezTo>
                  <a:pt x="1832" y="2090"/>
                  <a:pt x="1836" y="2107"/>
                  <a:pt x="1837" y="2125"/>
                </a:cubicBezTo>
                <a:cubicBezTo>
                  <a:pt x="1846" y="2160"/>
                  <a:pt x="1846" y="2160"/>
                  <a:pt x="1846" y="2160"/>
                </a:cubicBezTo>
                <a:cubicBezTo>
                  <a:pt x="1843" y="2124"/>
                  <a:pt x="1851" y="2115"/>
                  <a:pt x="1845" y="2101"/>
                </a:cubicBezTo>
                <a:close/>
                <a:moveTo>
                  <a:pt x="2127" y="2005"/>
                </a:moveTo>
                <a:cubicBezTo>
                  <a:pt x="2134" y="1993"/>
                  <a:pt x="2129" y="1976"/>
                  <a:pt x="2137" y="1965"/>
                </a:cubicBezTo>
                <a:cubicBezTo>
                  <a:pt x="2135" y="1949"/>
                  <a:pt x="2141" y="1936"/>
                  <a:pt x="2141" y="1921"/>
                </a:cubicBezTo>
                <a:cubicBezTo>
                  <a:pt x="2145" y="1915"/>
                  <a:pt x="2138" y="1905"/>
                  <a:pt x="2144" y="1900"/>
                </a:cubicBezTo>
                <a:cubicBezTo>
                  <a:pt x="2141" y="1891"/>
                  <a:pt x="2146" y="1885"/>
                  <a:pt x="2141" y="1875"/>
                </a:cubicBezTo>
                <a:cubicBezTo>
                  <a:pt x="2145" y="1869"/>
                  <a:pt x="2135" y="1859"/>
                  <a:pt x="2140" y="1853"/>
                </a:cubicBezTo>
                <a:cubicBezTo>
                  <a:pt x="2139" y="1852"/>
                  <a:pt x="2138" y="1850"/>
                  <a:pt x="2138" y="1849"/>
                </a:cubicBezTo>
                <a:cubicBezTo>
                  <a:pt x="2134" y="1841"/>
                  <a:pt x="2137" y="1835"/>
                  <a:pt x="2134" y="1827"/>
                </a:cubicBezTo>
                <a:cubicBezTo>
                  <a:pt x="2129" y="1829"/>
                  <a:pt x="2133" y="1822"/>
                  <a:pt x="2129" y="1823"/>
                </a:cubicBezTo>
                <a:cubicBezTo>
                  <a:pt x="2124" y="1820"/>
                  <a:pt x="2132" y="1811"/>
                  <a:pt x="2124" y="1813"/>
                </a:cubicBezTo>
                <a:cubicBezTo>
                  <a:pt x="2126" y="1825"/>
                  <a:pt x="2128" y="1837"/>
                  <a:pt x="2130" y="1849"/>
                </a:cubicBezTo>
                <a:cubicBezTo>
                  <a:pt x="2134" y="1872"/>
                  <a:pt x="2135" y="1893"/>
                  <a:pt x="2131" y="1913"/>
                </a:cubicBezTo>
                <a:cubicBezTo>
                  <a:pt x="2134" y="1930"/>
                  <a:pt x="2124" y="1942"/>
                  <a:pt x="2128" y="1960"/>
                </a:cubicBezTo>
                <a:cubicBezTo>
                  <a:pt x="2125" y="1967"/>
                  <a:pt x="2125" y="1975"/>
                  <a:pt x="2122" y="1982"/>
                </a:cubicBezTo>
                <a:cubicBezTo>
                  <a:pt x="2125" y="1987"/>
                  <a:pt x="2117" y="1988"/>
                  <a:pt x="2122" y="1995"/>
                </a:cubicBezTo>
                <a:cubicBezTo>
                  <a:pt x="2111" y="1995"/>
                  <a:pt x="2125" y="2004"/>
                  <a:pt x="2118" y="2006"/>
                </a:cubicBezTo>
                <a:cubicBezTo>
                  <a:pt x="2114" y="2013"/>
                  <a:pt x="2120" y="2023"/>
                  <a:pt x="2113" y="2028"/>
                </a:cubicBezTo>
                <a:cubicBezTo>
                  <a:pt x="2116" y="2037"/>
                  <a:pt x="2111" y="2043"/>
                  <a:pt x="2111" y="2052"/>
                </a:cubicBezTo>
                <a:cubicBezTo>
                  <a:pt x="2109" y="2054"/>
                  <a:pt x="2108" y="2057"/>
                  <a:pt x="2110" y="2062"/>
                </a:cubicBezTo>
                <a:cubicBezTo>
                  <a:pt x="2102" y="2064"/>
                  <a:pt x="2108" y="2070"/>
                  <a:pt x="2106" y="2073"/>
                </a:cubicBezTo>
                <a:cubicBezTo>
                  <a:pt x="2103" y="2081"/>
                  <a:pt x="2101" y="2089"/>
                  <a:pt x="2098" y="2097"/>
                </a:cubicBezTo>
                <a:cubicBezTo>
                  <a:pt x="2097" y="2104"/>
                  <a:pt x="2095" y="2112"/>
                  <a:pt x="2093" y="2119"/>
                </a:cubicBezTo>
                <a:cubicBezTo>
                  <a:pt x="2097" y="2124"/>
                  <a:pt x="2087" y="2125"/>
                  <a:pt x="2089" y="2130"/>
                </a:cubicBezTo>
                <a:cubicBezTo>
                  <a:pt x="2089" y="2135"/>
                  <a:pt x="2088" y="2139"/>
                  <a:pt x="2085" y="2142"/>
                </a:cubicBezTo>
                <a:cubicBezTo>
                  <a:pt x="2088" y="2150"/>
                  <a:pt x="2080" y="2154"/>
                  <a:pt x="2079" y="2160"/>
                </a:cubicBezTo>
                <a:cubicBezTo>
                  <a:pt x="2091" y="2160"/>
                  <a:pt x="2091" y="2160"/>
                  <a:pt x="2091" y="2160"/>
                </a:cubicBezTo>
                <a:cubicBezTo>
                  <a:pt x="2095" y="2150"/>
                  <a:pt x="2099" y="2141"/>
                  <a:pt x="2102" y="2131"/>
                </a:cubicBezTo>
                <a:cubicBezTo>
                  <a:pt x="2104" y="2116"/>
                  <a:pt x="2110" y="2103"/>
                  <a:pt x="2110" y="2088"/>
                </a:cubicBezTo>
                <a:cubicBezTo>
                  <a:pt x="2117" y="2076"/>
                  <a:pt x="2118" y="2062"/>
                  <a:pt x="2123" y="2049"/>
                </a:cubicBezTo>
                <a:cubicBezTo>
                  <a:pt x="2124" y="2034"/>
                  <a:pt x="2129" y="2021"/>
                  <a:pt x="2127" y="2005"/>
                </a:cubicBezTo>
                <a:close/>
                <a:moveTo>
                  <a:pt x="2018" y="1939"/>
                </a:moveTo>
                <a:cubicBezTo>
                  <a:pt x="2022" y="1926"/>
                  <a:pt x="2018" y="1909"/>
                  <a:pt x="2022" y="1895"/>
                </a:cubicBezTo>
                <a:cubicBezTo>
                  <a:pt x="2021" y="1835"/>
                  <a:pt x="2020" y="1820"/>
                  <a:pt x="2020" y="1806"/>
                </a:cubicBezTo>
                <a:cubicBezTo>
                  <a:pt x="2012" y="1743"/>
                  <a:pt x="2008" y="1738"/>
                  <a:pt x="2011" y="1736"/>
                </a:cubicBezTo>
                <a:cubicBezTo>
                  <a:pt x="1999" y="1705"/>
                  <a:pt x="1995" y="1696"/>
                  <a:pt x="1991" y="1688"/>
                </a:cubicBezTo>
                <a:cubicBezTo>
                  <a:pt x="1972" y="1682"/>
                  <a:pt x="1974" y="1683"/>
                  <a:pt x="1977" y="1685"/>
                </a:cubicBezTo>
                <a:cubicBezTo>
                  <a:pt x="1992" y="1715"/>
                  <a:pt x="1992" y="1718"/>
                  <a:pt x="1993" y="1722"/>
                </a:cubicBezTo>
                <a:cubicBezTo>
                  <a:pt x="2009" y="1791"/>
                  <a:pt x="2007" y="1800"/>
                  <a:pt x="2009" y="1811"/>
                </a:cubicBezTo>
                <a:cubicBezTo>
                  <a:pt x="2012" y="1853"/>
                  <a:pt x="2012" y="1856"/>
                  <a:pt x="2010" y="1859"/>
                </a:cubicBezTo>
                <a:cubicBezTo>
                  <a:pt x="2014" y="1886"/>
                  <a:pt x="2003" y="1893"/>
                  <a:pt x="2011" y="1907"/>
                </a:cubicBezTo>
                <a:cubicBezTo>
                  <a:pt x="2001" y="1945"/>
                  <a:pt x="2014" y="1960"/>
                  <a:pt x="2006" y="1968"/>
                </a:cubicBezTo>
                <a:cubicBezTo>
                  <a:pt x="1999" y="2038"/>
                  <a:pt x="1997" y="2048"/>
                  <a:pt x="1995" y="2057"/>
                </a:cubicBezTo>
                <a:cubicBezTo>
                  <a:pt x="1989" y="2109"/>
                  <a:pt x="1985" y="2128"/>
                  <a:pt x="1981" y="2148"/>
                </a:cubicBezTo>
                <a:cubicBezTo>
                  <a:pt x="1989" y="2156"/>
                  <a:pt x="1990" y="2151"/>
                  <a:pt x="1990" y="2147"/>
                </a:cubicBezTo>
                <a:cubicBezTo>
                  <a:pt x="1995" y="2119"/>
                  <a:pt x="1999" y="2114"/>
                  <a:pt x="2000" y="2106"/>
                </a:cubicBezTo>
                <a:cubicBezTo>
                  <a:pt x="2008" y="2054"/>
                  <a:pt x="2009" y="2051"/>
                  <a:pt x="2009" y="2047"/>
                </a:cubicBezTo>
                <a:cubicBezTo>
                  <a:pt x="2014" y="1998"/>
                  <a:pt x="2015" y="1991"/>
                  <a:pt x="2017" y="1985"/>
                </a:cubicBezTo>
                <a:close/>
                <a:moveTo>
                  <a:pt x="2080" y="1889"/>
                </a:moveTo>
                <a:cubicBezTo>
                  <a:pt x="2088" y="1882"/>
                  <a:pt x="2078" y="1868"/>
                  <a:pt x="2086" y="1861"/>
                </a:cubicBezTo>
                <a:cubicBezTo>
                  <a:pt x="2090" y="1829"/>
                  <a:pt x="2082" y="1821"/>
                  <a:pt x="2087" y="1818"/>
                </a:cubicBezTo>
                <a:cubicBezTo>
                  <a:pt x="2088" y="1794"/>
                  <a:pt x="2085" y="1795"/>
                  <a:pt x="2084" y="1791"/>
                </a:cubicBezTo>
                <a:cubicBezTo>
                  <a:pt x="2063" y="1749"/>
                  <a:pt x="2067" y="1757"/>
                  <a:pt x="2071" y="1765"/>
                </a:cubicBezTo>
                <a:cubicBezTo>
                  <a:pt x="2080" y="1819"/>
                  <a:pt x="2070" y="1824"/>
                  <a:pt x="2075" y="1833"/>
                </a:cubicBezTo>
                <a:cubicBezTo>
                  <a:pt x="2070" y="1886"/>
                  <a:pt x="2068" y="1895"/>
                  <a:pt x="2068" y="1905"/>
                </a:cubicBezTo>
                <a:cubicBezTo>
                  <a:pt x="2057" y="1967"/>
                  <a:pt x="2058" y="1978"/>
                  <a:pt x="2057" y="1988"/>
                </a:cubicBezTo>
                <a:cubicBezTo>
                  <a:pt x="2040" y="2076"/>
                  <a:pt x="2039" y="2086"/>
                  <a:pt x="2036" y="2095"/>
                </a:cubicBezTo>
                <a:cubicBezTo>
                  <a:pt x="2033" y="2160"/>
                  <a:pt x="2033" y="2160"/>
                  <a:pt x="2033" y="2160"/>
                </a:cubicBezTo>
                <a:cubicBezTo>
                  <a:pt x="2048" y="2084"/>
                  <a:pt x="2050" y="2080"/>
                  <a:pt x="2053" y="2077"/>
                </a:cubicBezTo>
                <a:cubicBezTo>
                  <a:pt x="2063" y="2036"/>
                  <a:pt x="2058" y="2026"/>
                  <a:pt x="2064" y="2020"/>
                </a:cubicBezTo>
                <a:cubicBezTo>
                  <a:pt x="2078" y="1937"/>
                  <a:pt x="2074" y="1925"/>
                  <a:pt x="2077" y="1916"/>
                </a:cubicBezTo>
                <a:close/>
                <a:moveTo>
                  <a:pt x="2870" y="2011"/>
                </a:moveTo>
                <a:cubicBezTo>
                  <a:pt x="2867" y="2008"/>
                  <a:pt x="2863" y="2011"/>
                  <a:pt x="2860" y="2011"/>
                </a:cubicBezTo>
                <a:cubicBezTo>
                  <a:pt x="2824" y="2005"/>
                  <a:pt x="2818" y="2001"/>
                  <a:pt x="2811" y="2003"/>
                </a:cubicBezTo>
                <a:cubicBezTo>
                  <a:pt x="2766" y="1994"/>
                  <a:pt x="2758" y="1998"/>
                  <a:pt x="2752" y="1996"/>
                </a:cubicBezTo>
                <a:cubicBezTo>
                  <a:pt x="2725" y="1992"/>
                  <a:pt x="2718" y="1996"/>
                  <a:pt x="2712" y="1993"/>
                </a:cubicBezTo>
                <a:cubicBezTo>
                  <a:pt x="2637" y="1998"/>
                  <a:pt x="2622" y="2003"/>
                  <a:pt x="2609" y="2002"/>
                </a:cubicBezTo>
                <a:cubicBezTo>
                  <a:pt x="2539" y="2017"/>
                  <a:pt x="2532" y="2019"/>
                  <a:pt x="2525" y="2020"/>
                </a:cubicBezTo>
                <a:cubicBezTo>
                  <a:pt x="2429" y="2058"/>
                  <a:pt x="2419" y="2071"/>
                  <a:pt x="2411" y="2074"/>
                </a:cubicBezTo>
                <a:cubicBezTo>
                  <a:pt x="2494" y="2046"/>
                  <a:pt x="2493" y="2038"/>
                  <a:pt x="2497" y="2041"/>
                </a:cubicBezTo>
                <a:cubicBezTo>
                  <a:pt x="2550" y="2021"/>
                  <a:pt x="2565" y="2023"/>
                  <a:pt x="2583" y="2015"/>
                </a:cubicBezTo>
                <a:cubicBezTo>
                  <a:pt x="2633" y="2014"/>
                  <a:pt x="2639" y="2010"/>
                  <a:pt x="2645" y="2011"/>
                </a:cubicBezTo>
                <a:cubicBezTo>
                  <a:pt x="2741" y="2009"/>
                  <a:pt x="2746" y="2005"/>
                  <a:pt x="2750" y="2010"/>
                </a:cubicBezTo>
                <a:cubicBezTo>
                  <a:pt x="2804" y="2008"/>
                  <a:pt x="2806" y="2021"/>
                  <a:pt x="2812" y="2016"/>
                </a:cubicBezTo>
                <a:cubicBezTo>
                  <a:pt x="2866" y="2021"/>
                  <a:pt x="2874" y="2026"/>
                  <a:pt x="2882" y="2027"/>
                </a:cubicBezTo>
                <a:close/>
                <a:moveTo>
                  <a:pt x="2855" y="1877"/>
                </a:moveTo>
                <a:cubicBezTo>
                  <a:pt x="2842" y="1872"/>
                  <a:pt x="2829" y="1870"/>
                  <a:pt x="2815" y="1867"/>
                </a:cubicBezTo>
                <a:cubicBezTo>
                  <a:pt x="2729" y="1862"/>
                  <a:pt x="2725" y="1865"/>
                  <a:pt x="2721" y="1864"/>
                </a:cubicBezTo>
                <a:cubicBezTo>
                  <a:pt x="2695" y="1863"/>
                  <a:pt x="2692" y="1865"/>
                  <a:pt x="2691" y="1870"/>
                </a:cubicBezTo>
                <a:cubicBezTo>
                  <a:pt x="2635" y="1863"/>
                  <a:pt x="2626" y="1865"/>
                  <a:pt x="2618" y="1863"/>
                </a:cubicBezTo>
                <a:cubicBezTo>
                  <a:pt x="2557" y="1872"/>
                  <a:pt x="2550" y="1866"/>
                  <a:pt x="2540" y="1874"/>
                </a:cubicBezTo>
                <a:cubicBezTo>
                  <a:pt x="2499" y="1881"/>
                  <a:pt x="2485" y="1889"/>
                  <a:pt x="2489" y="1892"/>
                </a:cubicBezTo>
                <a:cubicBezTo>
                  <a:pt x="2558" y="1880"/>
                  <a:pt x="2569" y="1874"/>
                  <a:pt x="2578" y="1875"/>
                </a:cubicBezTo>
                <a:cubicBezTo>
                  <a:pt x="2670" y="1870"/>
                  <a:pt x="2677" y="1880"/>
                  <a:pt x="2687" y="1875"/>
                </a:cubicBezTo>
                <a:cubicBezTo>
                  <a:pt x="2718" y="1880"/>
                  <a:pt x="2720" y="1888"/>
                  <a:pt x="2726" y="1882"/>
                </a:cubicBezTo>
                <a:cubicBezTo>
                  <a:pt x="2774" y="1896"/>
                  <a:pt x="2781" y="1903"/>
                  <a:pt x="2790" y="1904"/>
                </a:cubicBezTo>
                <a:cubicBezTo>
                  <a:pt x="2833" y="1917"/>
                  <a:pt x="2849" y="1925"/>
                  <a:pt x="2866" y="1928"/>
                </a:cubicBezTo>
                <a:cubicBezTo>
                  <a:pt x="2865" y="1918"/>
                  <a:pt x="2848" y="1912"/>
                  <a:pt x="2832" y="1905"/>
                </a:cubicBezTo>
                <a:cubicBezTo>
                  <a:pt x="2755" y="1881"/>
                  <a:pt x="2749" y="1882"/>
                  <a:pt x="2745" y="1880"/>
                </a:cubicBezTo>
                <a:cubicBezTo>
                  <a:pt x="2713" y="1875"/>
                  <a:pt x="2710" y="1872"/>
                  <a:pt x="2707" y="1874"/>
                </a:cubicBezTo>
                <a:cubicBezTo>
                  <a:pt x="2724" y="1876"/>
                  <a:pt x="2731" y="1865"/>
                  <a:pt x="2735" y="1870"/>
                </a:cubicBezTo>
                <a:cubicBezTo>
                  <a:pt x="2774" y="1872"/>
                  <a:pt x="2776" y="1872"/>
                  <a:pt x="2778" y="1873"/>
                </a:cubicBezTo>
                <a:cubicBezTo>
                  <a:pt x="2825" y="1881"/>
                  <a:pt x="2832" y="1873"/>
                  <a:pt x="2835" y="1883"/>
                </a:cubicBezTo>
                <a:cubicBezTo>
                  <a:pt x="2879" y="1891"/>
                  <a:pt x="2880" y="1891"/>
                  <a:pt x="2882" y="1892"/>
                </a:cubicBezTo>
                <a:cubicBezTo>
                  <a:pt x="2868" y="1883"/>
                  <a:pt x="2863" y="1874"/>
                  <a:pt x="2855" y="1877"/>
                </a:cubicBezTo>
                <a:close/>
                <a:moveTo>
                  <a:pt x="2871" y="1775"/>
                </a:moveTo>
                <a:cubicBezTo>
                  <a:pt x="2875" y="1774"/>
                  <a:pt x="2878" y="1773"/>
                  <a:pt x="2882" y="1773"/>
                </a:cubicBezTo>
                <a:cubicBezTo>
                  <a:pt x="2882" y="1769"/>
                  <a:pt x="2882" y="1769"/>
                  <a:pt x="2882" y="1769"/>
                </a:cubicBezTo>
                <a:cubicBezTo>
                  <a:pt x="2877" y="1771"/>
                  <a:pt x="2869" y="1768"/>
                  <a:pt x="2871" y="1775"/>
                </a:cubicBezTo>
                <a:close/>
                <a:moveTo>
                  <a:pt x="2865" y="1849"/>
                </a:moveTo>
                <a:cubicBezTo>
                  <a:pt x="2859" y="1848"/>
                  <a:pt x="2852" y="1848"/>
                  <a:pt x="2845" y="1849"/>
                </a:cubicBezTo>
                <a:cubicBezTo>
                  <a:pt x="2845" y="1849"/>
                  <a:pt x="2845" y="1849"/>
                  <a:pt x="2845" y="1849"/>
                </a:cubicBezTo>
                <a:cubicBezTo>
                  <a:pt x="2842" y="1852"/>
                  <a:pt x="2845" y="1853"/>
                  <a:pt x="2848" y="1854"/>
                </a:cubicBezTo>
                <a:cubicBezTo>
                  <a:pt x="2852" y="1852"/>
                  <a:pt x="2855" y="1856"/>
                  <a:pt x="2858" y="1854"/>
                </a:cubicBezTo>
                <a:cubicBezTo>
                  <a:pt x="2865" y="1858"/>
                  <a:pt x="2871" y="1859"/>
                  <a:pt x="2878" y="1859"/>
                </a:cubicBezTo>
                <a:cubicBezTo>
                  <a:pt x="2880" y="1859"/>
                  <a:pt x="2881" y="1860"/>
                  <a:pt x="2882" y="1860"/>
                </a:cubicBezTo>
                <a:cubicBezTo>
                  <a:pt x="2882" y="1852"/>
                  <a:pt x="2882" y="1852"/>
                  <a:pt x="2882" y="1852"/>
                </a:cubicBezTo>
                <a:cubicBezTo>
                  <a:pt x="2879" y="1852"/>
                  <a:pt x="2876" y="1852"/>
                  <a:pt x="2874" y="1852"/>
                </a:cubicBezTo>
                <a:cubicBezTo>
                  <a:pt x="2871" y="1851"/>
                  <a:pt x="2868" y="1850"/>
                  <a:pt x="2865" y="1849"/>
                </a:cubicBezTo>
                <a:close/>
                <a:moveTo>
                  <a:pt x="2833" y="2099"/>
                </a:moveTo>
                <a:cubicBezTo>
                  <a:pt x="2821" y="2099"/>
                  <a:pt x="2807" y="2105"/>
                  <a:pt x="2796" y="2101"/>
                </a:cubicBezTo>
                <a:cubicBezTo>
                  <a:pt x="2712" y="2106"/>
                  <a:pt x="2701" y="2100"/>
                  <a:pt x="2688" y="2103"/>
                </a:cubicBezTo>
                <a:cubicBezTo>
                  <a:pt x="2631" y="2097"/>
                  <a:pt x="2624" y="2100"/>
                  <a:pt x="2618" y="2099"/>
                </a:cubicBezTo>
                <a:cubicBezTo>
                  <a:pt x="2596" y="2095"/>
                  <a:pt x="2589" y="2097"/>
                  <a:pt x="2582" y="2097"/>
                </a:cubicBezTo>
                <a:cubicBezTo>
                  <a:pt x="2521" y="2104"/>
                  <a:pt x="2497" y="2104"/>
                  <a:pt x="2471" y="2115"/>
                </a:cubicBezTo>
                <a:cubicBezTo>
                  <a:pt x="2420" y="2130"/>
                  <a:pt x="2407" y="2134"/>
                  <a:pt x="2394" y="2139"/>
                </a:cubicBezTo>
                <a:cubicBezTo>
                  <a:pt x="2366" y="2160"/>
                  <a:pt x="2368" y="2159"/>
                  <a:pt x="2369" y="2160"/>
                </a:cubicBezTo>
                <a:cubicBezTo>
                  <a:pt x="2370" y="2161"/>
                  <a:pt x="2370" y="2161"/>
                  <a:pt x="2370" y="2161"/>
                </a:cubicBezTo>
                <a:cubicBezTo>
                  <a:pt x="2391" y="2145"/>
                  <a:pt x="2397" y="2146"/>
                  <a:pt x="2403" y="2143"/>
                </a:cubicBezTo>
                <a:cubicBezTo>
                  <a:pt x="2516" y="2116"/>
                  <a:pt x="2524" y="2108"/>
                  <a:pt x="2529" y="2110"/>
                </a:cubicBezTo>
                <a:cubicBezTo>
                  <a:pt x="2569" y="2108"/>
                  <a:pt x="2575" y="2104"/>
                  <a:pt x="2580" y="2109"/>
                </a:cubicBezTo>
                <a:cubicBezTo>
                  <a:pt x="2655" y="2109"/>
                  <a:pt x="2660" y="2111"/>
                  <a:pt x="2665" y="2114"/>
                </a:cubicBezTo>
                <a:cubicBezTo>
                  <a:pt x="2718" y="2116"/>
                  <a:pt x="2721" y="2113"/>
                  <a:pt x="2723" y="2115"/>
                </a:cubicBezTo>
                <a:cubicBezTo>
                  <a:pt x="2762" y="2117"/>
                  <a:pt x="2773" y="2116"/>
                  <a:pt x="2785" y="2115"/>
                </a:cubicBezTo>
                <a:cubicBezTo>
                  <a:pt x="2861" y="2116"/>
                  <a:pt x="2872" y="2111"/>
                  <a:pt x="2882" y="2111"/>
                </a:cubicBezTo>
                <a:cubicBezTo>
                  <a:pt x="2857" y="2096"/>
                  <a:pt x="2843" y="2104"/>
                  <a:pt x="2833" y="2099"/>
                </a:cubicBezTo>
                <a:close/>
                <a:moveTo>
                  <a:pt x="2880" y="1089"/>
                </a:moveTo>
                <a:cubicBezTo>
                  <a:pt x="2876" y="1077"/>
                  <a:pt x="2874" y="1065"/>
                  <a:pt x="2871" y="1053"/>
                </a:cubicBezTo>
                <a:cubicBezTo>
                  <a:pt x="2861" y="1004"/>
                  <a:pt x="2852" y="993"/>
                  <a:pt x="2853" y="981"/>
                </a:cubicBezTo>
                <a:cubicBezTo>
                  <a:pt x="2841" y="941"/>
                  <a:pt x="2840" y="935"/>
                  <a:pt x="2837" y="929"/>
                </a:cubicBezTo>
                <a:cubicBezTo>
                  <a:pt x="2828" y="864"/>
                  <a:pt x="2834" y="851"/>
                  <a:pt x="2829" y="839"/>
                </a:cubicBezTo>
                <a:cubicBezTo>
                  <a:pt x="2835" y="778"/>
                  <a:pt x="2830" y="773"/>
                  <a:pt x="2834" y="766"/>
                </a:cubicBezTo>
                <a:cubicBezTo>
                  <a:pt x="2828" y="711"/>
                  <a:pt x="2833" y="729"/>
                  <a:pt x="2825" y="748"/>
                </a:cubicBezTo>
                <a:cubicBezTo>
                  <a:pt x="2823" y="814"/>
                  <a:pt x="2821" y="823"/>
                  <a:pt x="2820" y="832"/>
                </a:cubicBezTo>
                <a:cubicBezTo>
                  <a:pt x="2827" y="937"/>
                  <a:pt x="2834" y="954"/>
                  <a:pt x="2837" y="972"/>
                </a:cubicBezTo>
                <a:cubicBezTo>
                  <a:pt x="2843" y="1018"/>
                  <a:pt x="2856" y="1021"/>
                  <a:pt x="2851" y="1026"/>
                </a:cubicBezTo>
                <a:cubicBezTo>
                  <a:pt x="2858" y="1062"/>
                  <a:pt x="2868" y="1070"/>
                  <a:pt x="2864" y="1080"/>
                </a:cubicBezTo>
                <a:cubicBezTo>
                  <a:pt x="2876" y="1143"/>
                  <a:pt x="2883" y="1148"/>
                  <a:pt x="2881" y="1155"/>
                </a:cubicBezTo>
                <a:cubicBezTo>
                  <a:pt x="2882" y="1097"/>
                  <a:pt x="2882" y="1097"/>
                  <a:pt x="2882" y="1097"/>
                </a:cubicBezTo>
                <a:close/>
                <a:moveTo>
                  <a:pt x="2874" y="1437"/>
                </a:moveTo>
                <a:cubicBezTo>
                  <a:pt x="2872" y="1441"/>
                  <a:pt x="2873" y="1455"/>
                  <a:pt x="2866" y="1453"/>
                </a:cubicBezTo>
                <a:cubicBezTo>
                  <a:pt x="2876" y="1367"/>
                  <a:pt x="2877" y="1357"/>
                  <a:pt x="2872" y="1348"/>
                </a:cubicBezTo>
                <a:cubicBezTo>
                  <a:pt x="2866" y="1284"/>
                  <a:pt x="2877" y="1278"/>
                  <a:pt x="2871" y="1274"/>
                </a:cubicBezTo>
                <a:cubicBezTo>
                  <a:pt x="2871" y="1255"/>
                  <a:pt x="2875" y="1249"/>
                  <a:pt x="2871" y="1245"/>
                </a:cubicBezTo>
                <a:cubicBezTo>
                  <a:pt x="2856" y="1166"/>
                  <a:pt x="2858" y="1161"/>
                  <a:pt x="2858" y="1156"/>
                </a:cubicBezTo>
                <a:cubicBezTo>
                  <a:pt x="2848" y="1123"/>
                  <a:pt x="2853" y="1116"/>
                  <a:pt x="2848" y="1112"/>
                </a:cubicBezTo>
                <a:cubicBezTo>
                  <a:pt x="2834" y="1076"/>
                  <a:pt x="2838" y="1072"/>
                  <a:pt x="2836" y="1070"/>
                </a:cubicBezTo>
                <a:cubicBezTo>
                  <a:pt x="2816" y="991"/>
                  <a:pt x="2813" y="987"/>
                  <a:pt x="2812" y="982"/>
                </a:cubicBezTo>
                <a:cubicBezTo>
                  <a:pt x="2804" y="932"/>
                  <a:pt x="2802" y="927"/>
                  <a:pt x="2803" y="921"/>
                </a:cubicBezTo>
                <a:cubicBezTo>
                  <a:pt x="2805" y="845"/>
                  <a:pt x="2807" y="819"/>
                  <a:pt x="2810" y="792"/>
                </a:cubicBezTo>
                <a:cubicBezTo>
                  <a:pt x="2816" y="720"/>
                  <a:pt x="2813" y="728"/>
                  <a:pt x="2817" y="735"/>
                </a:cubicBezTo>
                <a:cubicBezTo>
                  <a:pt x="2804" y="778"/>
                  <a:pt x="2805" y="782"/>
                  <a:pt x="2803" y="787"/>
                </a:cubicBezTo>
                <a:cubicBezTo>
                  <a:pt x="2791" y="877"/>
                  <a:pt x="2795" y="893"/>
                  <a:pt x="2789" y="911"/>
                </a:cubicBezTo>
                <a:cubicBezTo>
                  <a:pt x="2795" y="951"/>
                  <a:pt x="2795" y="955"/>
                  <a:pt x="2796" y="959"/>
                </a:cubicBezTo>
                <a:cubicBezTo>
                  <a:pt x="2815" y="1042"/>
                  <a:pt x="2818" y="1051"/>
                  <a:pt x="2822" y="1059"/>
                </a:cubicBezTo>
                <a:cubicBezTo>
                  <a:pt x="2834" y="1126"/>
                  <a:pt x="2843" y="1129"/>
                  <a:pt x="2839" y="1134"/>
                </a:cubicBezTo>
                <a:cubicBezTo>
                  <a:pt x="2854" y="1175"/>
                  <a:pt x="2847" y="1180"/>
                  <a:pt x="2852" y="1184"/>
                </a:cubicBezTo>
                <a:cubicBezTo>
                  <a:pt x="2863" y="1225"/>
                  <a:pt x="2856" y="1231"/>
                  <a:pt x="2857" y="1235"/>
                </a:cubicBezTo>
                <a:cubicBezTo>
                  <a:pt x="2860" y="1290"/>
                  <a:pt x="2861" y="1294"/>
                  <a:pt x="2859" y="1298"/>
                </a:cubicBezTo>
                <a:cubicBezTo>
                  <a:pt x="2855" y="1306"/>
                  <a:pt x="2861" y="1302"/>
                  <a:pt x="2855" y="1299"/>
                </a:cubicBezTo>
                <a:cubicBezTo>
                  <a:pt x="2845" y="1252"/>
                  <a:pt x="2835" y="1238"/>
                  <a:pt x="2832" y="1223"/>
                </a:cubicBezTo>
                <a:cubicBezTo>
                  <a:pt x="2804" y="1167"/>
                  <a:pt x="2804" y="1151"/>
                  <a:pt x="2792" y="1138"/>
                </a:cubicBezTo>
                <a:cubicBezTo>
                  <a:pt x="2776" y="1073"/>
                  <a:pt x="2772" y="1057"/>
                  <a:pt x="2772" y="1039"/>
                </a:cubicBezTo>
                <a:cubicBezTo>
                  <a:pt x="2762" y="972"/>
                  <a:pt x="2760" y="955"/>
                  <a:pt x="2758" y="938"/>
                </a:cubicBezTo>
                <a:cubicBezTo>
                  <a:pt x="2752" y="930"/>
                  <a:pt x="2753" y="937"/>
                  <a:pt x="2749" y="945"/>
                </a:cubicBezTo>
                <a:cubicBezTo>
                  <a:pt x="2759" y="1022"/>
                  <a:pt x="2757" y="1031"/>
                  <a:pt x="2757" y="1039"/>
                </a:cubicBezTo>
                <a:cubicBezTo>
                  <a:pt x="2761" y="1078"/>
                  <a:pt x="2771" y="1081"/>
                  <a:pt x="2766" y="1086"/>
                </a:cubicBezTo>
                <a:cubicBezTo>
                  <a:pt x="2775" y="1118"/>
                  <a:pt x="2779" y="1125"/>
                  <a:pt x="2781" y="1133"/>
                </a:cubicBezTo>
                <a:cubicBezTo>
                  <a:pt x="2806" y="1186"/>
                  <a:pt x="2801" y="1195"/>
                  <a:pt x="2809" y="1202"/>
                </a:cubicBezTo>
                <a:cubicBezTo>
                  <a:pt x="2835" y="1254"/>
                  <a:pt x="2828" y="1263"/>
                  <a:pt x="2837" y="1270"/>
                </a:cubicBezTo>
                <a:cubicBezTo>
                  <a:pt x="2842" y="1309"/>
                  <a:pt x="2851" y="1319"/>
                  <a:pt x="2843" y="1315"/>
                </a:cubicBezTo>
                <a:cubicBezTo>
                  <a:pt x="2829" y="1276"/>
                  <a:pt x="2821" y="1266"/>
                  <a:pt x="2818" y="1256"/>
                </a:cubicBezTo>
                <a:cubicBezTo>
                  <a:pt x="2783" y="1179"/>
                  <a:pt x="2764" y="1160"/>
                  <a:pt x="2765" y="1140"/>
                </a:cubicBezTo>
                <a:cubicBezTo>
                  <a:pt x="2751" y="1088"/>
                  <a:pt x="2757" y="1082"/>
                  <a:pt x="2750" y="1077"/>
                </a:cubicBezTo>
                <a:cubicBezTo>
                  <a:pt x="2751" y="1131"/>
                  <a:pt x="2753" y="1138"/>
                  <a:pt x="2757" y="1145"/>
                </a:cubicBezTo>
                <a:cubicBezTo>
                  <a:pt x="2771" y="1236"/>
                  <a:pt x="2771" y="1259"/>
                  <a:pt x="2778" y="1281"/>
                </a:cubicBezTo>
                <a:cubicBezTo>
                  <a:pt x="2793" y="1333"/>
                  <a:pt x="2798" y="1335"/>
                  <a:pt x="2797" y="1338"/>
                </a:cubicBezTo>
                <a:cubicBezTo>
                  <a:pt x="2811" y="1369"/>
                  <a:pt x="2810" y="1376"/>
                  <a:pt x="2811" y="1382"/>
                </a:cubicBezTo>
                <a:cubicBezTo>
                  <a:pt x="2825" y="1427"/>
                  <a:pt x="2823" y="1439"/>
                  <a:pt x="2824" y="1450"/>
                </a:cubicBezTo>
                <a:cubicBezTo>
                  <a:pt x="2829" y="1502"/>
                  <a:pt x="2818" y="1508"/>
                  <a:pt x="2825" y="1512"/>
                </a:cubicBezTo>
                <a:cubicBezTo>
                  <a:pt x="2812" y="1572"/>
                  <a:pt x="2810" y="1576"/>
                  <a:pt x="2805" y="1581"/>
                </a:cubicBezTo>
                <a:cubicBezTo>
                  <a:pt x="2798" y="1591"/>
                  <a:pt x="2799" y="1589"/>
                  <a:pt x="2799" y="1587"/>
                </a:cubicBezTo>
                <a:cubicBezTo>
                  <a:pt x="2801" y="1545"/>
                  <a:pt x="2808" y="1541"/>
                  <a:pt x="2805" y="1538"/>
                </a:cubicBezTo>
                <a:cubicBezTo>
                  <a:pt x="2807" y="1487"/>
                  <a:pt x="2810" y="1471"/>
                  <a:pt x="2805" y="1457"/>
                </a:cubicBezTo>
                <a:cubicBezTo>
                  <a:pt x="2789" y="1374"/>
                  <a:pt x="2780" y="1365"/>
                  <a:pt x="2780" y="1355"/>
                </a:cubicBezTo>
                <a:cubicBezTo>
                  <a:pt x="2764" y="1308"/>
                  <a:pt x="2764" y="1295"/>
                  <a:pt x="2756" y="1300"/>
                </a:cubicBezTo>
                <a:cubicBezTo>
                  <a:pt x="2761" y="1338"/>
                  <a:pt x="2769" y="1347"/>
                  <a:pt x="2768" y="1356"/>
                </a:cubicBezTo>
                <a:cubicBezTo>
                  <a:pt x="2786" y="1422"/>
                  <a:pt x="2792" y="1432"/>
                  <a:pt x="2790" y="1442"/>
                </a:cubicBezTo>
                <a:cubicBezTo>
                  <a:pt x="2796" y="1511"/>
                  <a:pt x="2792" y="1522"/>
                  <a:pt x="2792" y="1531"/>
                </a:cubicBezTo>
                <a:cubicBezTo>
                  <a:pt x="2787" y="1569"/>
                  <a:pt x="2787" y="1578"/>
                  <a:pt x="2786" y="1587"/>
                </a:cubicBezTo>
                <a:cubicBezTo>
                  <a:pt x="2766" y="1632"/>
                  <a:pt x="2762" y="1626"/>
                  <a:pt x="2761" y="1620"/>
                </a:cubicBezTo>
                <a:cubicBezTo>
                  <a:pt x="2769" y="1585"/>
                  <a:pt x="2769" y="1584"/>
                  <a:pt x="2768" y="1582"/>
                </a:cubicBezTo>
                <a:cubicBezTo>
                  <a:pt x="2762" y="1581"/>
                  <a:pt x="2760" y="1584"/>
                  <a:pt x="2757" y="1587"/>
                </a:cubicBezTo>
                <a:cubicBezTo>
                  <a:pt x="2749" y="1596"/>
                  <a:pt x="2746" y="1591"/>
                  <a:pt x="2742" y="1587"/>
                </a:cubicBezTo>
                <a:cubicBezTo>
                  <a:pt x="2693" y="1552"/>
                  <a:pt x="2700" y="1564"/>
                  <a:pt x="2715" y="1575"/>
                </a:cubicBezTo>
                <a:cubicBezTo>
                  <a:pt x="2716" y="1588"/>
                  <a:pt x="2716" y="1588"/>
                  <a:pt x="2715" y="1589"/>
                </a:cubicBezTo>
                <a:cubicBezTo>
                  <a:pt x="2729" y="1621"/>
                  <a:pt x="2731" y="1626"/>
                  <a:pt x="2731" y="1631"/>
                </a:cubicBezTo>
                <a:cubicBezTo>
                  <a:pt x="2704" y="1731"/>
                  <a:pt x="2699" y="1740"/>
                  <a:pt x="2692" y="1750"/>
                </a:cubicBezTo>
                <a:cubicBezTo>
                  <a:pt x="2702" y="1791"/>
                  <a:pt x="2707" y="1771"/>
                  <a:pt x="2715" y="1782"/>
                </a:cubicBezTo>
                <a:cubicBezTo>
                  <a:pt x="2728" y="1754"/>
                  <a:pt x="2736" y="1759"/>
                  <a:pt x="2742" y="1755"/>
                </a:cubicBezTo>
                <a:cubicBezTo>
                  <a:pt x="2750" y="1730"/>
                  <a:pt x="2755" y="1727"/>
                  <a:pt x="2760" y="1722"/>
                </a:cubicBezTo>
                <a:cubicBezTo>
                  <a:pt x="2799" y="1687"/>
                  <a:pt x="2806" y="1673"/>
                  <a:pt x="2814" y="1675"/>
                </a:cubicBezTo>
                <a:cubicBezTo>
                  <a:pt x="2868" y="1654"/>
                  <a:pt x="2875" y="1658"/>
                  <a:pt x="2882" y="1655"/>
                </a:cubicBezTo>
                <a:cubicBezTo>
                  <a:pt x="2859" y="1646"/>
                  <a:pt x="2853" y="1651"/>
                  <a:pt x="2846" y="1648"/>
                </a:cubicBezTo>
                <a:cubicBezTo>
                  <a:pt x="2805" y="1669"/>
                  <a:pt x="2798" y="1664"/>
                  <a:pt x="2793" y="1674"/>
                </a:cubicBezTo>
                <a:cubicBezTo>
                  <a:pt x="2789" y="1661"/>
                  <a:pt x="2793" y="1654"/>
                  <a:pt x="2800" y="1646"/>
                </a:cubicBezTo>
                <a:cubicBezTo>
                  <a:pt x="2842" y="1616"/>
                  <a:pt x="2847" y="1620"/>
                  <a:pt x="2851" y="1612"/>
                </a:cubicBezTo>
                <a:cubicBezTo>
                  <a:pt x="2879" y="1599"/>
                  <a:pt x="2881" y="1597"/>
                  <a:pt x="2882" y="1596"/>
                </a:cubicBezTo>
                <a:cubicBezTo>
                  <a:pt x="2877" y="1588"/>
                  <a:pt x="2876" y="1589"/>
                  <a:pt x="2875" y="1590"/>
                </a:cubicBezTo>
                <a:cubicBezTo>
                  <a:pt x="2835" y="1606"/>
                  <a:pt x="2831" y="1612"/>
                  <a:pt x="2826" y="1611"/>
                </a:cubicBezTo>
                <a:cubicBezTo>
                  <a:pt x="2871" y="1575"/>
                  <a:pt x="2876" y="1570"/>
                  <a:pt x="2882" y="1567"/>
                </a:cubicBezTo>
                <a:cubicBezTo>
                  <a:pt x="2867" y="1560"/>
                  <a:pt x="2859" y="1569"/>
                  <a:pt x="2851" y="1569"/>
                </a:cubicBezTo>
                <a:cubicBezTo>
                  <a:pt x="2882" y="1527"/>
                  <a:pt x="2882" y="1527"/>
                  <a:pt x="2882" y="1527"/>
                </a:cubicBezTo>
                <a:cubicBezTo>
                  <a:pt x="2820" y="1568"/>
                  <a:pt x="2837" y="1555"/>
                  <a:pt x="2837" y="1544"/>
                </a:cubicBezTo>
                <a:cubicBezTo>
                  <a:pt x="2862" y="1523"/>
                  <a:pt x="2873" y="1516"/>
                  <a:pt x="2882" y="1508"/>
                </a:cubicBezTo>
                <a:cubicBezTo>
                  <a:pt x="2881" y="1476"/>
                  <a:pt x="2881" y="1475"/>
                  <a:pt x="2882" y="1474"/>
                </a:cubicBezTo>
                <a:cubicBezTo>
                  <a:pt x="2879" y="1425"/>
                  <a:pt x="2878" y="1431"/>
                  <a:pt x="2874" y="1437"/>
                </a:cubicBezTo>
                <a:close/>
                <a:moveTo>
                  <a:pt x="2744" y="1695"/>
                </a:moveTo>
                <a:cubicBezTo>
                  <a:pt x="2740" y="1701"/>
                  <a:pt x="2735" y="1707"/>
                  <a:pt x="2730" y="1713"/>
                </a:cubicBezTo>
                <a:cubicBezTo>
                  <a:pt x="2727" y="1717"/>
                  <a:pt x="2730" y="1719"/>
                  <a:pt x="2727" y="1722"/>
                </a:cubicBezTo>
                <a:cubicBezTo>
                  <a:pt x="2727" y="1722"/>
                  <a:pt x="2727" y="1722"/>
                  <a:pt x="2727" y="1722"/>
                </a:cubicBezTo>
                <a:cubicBezTo>
                  <a:pt x="2726" y="1724"/>
                  <a:pt x="2724" y="1727"/>
                  <a:pt x="2722" y="1729"/>
                </a:cubicBezTo>
                <a:cubicBezTo>
                  <a:pt x="2720" y="1731"/>
                  <a:pt x="2719" y="1734"/>
                  <a:pt x="2717" y="1736"/>
                </a:cubicBezTo>
                <a:cubicBezTo>
                  <a:pt x="2714" y="1733"/>
                  <a:pt x="2719" y="1729"/>
                  <a:pt x="2722" y="1725"/>
                </a:cubicBezTo>
                <a:cubicBezTo>
                  <a:pt x="2722" y="1724"/>
                  <a:pt x="2723" y="1723"/>
                  <a:pt x="2723" y="1722"/>
                </a:cubicBezTo>
                <a:cubicBezTo>
                  <a:pt x="2725" y="1716"/>
                  <a:pt x="2726" y="1711"/>
                  <a:pt x="2725" y="1706"/>
                </a:cubicBezTo>
                <a:cubicBezTo>
                  <a:pt x="2732" y="1700"/>
                  <a:pt x="2729" y="1696"/>
                  <a:pt x="2733" y="1690"/>
                </a:cubicBezTo>
                <a:cubicBezTo>
                  <a:pt x="2735" y="1685"/>
                  <a:pt x="2739" y="1680"/>
                  <a:pt x="2738" y="1675"/>
                </a:cubicBezTo>
                <a:cubicBezTo>
                  <a:pt x="2742" y="1672"/>
                  <a:pt x="2742" y="1678"/>
                  <a:pt x="2744" y="1681"/>
                </a:cubicBezTo>
                <a:cubicBezTo>
                  <a:pt x="2744" y="1685"/>
                  <a:pt x="2743" y="1690"/>
                  <a:pt x="2744" y="1695"/>
                </a:cubicBezTo>
                <a:close/>
                <a:moveTo>
                  <a:pt x="2809" y="1624"/>
                </a:moveTo>
                <a:cubicBezTo>
                  <a:pt x="2804" y="1617"/>
                  <a:pt x="2817" y="1615"/>
                  <a:pt x="2820" y="1610"/>
                </a:cubicBezTo>
                <a:cubicBezTo>
                  <a:pt x="2830" y="1617"/>
                  <a:pt x="2812" y="1620"/>
                  <a:pt x="2809" y="1624"/>
                </a:cubicBezTo>
                <a:close/>
                <a:moveTo>
                  <a:pt x="2842" y="1485"/>
                </a:moveTo>
                <a:cubicBezTo>
                  <a:pt x="2836" y="1490"/>
                  <a:pt x="2840" y="1477"/>
                  <a:pt x="2842" y="1475"/>
                </a:cubicBezTo>
                <a:cubicBezTo>
                  <a:pt x="2843" y="1478"/>
                  <a:pt x="2843" y="1481"/>
                  <a:pt x="2842" y="1485"/>
                </a:cubicBezTo>
                <a:close/>
                <a:moveTo>
                  <a:pt x="2842" y="1470"/>
                </a:moveTo>
                <a:cubicBezTo>
                  <a:pt x="2839" y="1446"/>
                  <a:pt x="2834" y="1422"/>
                  <a:pt x="2832" y="1397"/>
                </a:cubicBezTo>
                <a:cubicBezTo>
                  <a:pt x="2829" y="1392"/>
                  <a:pt x="2825" y="1386"/>
                  <a:pt x="2827" y="1379"/>
                </a:cubicBezTo>
                <a:cubicBezTo>
                  <a:pt x="2823" y="1374"/>
                  <a:pt x="2819" y="1368"/>
                  <a:pt x="2823" y="1361"/>
                </a:cubicBezTo>
                <a:cubicBezTo>
                  <a:pt x="2813" y="1356"/>
                  <a:pt x="2815" y="1350"/>
                  <a:pt x="2814" y="1344"/>
                </a:cubicBezTo>
                <a:cubicBezTo>
                  <a:pt x="2806" y="1340"/>
                  <a:pt x="2813" y="1333"/>
                  <a:pt x="2808" y="1328"/>
                </a:cubicBezTo>
                <a:cubicBezTo>
                  <a:pt x="2809" y="1326"/>
                  <a:pt x="2806" y="1324"/>
                  <a:pt x="2805" y="1322"/>
                </a:cubicBezTo>
                <a:cubicBezTo>
                  <a:pt x="2803" y="1320"/>
                  <a:pt x="2805" y="1320"/>
                  <a:pt x="2804" y="1318"/>
                </a:cubicBezTo>
                <a:cubicBezTo>
                  <a:pt x="2803" y="1316"/>
                  <a:pt x="2802" y="1310"/>
                  <a:pt x="2798" y="1307"/>
                </a:cubicBezTo>
                <a:cubicBezTo>
                  <a:pt x="2796" y="1305"/>
                  <a:pt x="2793" y="1298"/>
                  <a:pt x="2794" y="1293"/>
                </a:cubicBezTo>
                <a:cubicBezTo>
                  <a:pt x="2787" y="1282"/>
                  <a:pt x="2785" y="1271"/>
                  <a:pt x="2784" y="1259"/>
                </a:cubicBezTo>
                <a:cubicBezTo>
                  <a:pt x="2778" y="1257"/>
                  <a:pt x="2784" y="1252"/>
                  <a:pt x="2780" y="1249"/>
                </a:cubicBezTo>
                <a:cubicBezTo>
                  <a:pt x="2779" y="1247"/>
                  <a:pt x="2778" y="1244"/>
                  <a:pt x="2779" y="1241"/>
                </a:cubicBezTo>
                <a:cubicBezTo>
                  <a:pt x="2778" y="1235"/>
                  <a:pt x="2772" y="1230"/>
                  <a:pt x="2774" y="1223"/>
                </a:cubicBezTo>
                <a:cubicBezTo>
                  <a:pt x="2770" y="1218"/>
                  <a:pt x="2774" y="1211"/>
                  <a:pt x="2770" y="1205"/>
                </a:cubicBezTo>
                <a:cubicBezTo>
                  <a:pt x="2771" y="1202"/>
                  <a:pt x="2767" y="1200"/>
                  <a:pt x="2769" y="1197"/>
                </a:cubicBezTo>
                <a:cubicBezTo>
                  <a:pt x="2769" y="1194"/>
                  <a:pt x="2770" y="1191"/>
                  <a:pt x="2768" y="1189"/>
                </a:cubicBezTo>
                <a:cubicBezTo>
                  <a:pt x="2775" y="1185"/>
                  <a:pt x="2774" y="1199"/>
                  <a:pt x="2776" y="1202"/>
                </a:cubicBezTo>
                <a:cubicBezTo>
                  <a:pt x="2778" y="1207"/>
                  <a:pt x="2788" y="1212"/>
                  <a:pt x="2782" y="1218"/>
                </a:cubicBezTo>
                <a:cubicBezTo>
                  <a:pt x="2791" y="1222"/>
                  <a:pt x="2790" y="1228"/>
                  <a:pt x="2792" y="1233"/>
                </a:cubicBezTo>
                <a:cubicBezTo>
                  <a:pt x="2800" y="1238"/>
                  <a:pt x="2796" y="1244"/>
                  <a:pt x="2803" y="1248"/>
                </a:cubicBezTo>
                <a:cubicBezTo>
                  <a:pt x="2802" y="1259"/>
                  <a:pt x="2812" y="1269"/>
                  <a:pt x="2815" y="1280"/>
                </a:cubicBezTo>
                <a:cubicBezTo>
                  <a:pt x="2823" y="1290"/>
                  <a:pt x="2822" y="1301"/>
                  <a:pt x="2832" y="1310"/>
                </a:cubicBezTo>
                <a:cubicBezTo>
                  <a:pt x="2832" y="1326"/>
                  <a:pt x="2838" y="1340"/>
                  <a:pt x="2842" y="1355"/>
                </a:cubicBezTo>
                <a:cubicBezTo>
                  <a:pt x="2841" y="1360"/>
                  <a:pt x="2842" y="1366"/>
                  <a:pt x="2845" y="1371"/>
                </a:cubicBezTo>
                <a:cubicBezTo>
                  <a:pt x="2836" y="1378"/>
                  <a:pt x="2850" y="1381"/>
                  <a:pt x="2843" y="1388"/>
                </a:cubicBezTo>
                <a:cubicBezTo>
                  <a:pt x="2848" y="1398"/>
                  <a:pt x="2848" y="1409"/>
                  <a:pt x="2851" y="1420"/>
                </a:cubicBezTo>
                <a:cubicBezTo>
                  <a:pt x="2844" y="1437"/>
                  <a:pt x="2849" y="1453"/>
                  <a:pt x="2842" y="1470"/>
                </a:cubicBezTo>
                <a:close/>
                <a:moveTo>
                  <a:pt x="2853" y="1519"/>
                </a:moveTo>
                <a:cubicBezTo>
                  <a:pt x="2851" y="1518"/>
                  <a:pt x="2852" y="1513"/>
                  <a:pt x="2854" y="1512"/>
                </a:cubicBezTo>
                <a:cubicBezTo>
                  <a:pt x="2863" y="1507"/>
                  <a:pt x="2855" y="1520"/>
                  <a:pt x="2853" y="1519"/>
                </a:cubicBezTo>
                <a:close/>
                <a:moveTo>
                  <a:pt x="2871" y="1489"/>
                </a:moveTo>
                <a:cubicBezTo>
                  <a:pt x="2870" y="1487"/>
                  <a:pt x="2868" y="1488"/>
                  <a:pt x="2867" y="1490"/>
                </a:cubicBezTo>
                <a:cubicBezTo>
                  <a:pt x="2865" y="1487"/>
                  <a:pt x="2868" y="1484"/>
                  <a:pt x="2870" y="1481"/>
                </a:cubicBezTo>
                <a:cubicBezTo>
                  <a:pt x="2875" y="1483"/>
                  <a:pt x="2873" y="1486"/>
                  <a:pt x="2871" y="1489"/>
                </a:cubicBezTo>
                <a:close/>
                <a:moveTo>
                  <a:pt x="2822" y="1823"/>
                </a:moveTo>
                <a:cubicBezTo>
                  <a:pt x="2816" y="1820"/>
                  <a:pt x="2808" y="1827"/>
                  <a:pt x="2803" y="1820"/>
                </a:cubicBezTo>
                <a:cubicBezTo>
                  <a:pt x="2800" y="1822"/>
                  <a:pt x="2796" y="1825"/>
                  <a:pt x="2794" y="1823"/>
                </a:cubicBezTo>
                <a:cubicBezTo>
                  <a:pt x="2791" y="1826"/>
                  <a:pt x="2786" y="1823"/>
                  <a:pt x="2787" y="1827"/>
                </a:cubicBezTo>
                <a:cubicBezTo>
                  <a:pt x="2799" y="1827"/>
                  <a:pt x="2810" y="1829"/>
                  <a:pt x="2822" y="1829"/>
                </a:cubicBezTo>
                <a:cubicBezTo>
                  <a:pt x="2835" y="1827"/>
                  <a:pt x="2845" y="1833"/>
                  <a:pt x="2858" y="1827"/>
                </a:cubicBezTo>
                <a:cubicBezTo>
                  <a:pt x="2864" y="1830"/>
                  <a:pt x="2869" y="1835"/>
                  <a:pt x="2876" y="1833"/>
                </a:cubicBezTo>
                <a:cubicBezTo>
                  <a:pt x="2878" y="1834"/>
                  <a:pt x="2880" y="1834"/>
                  <a:pt x="2882" y="1834"/>
                </a:cubicBezTo>
                <a:cubicBezTo>
                  <a:pt x="2882" y="1825"/>
                  <a:pt x="2882" y="1825"/>
                  <a:pt x="2882" y="1825"/>
                </a:cubicBezTo>
                <a:cubicBezTo>
                  <a:pt x="2874" y="1825"/>
                  <a:pt x="2867" y="1825"/>
                  <a:pt x="2860" y="1819"/>
                </a:cubicBezTo>
                <a:cubicBezTo>
                  <a:pt x="2846" y="1827"/>
                  <a:pt x="2835" y="1818"/>
                  <a:pt x="2822" y="1823"/>
                </a:cubicBezTo>
                <a:close/>
                <a:moveTo>
                  <a:pt x="2845" y="1938"/>
                </a:moveTo>
                <a:cubicBezTo>
                  <a:pt x="2841" y="1938"/>
                  <a:pt x="2837" y="1938"/>
                  <a:pt x="2833" y="1935"/>
                </a:cubicBezTo>
                <a:cubicBezTo>
                  <a:pt x="2800" y="1931"/>
                  <a:pt x="2796" y="1925"/>
                  <a:pt x="2792" y="1923"/>
                </a:cubicBezTo>
                <a:cubicBezTo>
                  <a:pt x="2761" y="1919"/>
                  <a:pt x="2756" y="1915"/>
                  <a:pt x="2751" y="1918"/>
                </a:cubicBezTo>
                <a:cubicBezTo>
                  <a:pt x="2700" y="1912"/>
                  <a:pt x="2690" y="1915"/>
                  <a:pt x="2681" y="1910"/>
                </a:cubicBezTo>
                <a:cubicBezTo>
                  <a:pt x="2590" y="1921"/>
                  <a:pt x="2576" y="1927"/>
                  <a:pt x="2563" y="1928"/>
                </a:cubicBezTo>
                <a:cubicBezTo>
                  <a:pt x="2542" y="1937"/>
                  <a:pt x="2556" y="1942"/>
                  <a:pt x="2573" y="1933"/>
                </a:cubicBezTo>
                <a:cubicBezTo>
                  <a:pt x="2599" y="1932"/>
                  <a:pt x="2605" y="1925"/>
                  <a:pt x="2607" y="1928"/>
                </a:cubicBezTo>
                <a:cubicBezTo>
                  <a:pt x="2667" y="1921"/>
                  <a:pt x="2678" y="1921"/>
                  <a:pt x="2689" y="1922"/>
                </a:cubicBezTo>
                <a:cubicBezTo>
                  <a:pt x="2763" y="1935"/>
                  <a:pt x="2774" y="1929"/>
                  <a:pt x="2783" y="1936"/>
                </a:cubicBezTo>
                <a:cubicBezTo>
                  <a:pt x="2819" y="1946"/>
                  <a:pt x="2829" y="1948"/>
                  <a:pt x="2838" y="1949"/>
                </a:cubicBezTo>
                <a:cubicBezTo>
                  <a:pt x="2882" y="1949"/>
                  <a:pt x="2882" y="1949"/>
                  <a:pt x="2882" y="1949"/>
                </a:cubicBezTo>
                <a:close/>
                <a:moveTo>
                  <a:pt x="2861" y="2057"/>
                </a:moveTo>
                <a:cubicBezTo>
                  <a:pt x="2852" y="2048"/>
                  <a:pt x="2839" y="2058"/>
                  <a:pt x="2829" y="2050"/>
                </a:cubicBezTo>
                <a:cubicBezTo>
                  <a:pt x="2800" y="2050"/>
                  <a:pt x="2799" y="2043"/>
                  <a:pt x="2794" y="2048"/>
                </a:cubicBezTo>
                <a:cubicBezTo>
                  <a:pt x="2739" y="2043"/>
                  <a:pt x="2736" y="2034"/>
                  <a:pt x="2729" y="2037"/>
                </a:cubicBezTo>
                <a:cubicBezTo>
                  <a:pt x="2708" y="2032"/>
                  <a:pt x="2701" y="2036"/>
                  <a:pt x="2696" y="2033"/>
                </a:cubicBezTo>
                <a:cubicBezTo>
                  <a:pt x="2617" y="2030"/>
                  <a:pt x="2605" y="2033"/>
                  <a:pt x="2594" y="2028"/>
                </a:cubicBezTo>
                <a:cubicBezTo>
                  <a:pt x="2540" y="2039"/>
                  <a:pt x="2542" y="2049"/>
                  <a:pt x="2549" y="2043"/>
                </a:cubicBezTo>
                <a:cubicBezTo>
                  <a:pt x="2615" y="2035"/>
                  <a:pt x="2623" y="2040"/>
                  <a:pt x="2633" y="2035"/>
                </a:cubicBezTo>
                <a:cubicBezTo>
                  <a:pt x="2672" y="2037"/>
                  <a:pt x="2675" y="2045"/>
                  <a:pt x="2682" y="2042"/>
                </a:cubicBezTo>
                <a:cubicBezTo>
                  <a:pt x="2736" y="2050"/>
                  <a:pt x="2741" y="2053"/>
                  <a:pt x="2747" y="2049"/>
                </a:cubicBezTo>
                <a:cubicBezTo>
                  <a:pt x="2776" y="2055"/>
                  <a:pt x="2779" y="2055"/>
                  <a:pt x="2782" y="2055"/>
                </a:cubicBezTo>
                <a:cubicBezTo>
                  <a:pt x="2844" y="2064"/>
                  <a:pt x="2854" y="2068"/>
                  <a:pt x="2865" y="2069"/>
                </a:cubicBezTo>
                <a:cubicBezTo>
                  <a:pt x="2882" y="2058"/>
                  <a:pt x="2882" y="2058"/>
                  <a:pt x="2882" y="2058"/>
                </a:cubicBezTo>
                <a:close/>
                <a:moveTo>
                  <a:pt x="2829" y="2077"/>
                </a:moveTo>
                <a:cubicBezTo>
                  <a:pt x="2823" y="2071"/>
                  <a:pt x="2813" y="2081"/>
                  <a:pt x="2807" y="2074"/>
                </a:cubicBezTo>
                <a:cubicBezTo>
                  <a:pt x="2770" y="2070"/>
                  <a:pt x="2764" y="2078"/>
                  <a:pt x="2761" y="2072"/>
                </a:cubicBezTo>
                <a:cubicBezTo>
                  <a:pt x="2691" y="2067"/>
                  <a:pt x="2685" y="2064"/>
                  <a:pt x="2678" y="2069"/>
                </a:cubicBezTo>
                <a:cubicBezTo>
                  <a:pt x="2613" y="2062"/>
                  <a:pt x="2605" y="2067"/>
                  <a:pt x="2599" y="2063"/>
                </a:cubicBezTo>
                <a:cubicBezTo>
                  <a:pt x="2496" y="2070"/>
                  <a:pt x="2488" y="2086"/>
                  <a:pt x="2486" y="2079"/>
                </a:cubicBezTo>
                <a:cubicBezTo>
                  <a:pt x="2450" y="2085"/>
                  <a:pt x="2442" y="2095"/>
                  <a:pt x="2439" y="2091"/>
                </a:cubicBezTo>
                <a:cubicBezTo>
                  <a:pt x="2375" y="2118"/>
                  <a:pt x="2395" y="2116"/>
                  <a:pt x="2409" y="2109"/>
                </a:cubicBezTo>
                <a:cubicBezTo>
                  <a:pt x="2486" y="2088"/>
                  <a:pt x="2494" y="2086"/>
                  <a:pt x="2502" y="2082"/>
                </a:cubicBezTo>
                <a:cubicBezTo>
                  <a:pt x="2575" y="2079"/>
                  <a:pt x="2583" y="2072"/>
                  <a:pt x="2590" y="2076"/>
                </a:cubicBezTo>
                <a:cubicBezTo>
                  <a:pt x="2642" y="2073"/>
                  <a:pt x="2647" y="2079"/>
                  <a:pt x="2655" y="2076"/>
                </a:cubicBezTo>
                <a:cubicBezTo>
                  <a:pt x="2723" y="2085"/>
                  <a:pt x="2729" y="2081"/>
                  <a:pt x="2732" y="2086"/>
                </a:cubicBezTo>
                <a:cubicBezTo>
                  <a:pt x="2770" y="2092"/>
                  <a:pt x="2778" y="2083"/>
                  <a:pt x="2782" y="2089"/>
                </a:cubicBezTo>
                <a:cubicBezTo>
                  <a:pt x="2858" y="2088"/>
                  <a:pt x="2868" y="2090"/>
                  <a:pt x="2879" y="2091"/>
                </a:cubicBezTo>
                <a:cubicBezTo>
                  <a:pt x="2872" y="2078"/>
                  <a:pt x="2863" y="2076"/>
                  <a:pt x="2853" y="2076"/>
                </a:cubicBezTo>
                <a:close/>
                <a:moveTo>
                  <a:pt x="1792" y="2124"/>
                </a:moveTo>
                <a:cubicBezTo>
                  <a:pt x="1793" y="2111"/>
                  <a:pt x="1788" y="2095"/>
                  <a:pt x="1791" y="2083"/>
                </a:cubicBezTo>
                <a:cubicBezTo>
                  <a:pt x="1790" y="2017"/>
                  <a:pt x="1791" y="2010"/>
                  <a:pt x="1786" y="2001"/>
                </a:cubicBezTo>
                <a:cubicBezTo>
                  <a:pt x="1788" y="1950"/>
                  <a:pt x="1788" y="1937"/>
                  <a:pt x="1787" y="1923"/>
                </a:cubicBezTo>
                <a:cubicBezTo>
                  <a:pt x="1780" y="1828"/>
                  <a:pt x="1778" y="1814"/>
                  <a:pt x="1775" y="1800"/>
                </a:cubicBezTo>
                <a:cubicBezTo>
                  <a:pt x="1766" y="1745"/>
                  <a:pt x="1763" y="1734"/>
                  <a:pt x="1761" y="1722"/>
                </a:cubicBezTo>
                <a:cubicBezTo>
                  <a:pt x="1704" y="1582"/>
                  <a:pt x="1701" y="1576"/>
                  <a:pt x="1698" y="1570"/>
                </a:cubicBezTo>
                <a:cubicBezTo>
                  <a:pt x="1668" y="1538"/>
                  <a:pt x="1663" y="1536"/>
                  <a:pt x="1660" y="1533"/>
                </a:cubicBezTo>
                <a:cubicBezTo>
                  <a:pt x="1682" y="1585"/>
                  <a:pt x="1682" y="1586"/>
                  <a:pt x="1682" y="1587"/>
                </a:cubicBezTo>
                <a:cubicBezTo>
                  <a:pt x="1700" y="1656"/>
                  <a:pt x="1715" y="1668"/>
                  <a:pt x="1710" y="1674"/>
                </a:cubicBezTo>
                <a:cubicBezTo>
                  <a:pt x="1719" y="1719"/>
                  <a:pt x="1720" y="1721"/>
                  <a:pt x="1721" y="1722"/>
                </a:cubicBezTo>
                <a:cubicBezTo>
                  <a:pt x="1733" y="1777"/>
                  <a:pt x="1731" y="1789"/>
                  <a:pt x="1735" y="1804"/>
                </a:cubicBezTo>
                <a:cubicBezTo>
                  <a:pt x="1734" y="1861"/>
                  <a:pt x="1739" y="1875"/>
                  <a:pt x="1737" y="1887"/>
                </a:cubicBezTo>
                <a:cubicBezTo>
                  <a:pt x="1728" y="1905"/>
                  <a:pt x="1728" y="1885"/>
                  <a:pt x="1721" y="1862"/>
                </a:cubicBezTo>
                <a:cubicBezTo>
                  <a:pt x="1699" y="1773"/>
                  <a:pt x="1690" y="1747"/>
                  <a:pt x="1681" y="1722"/>
                </a:cubicBezTo>
                <a:cubicBezTo>
                  <a:pt x="1641" y="1627"/>
                  <a:pt x="1640" y="1618"/>
                  <a:pt x="1632" y="1615"/>
                </a:cubicBezTo>
                <a:cubicBezTo>
                  <a:pt x="1691" y="1782"/>
                  <a:pt x="1701" y="1807"/>
                  <a:pt x="1706" y="1831"/>
                </a:cubicBezTo>
                <a:cubicBezTo>
                  <a:pt x="1718" y="1906"/>
                  <a:pt x="1724" y="1911"/>
                  <a:pt x="1721" y="1914"/>
                </a:cubicBezTo>
                <a:cubicBezTo>
                  <a:pt x="1724" y="1955"/>
                  <a:pt x="1730" y="1965"/>
                  <a:pt x="1727" y="1972"/>
                </a:cubicBezTo>
                <a:cubicBezTo>
                  <a:pt x="1722" y="2031"/>
                  <a:pt x="1736" y="2044"/>
                  <a:pt x="1730" y="2051"/>
                </a:cubicBezTo>
                <a:cubicBezTo>
                  <a:pt x="1738" y="2121"/>
                  <a:pt x="1734" y="2137"/>
                  <a:pt x="1736" y="2155"/>
                </a:cubicBezTo>
                <a:cubicBezTo>
                  <a:pt x="1760" y="2155"/>
                  <a:pt x="1760" y="2149"/>
                  <a:pt x="1759" y="2144"/>
                </a:cubicBezTo>
                <a:cubicBezTo>
                  <a:pt x="1756" y="2037"/>
                  <a:pt x="1750" y="2027"/>
                  <a:pt x="1754" y="2020"/>
                </a:cubicBezTo>
                <a:cubicBezTo>
                  <a:pt x="1749" y="1978"/>
                  <a:pt x="1752" y="1976"/>
                  <a:pt x="1749" y="1971"/>
                </a:cubicBezTo>
                <a:cubicBezTo>
                  <a:pt x="1745" y="1912"/>
                  <a:pt x="1750" y="1906"/>
                  <a:pt x="1744" y="1896"/>
                </a:cubicBezTo>
                <a:cubicBezTo>
                  <a:pt x="1744" y="1832"/>
                  <a:pt x="1745" y="1816"/>
                  <a:pt x="1742" y="1800"/>
                </a:cubicBezTo>
                <a:cubicBezTo>
                  <a:pt x="1742" y="1764"/>
                  <a:pt x="1738" y="1759"/>
                  <a:pt x="1736" y="1754"/>
                </a:cubicBezTo>
                <a:cubicBezTo>
                  <a:pt x="1727" y="1715"/>
                  <a:pt x="1729" y="1709"/>
                  <a:pt x="1726" y="1701"/>
                </a:cubicBezTo>
                <a:cubicBezTo>
                  <a:pt x="1689" y="1593"/>
                  <a:pt x="1688" y="1590"/>
                  <a:pt x="1687" y="1587"/>
                </a:cubicBezTo>
                <a:cubicBezTo>
                  <a:pt x="1676" y="1548"/>
                  <a:pt x="1679" y="1557"/>
                  <a:pt x="1683" y="1561"/>
                </a:cubicBezTo>
                <a:cubicBezTo>
                  <a:pt x="1701" y="1592"/>
                  <a:pt x="1703" y="1596"/>
                  <a:pt x="1709" y="1606"/>
                </a:cubicBezTo>
                <a:cubicBezTo>
                  <a:pt x="1753" y="1723"/>
                  <a:pt x="1753" y="1723"/>
                  <a:pt x="1753" y="1723"/>
                </a:cubicBezTo>
                <a:cubicBezTo>
                  <a:pt x="1764" y="1782"/>
                  <a:pt x="1767" y="1797"/>
                  <a:pt x="1767" y="1810"/>
                </a:cubicBezTo>
                <a:cubicBezTo>
                  <a:pt x="1771" y="1850"/>
                  <a:pt x="1771" y="1850"/>
                  <a:pt x="1771" y="1851"/>
                </a:cubicBezTo>
                <a:cubicBezTo>
                  <a:pt x="1778" y="1964"/>
                  <a:pt x="1773" y="1969"/>
                  <a:pt x="1777" y="1976"/>
                </a:cubicBezTo>
                <a:cubicBezTo>
                  <a:pt x="1779" y="2064"/>
                  <a:pt x="1776" y="2071"/>
                  <a:pt x="1779" y="2079"/>
                </a:cubicBezTo>
                <a:cubicBezTo>
                  <a:pt x="1780" y="2146"/>
                  <a:pt x="1785" y="2154"/>
                  <a:pt x="1784" y="2160"/>
                </a:cubicBezTo>
                <a:close/>
                <a:moveTo>
                  <a:pt x="2874" y="1978"/>
                </a:moveTo>
                <a:cubicBezTo>
                  <a:pt x="2863" y="1971"/>
                  <a:pt x="2849" y="1977"/>
                  <a:pt x="2838" y="1970"/>
                </a:cubicBezTo>
                <a:cubicBezTo>
                  <a:pt x="2813" y="1966"/>
                  <a:pt x="2807" y="1965"/>
                  <a:pt x="2801" y="1965"/>
                </a:cubicBezTo>
                <a:cubicBezTo>
                  <a:pt x="2736" y="1963"/>
                  <a:pt x="2733" y="1951"/>
                  <a:pt x="2725" y="1958"/>
                </a:cubicBezTo>
                <a:cubicBezTo>
                  <a:pt x="2662" y="1954"/>
                  <a:pt x="2655" y="1957"/>
                  <a:pt x="2650" y="1953"/>
                </a:cubicBezTo>
                <a:cubicBezTo>
                  <a:pt x="2595" y="1964"/>
                  <a:pt x="2583" y="1960"/>
                  <a:pt x="2569" y="1966"/>
                </a:cubicBezTo>
                <a:cubicBezTo>
                  <a:pt x="2502" y="1979"/>
                  <a:pt x="2501" y="1992"/>
                  <a:pt x="2493" y="1986"/>
                </a:cubicBezTo>
                <a:cubicBezTo>
                  <a:pt x="2457" y="2002"/>
                  <a:pt x="2451" y="2004"/>
                  <a:pt x="2452" y="2008"/>
                </a:cubicBezTo>
                <a:cubicBezTo>
                  <a:pt x="2532" y="1984"/>
                  <a:pt x="2541" y="1980"/>
                  <a:pt x="2549" y="1978"/>
                </a:cubicBezTo>
                <a:cubicBezTo>
                  <a:pt x="2590" y="1967"/>
                  <a:pt x="2592" y="1975"/>
                  <a:pt x="2597" y="1972"/>
                </a:cubicBezTo>
                <a:cubicBezTo>
                  <a:pt x="2678" y="1966"/>
                  <a:pt x="2686" y="1968"/>
                  <a:pt x="2695" y="1966"/>
                </a:cubicBezTo>
                <a:cubicBezTo>
                  <a:pt x="2776" y="1972"/>
                  <a:pt x="2780" y="1973"/>
                  <a:pt x="2784" y="1976"/>
                </a:cubicBezTo>
                <a:cubicBezTo>
                  <a:pt x="2815" y="1977"/>
                  <a:pt x="2817" y="1985"/>
                  <a:pt x="2823" y="1979"/>
                </a:cubicBezTo>
                <a:cubicBezTo>
                  <a:pt x="2860" y="1987"/>
                  <a:pt x="2871" y="1989"/>
                  <a:pt x="2882" y="1991"/>
                </a:cubicBezTo>
                <a:close/>
                <a:moveTo>
                  <a:pt x="1547" y="2138"/>
                </a:moveTo>
                <a:cubicBezTo>
                  <a:pt x="1540" y="2138"/>
                  <a:pt x="1537" y="2128"/>
                  <a:pt x="1531" y="2126"/>
                </a:cubicBezTo>
                <a:cubicBezTo>
                  <a:pt x="1483" y="2083"/>
                  <a:pt x="1480" y="2073"/>
                  <a:pt x="1473" y="2074"/>
                </a:cubicBezTo>
                <a:cubicBezTo>
                  <a:pt x="1425" y="2031"/>
                  <a:pt x="1422" y="2021"/>
                  <a:pt x="1415" y="2022"/>
                </a:cubicBezTo>
                <a:cubicBezTo>
                  <a:pt x="1352" y="1966"/>
                  <a:pt x="1351" y="1951"/>
                  <a:pt x="1343" y="1954"/>
                </a:cubicBezTo>
                <a:cubicBezTo>
                  <a:pt x="1274" y="1868"/>
                  <a:pt x="1270" y="1859"/>
                  <a:pt x="1266" y="1849"/>
                </a:cubicBezTo>
                <a:cubicBezTo>
                  <a:pt x="1246" y="1802"/>
                  <a:pt x="1244" y="1793"/>
                  <a:pt x="1237" y="1796"/>
                </a:cubicBezTo>
                <a:cubicBezTo>
                  <a:pt x="1241" y="1819"/>
                  <a:pt x="1249" y="1828"/>
                  <a:pt x="1246" y="1834"/>
                </a:cubicBezTo>
                <a:cubicBezTo>
                  <a:pt x="1177" y="1707"/>
                  <a:pt x="1179" y="1693"/>
                  <a:pt x="1170" y="1693"/>
                </a:cubicBezTo>
                <a:cubicBezTo>
                  <a:pt x="1241" y="1843"/>
                  <a:pt x="1245" y="1845"/>
                  <a:pt x="1249" y="1849"/>
                </a:cubicBezTo>
                <a:cubicBezTo>
                  <a:pt x="1278" y="1907"/>
                  <a:pt x="1286" y="1922"/>
                  <a:pt x="1293" y="1937"/>
                </a:cubicBezTo>
                <a:cubicBezTo>
                  <a:pt x="1416" y="2114"/>
                  <a:pt x="1427" y="2122"/>
                  <a:pt x="1435" y="2135"/>
                </a:cubicBezTo>
                <a:cubicBezTo>
                  <a:pt x="1458" y="2160"/>
                  <a:pt x="1462" y="2157"/>
                  <a:pt x="1464" y="2160"/>
                </a:cubicBezTo>
                <a:cubicBezTo>
                  <a:pt x="1444" y="2123"/>
                  <a:pt x="1433" y="2119"/>
                  <a:pt x="1426" y="2103"/>
                </a:cubicBezTo>
                <a:cubicBezTo>
                  <a:pt x="1389" y="2063"/>
                  <a:pt x="1380" y="2053"/>
                  <a:pt x="1372" y="2040"/>
                </a:cubicBezTo>
                <a:cubicBezTo>
                  <a:pt x="1309" y="1936"/>
                  <a:pt x="1307" y="1927"/>
                  <a:pt x="1301" y="1926"/>
                </a:cubicBezTo>
                <a:cubicBezTo>
                  <a:pt x="1313" y="1932"/>
                  <a:pt x="1316" y="1941"/>
                  <a:pt x="1321" y="1942"/>
                </a:cubicBezTo>
                <a:cubicBezTo>
                  <a:pt x="1364" y="1986"/>
                  <a:pt x="1368" y="1992"/>
                  <a:pt x="1372" y="1998"/>
                </a:cubicBezTo>
                <a:cubicBezTo>
                  <a:pt x="1407" y="2021"/>
                  <a:pt x="1408" y="2031"/>
                  <a:pt x="1413" y="2029"/>
                </a:cubicBezTo>
                <a:cubicBezTo>
                  <a:pt x="1476" y="2098"/>
                  <a:pt x="1487" y="2091"/>
                  <a:pt x="1491" y="2104"/>
                </a:cubicBezTo>
                <a:cubicBezTo>
                  <a:pt x="1538" y="2147"/>
                  <a:pt x="1547" y="2153"/>
                  <a:pt x="1556" y="2160"/>
                </a:cubicBezTo>
                <a:cubicBezTo>
                  <a:pt x="1557" y="2143"/>
                  <a:pt x="1550" y="2146"/>
                  <a:pt x="1547" y="2138"/>
                </a:cubicBezTo>
                <a:close/>
                <a:moveTo>
                  <a:pt x="847" y="2089"/>
                </a:moveTo>
                <a:cubicBezTo>
                  <a:pt x="843" y="2073"/>
                  <a:pt x="841" y="2057"/>
                  <a:pt x="838" y="2042"/>
                </a:cubicBezTo>
                <a:cubicBezTo>
                  <a:pt x="839" y="2032"/>
                  <a:pt x="833" y="2027"/>
                  <a:pt x="836" y="2017"/>
                </a:cubicBezTo>
                <a:cubicBezTo>
                  <a:pt x="838" y="2012"/>
                  <a:pt x="834" y="2010"/>
                  <a:pt x="836" y="2005"/>
                </a:cubicBezTo>
                <a:cubicBezTo>
                  <a:pt x="829" y="2004"/>
                  <a:pt x="841" y="1993"/>
                  <a:pt x="830" y="1994"/>
                </a:cubicBezTo>
                <a:cubicBezTo>
                  <a:pt x="829" y="2007"/>
                  <a:pt x="832" y="2017"/>
                  <a:pt x="829" y="2030"/>
                </a:cubicBezTo>
                <a:cubicBezTo>
                  <a:pt x="832" y="2035"/>
                  <a:pt x="830" y="2043"/>
                  <a:pt x="834" y="2046"/>
                </a:cubicBezTo>
                <a:cubicBezTo>
                  <a:pt x="833" y="2054"/>
                  <a:pt x="832" y="2060"/>
                  <a:pt x="835" y="2065"/>
                </a:cubicBezTo>
                <a:cubicBezTo>
                  <a:pt x="837" y="2089"/>
                  <a:pt x="841" y="2112"/>
                  <a:pt x="847" y="2134"/>
                </a:cubicBezTo>
                <a:cubicBezTo>
                  <a:pt x="850" y="2143"/>
                  <a:pt x="853" y="2151"/>
                  <a:pt x="855" y="2160"/>
                </a:cubicBezTo>
                <a:cubicBezTo>
                  <a:pt x="868" y="2160"/>
                  <a:pt x="868" y="2160"/>
                  <a:pt x="868" y="2160"/>
                </a:cubicBezTo>
                <a:cubicBezTo>
                  <a:pt x="865" y="2152"/>
                  <a:pt x="863" y="2142"/>
                  <a:pt x="859" y="2134"/>
                </a:cubicBezTo>
                <a:cubicBezTo>
                  <a:pt x="854" y="2119"/>
                  <a:pt x="850" y="2104"/>
                  <a:pt x="847" y="2089"/>
                </a:cubicBezTo>
                <a:close/>
                <a:moveTo>
                  <a:pt x="721" y="2145"/>
                </a:moveTo>
                <a:cubicBezTo>
                  <a:pt x="714" y="2140"/>
                  <a:pt x="725" y="2124"/>
                  <a:pt x="716" y="2120"/>
                </a:cubicBezTo>
                <a:cubicBezTo>
                  <a:pt x="707" y="2131"/>
                  <a:pt x="713" y="2147"/>
                  <a:pt x="714" y="2160"/>
                </a:cubicBezTo>
                <a:cubicBezTo>
                  <a:pt x="721" y="2160"/>
                  <a:pt x="721" y="2160"/>
                  <a:pt x="721" y="2160"/>
                </a:cubicBezTo>
                <a:cubicBezTo>
                  <a:pt x="721" y="2156"/>
                  <a:pt x="720" y="2151"/>
                  <a:pt x="721" y="2145"/>
                </a:cubicBezTo>
                <a:close/>
                <a:moveTo>
                  <a:pt x="417" y="2054"/>
                </a:moveTo>
                <a:cubicBezTo>
                  <a:pt x="407" y="2054"/>
                  <a:pt x="398" y="2052"/>
                  <a:pt x="389" y="2049"/>
                </a:cubicBezTo>
                <a:cubicBezTo>
                  <a:pt x="365" y="2047"/>
                  <a:pt x="363" y="2042"/>
                  <a:pt x="360" y="2043"/>
                </a:cubicBezTo>
                <a:cubicBezTo>
                  <a:pt x="328" y="2034"/>
                  <a:pt x="323" y="2035"/>
                  <a:pt x="319" y="2033"/>
                </a:cubicBezTo>
                <a:cubicBezTo>
                  <a:pt x="276" y="2016"/>
                  <a:pt x="274" y="2016"/>
                  <a:pt x="272" y="2016"/>
                </a:cubicBezTo>
                <a:cubicBezTo>
                  <a:pt x="226" y="2002"/>
                  <a:pt x="202" y="1998"/>
                  <a:pt x="178" y="1991"/>
                </a:cubicBezTo>
                <a:cubicBezTo>
                  <a:pt x="99" y="1978"/>
                  <a:pt x="92" y="1982"/>
                  <a:pt x="87" y="1979"/>
                </a:cubicBezTo>
                <a:cubicBezTo>
                  <a:pt x="43" y="1979"/>
                  <a:pt x="37" y="1977"/>
                  <a:pt x="30" y="1979"/>
                </a:cubicBezTo>
                <a:cubicBezTo>
                  <a:pt x="2" y="1993"/>
                  <a:pt x="2" y="1993"/>
                  <a:pt x="2" y="1993"/>
                </a:cubicBezTo>
                <a:cubicBezTo>
                  <a:pt x="31" y="1992"/>
                  <a:pt x="38" y="1989"/>
                  <a:pt x="45" y="1990"/>
                </a:cubicBezTo>
                <a:cubicBezTo>
                  <a:pt x="91" y="1989"/>
                  <a:pt x="97" y="1992"/>
                  <a:pt x="103" y="1993"/>
                </a:cubicBezTo>
                <a:cubicBezTo>
                  <a:pt x="136" y="2000"/>
                  <a:pt x="150" y="1992"/>
                  <a:pt x="162" y="2002"/>
                </a:cubicBezTo>
                <a:cubicBezTo>
                  <a:pt x="193" y="2007"/>
                  <a:pt x="197" y="2008"/>
                  <a:pt x="199" y="2012"/>
                </a:cubicBezTo>
                <a:cubicBezTo>
                  <a:pt x="241" y="2012"/>
                  <a:pt x="245" y="2019"/>
                  <a:pt x="250" y="2020"/>
                </a:cubicBezTo>
                <a:cubicBezTo>
                  <a:pt x="306" y="2038"/>
                  <a:pt x="312" y="2038"/>
                  <a:pt x="317" y="2041"/>
                </a:cubicBezTo>
                <a:cubicBezTo>
                  <a:pt x="356" y="2053"/>
                  <a:pt x="364" y="2047"/>
                  <a:pt x="368" y="2055"/>
                </a:cubicBezTo>
                <a:cubicBezTo>
                  <a:pt x="409" y="2057"/>
                  <a:pt x="413" y="2065"/>
                  <a:pt x="420" y="2059"/>
                </a:cubicBezTo>
                <a:cubicBezTo>
                  <a:pt x="444" y="2066"/>
                  <a:pt x="450" y="2067"/>
                  <a:pt x="456" y="2066"/>
                </a:cubicBezTo>
                <a:close/>
                <a:moveTo>
                  <a:pt x="629" y="1975"/>
                </a:moveTo>
                <a:cubicBezTo>
                  <a:pt x="623" y="1970"/>
                  <a:pt x="617" y="1972"/>
                  <a:pt x="610" y="1973"/>
                </a:cubicBezTo>
                <a:cubicBezTo>
                  <a:pt x="529" y="1972"/>
                  <a:pt x="523" y="1971"/>
                  <a:pt x="517" y="1970"/>
                </a:cubicBezTo>
                <a:cubicBezTo>
                  <a:pt x="475" y="1968"/>
                  <a:pt x="469" y="1967"/>
                  <a:pt x="463" y="1967"/>
                </a:cubicBezTo>
                <a:cubicBezTo>
                  <a:pt x="384" y="1953"/>
                  <a:pt x="377" y="1956"/>
                  <a:pt x="372" y="1952"/>
                </a:cubicBezTo>
                <a:cubicBezTo>
                  <a:pt x="290" y="1938"/>
                  <a:pt x="281" y="1936"/>
                  <a:pt x="271" y="1932"/>
                </a:cubicBezTo>
                <a:cubicBezTo>
                  <a:pt x="234" y="1929"/>
                  <a:pt x="226" y="1924"/>
                  <a:pt x="217" y="1923"/>
                </a:cubicBezTo>
                <a:cubicBezTo>
                  <a:pt x="169" y="1917"/>
                  <a:pt x="165" y="1914"/>
                  <a:pt x="160" y="1916"/>
                </a:cubicBezTo>
                <a:cubicBezTo>
                  <a:pt x="94" y="1912"/>
                  <a:pt x="84" y="1915"/>
                  <a:pt x="75" y="1910"/>
                </a:cubicBezTo>
                <a:cubicBezTo>
                  <a:pt x="11" y="1915"/>
                  <a:pt x="7" y="1914"/>
                  <a:pt x="2" y="1915"/>
                </a:cubicBezTo>
                <a:cubicBezTo>
                  <a:pt x="21" y="1926"/>
                  <a:pt x="28" y="1922"/>
                  <a:pt x="33" y="1925"/>
                </a:cubicBezTo>
                <a:cubicBezTo>
                  <a:pt x="53" y="1923"/>
                  <a:pt x="57" y="1921"/>
                  <a:pt x="60" y="1924"/>
                </a:cubicBezTo>
                <a:cubicBezTo>
                  <a:pt x="114" y="1924"/>
                  <a:pt x="130" y="1929"/>
                  <a:pt x="147" y="1929"/>
                </a:cubicBezTo>
                <a:cubicBezTo>
                  <a:pt x="186" y="1931"/>
                  <a:pt x="190" y="1929"/>
                  <a:pt x="194" y="1932"/>
                </a:cubicBezTo>
                <a:cubicBezTo>
                  <a:pt x="227" y="1938"/>
                  <a:pt x="235" y="1939"/>
                  <a:pt x="242" y="1945"/>
                </a:cubicBezTo>
                <a:cubicBezTo>
                  <a:pt x="271" y="1946"/>
                  <a:pt x="275" y="1947"/>
                  <a:pt x="279" y="1948"/>
                </a:cubicBezTo>
                <a:cubicBezTo>
                  <a:pt x="307" y="1954"/>
                  <a:pt x="311" y="1954"/>
                  <a:pt x="315" y="1955"/>
                </a:cubicBezTo>
                <a:cubicBezTo>
                  <a:pt x="357" y="1965"/>
                  <a:pt x="363" y="1957"/>
                  <a:pt x="366" y="1963"/>
                </a:cubicBezTo>
                <a:cubicBezTo>
                  <a:pt x="395" y="1971"/>
                  <a:pt x="401" y="1965"/>
                  <a:pt x="403" y="1973"/>
                </a:cubicBezTo>
                <a:cubicBezTo>
                  <a:pt x="451" y="1977"/>
                  <a:pt x="459" y="1979"/>
                  <a:pt x="468" y="1975"/>
                </a:cubicBezTo>
                <a:cubicBezTo>
                  <a:pt x="520" y="1987"/>
                  <a:pt x="527" y="1972"/>
                  <a:pt x="530" y="1978"/>
                </a:cubicBezTo>
                <a:cubicBezTo>
                  <a:pt x="579" y="1977"/>
                  <a:pt x="587" y="1982"/>
                  <a:pt x="596" y="1979"/>
                </a:cubicBezTo>
                <a:cubicBezTo>
                  <a:pt x="626" y="1977"/>
                  <a:pt x="631" y="1976"/>
                  <a:pt x="634" y="1978"/>
                </a:cubicBezTo>
                <a:close/>
                <a:moveTo>
                  <a:pt x="813" y="2104"/>
                </a:moveTo>
                <a:cubicBezTo>
                  <a:pt x="806" y="2082"/>
                  <a:pt x="799" y="2060"/>
                  <a:pt x="795" y="2036"/>
                </a:cubicBezTo>
                <a:cubicBezTo>
                  <a:pt x="796" y="2029"/>
                  <a:pt x="795" y="2024"/>
                  <a:pt x="794" y="2018"/>
                </a:cubicBezTo>
                <a:cubicBezTo>
                  <a:pt x="795" y="2010"/>
                  <a:pt x="801" y="1999"/>
                  <a:pt x="793" y="1997"/>
                </a:cubicBezTo>
                <a:cubicBezTo>
                  <a:pt x="786" y="2006"/>
                  <a:pt x="789" y="2019"/>
                  <a:pt x="786" y="2037"/>
                </a:cubicBezTo>
                <a:cubicBezTo>
                  <a:pt x="791" y="2043"/>
                  <a:pt x="789" y="2054"/>
                  <a:pt x="791" y="2062"/>
                </a:cubicBezTo>
                <a:cubicBezTo>
                  <a:pt x="791" y="2071"/>
                  <a:pt x="797" y="2078"/>
                  <a:pt x="796" y="2087"/>
                </a:cubicBezTo>
                <a:cubicBezTo>
                  <a:pt x="802" y="2094"/>
                  <a:pt x="800" y="2104"/>
                  <a:pt x="805" y="2111"/>
                </a:cubicBezTo>
                <a:cubicBezTo>
                  <a:pt x="807" y="2120"/>
                  <a:pt x="812" y="2127"/>
                  <a:pt x="813" y="2137"/>
                </a:cubicBezTo>
                <a:cubicBezTo>
                  <a:pt x="817" y="2145"/>
                  <a:pt x="820" y="2152"/>
                  <a:pt x="823" y="2160"/>
                </a:cubicBezTo>
                <a:cubicBezTo>
                  <a:pt x="837" y="2160"/>
                  <a:pt x="837" y="2160"/>
                  <a:pt x="837" y="2160"/>
                </a:cubicBezTo>
                <a:cubicBezTo>
                  <a:pt x="835" y="2152"/>
                  <a:pt x="828" y="2146"/>
                  <a:pt x="829" y="2135"/>
                </a:cubicBezTo>
                <a:cubicBezTo>
                  <a:pt x="820" y="2127"/>
                  <a:pt x="819" y="2113"/>
                  <a:pt x="813" y="2104"/>
                </a:cubicBezTo>
                <a:close/>
                <a:moveTo>
                  <a:pt x="781" y="2110"/>
                </a:moveTo>
                <a:cubicBezTo>
                  <a:pt x="778" y="2102"/>
                  <a:pt x="774" y="2094"/>
                  <a:pt x="770" y="2086"/>
                </a:cubicBezTo>
                <a:cubicBezTo>
                  <a:pt x="769" y="2076"/>
                  <a:pt x="759" y="2071"/>
                  <a:pt x="762" y="2057"/>
                </a:cubicBezTo>
                <a:cubicBezTo>
                  <a:pt x="755" y="2051"/>
                  <a:pt x="757" y="2040"/>
                  <a:pt x="754" y="2031"/>
                </a:cubicBezTo>
                <a:cubicBezTo>
                  <a:pt x="752" y="2021"/>
                  <a:pt x="749" y="2012"/>
                  <a:pt x="750" y="2000"/>
                </a:cubicBezTo>
                <a:cubicBezTo>
                  <a:pt x="746" y="1993"/>
                  <a:pt x="746" y="1982"/>
                  <a:pt x="749" y="1970"/>
                </a:cubicBezTo>
                <a:cubicBezTo>
                  <a:pt x="744" y="1968"/>
                  <a:pt x="752" y="1957"/>
                  <a:pt x="748" y="1954"/>
                </a:cubicBezTo>
                <a:cubicBezTo>
                  <a:pt x="747" y="1949"/>
                  <a:pt x="755" y="1939"/>
                  <a:pt x="749" y="1937"/>
                </a:cubicBezTo>
                <a:cubicBezTo>
                  <a:pt x="746" y="1939"/>
                  <a:pt x="738" y="1955"/>
                  <a:pt x="743" y="1959"/>
                </a:cubicBezTo>
                <a:cubicBezTo>
                  <a:pt x="742" y="1964"/>
                  <a:pt x="742" y="1968"/>
                  <a:pt x="743" y="1971"/>
                </a:cubicBezTo>
                <a:cubicBezTo>
                  <a:pt x="742" y="1976"/>
                  <a:pt x="739" y="1981"/>
                  <a:pt x="743" y="1983"/>
                </a:cubicBezTo>
                <a:cubicBezTo>
                  <a:pt x="742" y="2000"/>
                  <a:pt x="744" y="2014"/>
                  <a:pt x="746" y="2029"/>
                </a:cubicBezTo>
                <a:cubicBezTo>
                  <a:pt x="743" y="2034"/>
                  <a:pt x="736" y="2032"/>
                  <a:pt x="736" y="2042"/>
                </a:cubicBezTo>
                <a:cubicBezTo>
                  <a:pt x="741" y="2047"/>
                  <a:pt x="737" y="2057"/>
                  <a:pt x="740" y="2063"/>
                </a:cubicBezTo>
                <a:cubicBezTo>
                  <a:pt x="738" y="2072"/>
                  <a:pt x="742" y="2078"/>
                  <a:pt x="743" y="2085"/>
                </a:cubicBezTo>
                <a:cubicBezTo>
                  <a:pt x="746" y="2099"/>
                  <a:pt x="746" y="2115"/>
                  <a:pt x="753" y="2127"/>
                </a:cubicBezTo>
                <a:cubicBezTo>
                  <a:pt x="752" y="2140"/>
                  <a:pt x="759" y="2149"/>
                  <a:pt x="761" y="2160"/>
                </a:cubicBezTo>
                <a:cubicBezTo>
                  <a:pt x="772" y="2160"/>
                  <a:pt x="772" y="2160"/>
                  <a:pt x="772" y="2160"/>
                </a:cubicBezTo>
                <a:cubicBezTo>
                  <a:pt x="771" y="2156"/>
                  <a:pt x="770" y="2152"/>
                  <a:pt x="768" y="2149"/>
                </a:cubicBezTo>
                <a:cubicBezTo>
                  <a:pt x="768" y="2143"/>
                  <a:pt x="764" y="2138"/>
                  <a:pt x="763" y="2133"/>
                </a:cubicBezTo>
                <a:cubicBezTo>
                  <a:pt x="766" y="2126"/>
                  <a:pt x="761" y="2123"/>
                  <a:pt x="758" y="2119"/>
                </a:cubicBezTo>
                <a:cubicBezTo>
                  <a:pt x="759" y="2095"/>
                  <a:pt x="746" y="2079"/>
                  <a:pt x="748" y="2054"/>
                </a:cubicBezTo>
                <a:cubicBezTo>
                  <a:pt x="756" y="2055"/>
                  <a:pt x="748" y="2065"/>
                  <a:pt x="754" y="2067"/>
                </a:cubicBezTo>
                <a:cubicBezTo>
                  <a:pt x="757" y="2070"/>
                  <a:pt x="757" y="2074"/>
                  <a:pt x="756" y="2080"/>
                </a:cubicBezTo>
                <a:cubicBezTo>
                  <a:pt x="761" y="2087"/>
                  <a:pt x="765" y="2094"/>
                  <a:pt x="765" y="2103"/>
                </a:cubicBezTo>
                <a:cubicBezTo>
                  <a:pt x="776" y="2121"/>
                  <a:pt x="783" y="2141"/>
                  <a:pt x="791" y="2160"/>
                </a:cubicBezTo>
                <a:cubicBezTo>
                  <a:pt x="801" y="2160"/>
                  <a:pt x="801" y="2160"/>
                  <a:pt x="801" y="2160"/>
                </a:cubicBezTo>
                <a:cubicBezTo>
                  <a:pt x="801" y="2150"/>
                  <a:pt x="794" y="2144"/>
                  <a:pt x="793" y="2134"/>
                </a:cubicBezTo>
                <a:cubicBezTo>
                  <a:pt x="788" y="2127"/>
                  <a:pt x="784" y="2119"/>
                  <a:pt x="781" y="2110"/>
                </a:cubicBezTo>
                <a:close/>
                <a:moveTo>
                  <a:pt x="749" y="2051"/>
                </a:moveTo>
                <a:cubicBezTo>
                  <a:pt x="740" y="2051"/>
                  <a:pt x="746" y="2043"/>
                  <a:pt x="746" y="2038"/>
                </a:cubicBezTo>
                <a:cubicBezTo>
                  <a:pt x="750" y="2041"/>
                  <a:pt x="750" y="2046"/>
                  <a:pt x="749" y="2051"/>
                </a:cubicBezTo>
                <a:close/>
                <a:moveTo>
                  <a:pt x="741" y="2136"/>
                </a:moveTo>
                <a:cubicBezTo>
                  <a:pt x="731" y="2126"/>
                  <a:pt x="731" y="2110"/>
                  <a:pt x="724" y="2098"/>
                </a:cubicBezTo>
                <a:cubicBezTo>
                  <a:pt x="727" y="2092"/>
                  <a:pt x="721" y="2091"/>
                  <a:pt x="725" y="2084"/>
                </a:cubicBezTo>
                <a:cubicBezTo>
                  <a:pt x="721" y="2080"/>
                  <a:pt x="730" y="2070"/>
                  <a:pt x="720" y="2070"/>
                </a:cubicBezTo>
                <a:cubicBezTo>
                  <a:pt x="711" y="2096"/>
                  <a:pt x="725" y="2110"/>
                  <a:pt x="725" y="2131"/>
                </a:cubicBezTo>
                <a:cubicBezTo>
                  <a:pt x="729" y="2139"/>
                  <a:pt x="731" y="2148"/>
                  <a:pt x="733" y="2158"/>
                </a:cubicBezTo>
                <a:cubicBezTo>
                  <a:pt x="733" y="2158"/>
                  <a:pt x="734" y="2159"/>
                  <a:pt x="735" y="2160"/>
                </a:cubicBezTo>
                <a:cubicBezTo>
                  <a:pt x="745" y="2160"/>
                  <a:pt x="745" y="2160"/>
                  <a:pt x="745" y="2160"/>
                </a:cubicBezTo>
                <a:cubicBezTo>
                  <a:pt x="745" y="2159"/>
                  <a:pt x="745" y="2159"/>
                  <a:pt x="745" y="2158"/>
                </a:cubicBezTo>
                <a:cubicBezTo>
                  <a:pt x="745" y="2149"/>
                  <a:pt x="737" y="2146"/>
                  <a:pt x="741" y="2136"/>
                </a:cubicBezTo>
                <a:close/>
                <a:moveTo>
                  <a:pt x="16" y="1968"/>
                </a:moveTo>
                <a:cubicBezTo>
                  <a:pt x="23" y="1969"/>
                  <a:pt x="32" y="1965"/>
                  <a:pt x="38" y="1970"/>
                </a:cubicBezTo>
                <a:cubicBezTo>
                  <a:pt x="160" y="1970"/>
                  <a:pt x="177" y="1972"/>
                  <a:pt x="194" y="1977"/>
                </a:cubicBezTo>
                <a:cubicBezTo>
                  <a:pt x="235" y="1982"/>
                  <a:pt x="240" y="1981"/>
                  <a:pt x="245" y="1981"/>
                </a:cubicBezTo>
                <a:cubicBezTo>
                  <a:pt x="325" y="1989"/>
                  <a:pt x="327" y="1999"/>
                  <a:pt x="332" y="1996"/>
                </a:cubicBezTo>
                <a:cubicBezTo>
                  <a:pt x="378" y="2009"/>
                  <a:pt x="389" y="2003"/>
                  <a:pt x="396" y="2009"/>
                </a:cubicBezTo>
                <a:cubicBezTo>
                  <a:pt x="423" y="2023"/>
                  <a:pt x="428" y="2017"/>
                  <a:pt x="432" y="2020"/>
                </a:cubicBezTo>
                <a:cubicBezTo>
                  <a:pt x="396" y="2010"/>
                  <a:pt x="392" y="1994"/>
                  <a:pt x="384" y="2000"/>
                </a:cubicBezTo>
                <a:cubicBezTo>
                  <a:pt x="356" y="1988"/>
                  <a:pt x="348" y="1994"/>
                  <a:pt x="342" y="1986"/>
                </a:cubicBezTo>
                <a:cubicBezTo>
                  <a:pt x="269" y="1975"/>
                  <a:pt x="261" y="1970"/>
                  <a:pt x="251" y="1974"/>
                </a:cubicBezTo>
                <a:cubicBezTo>
                  <a:pt x="208" y="1967"/>
                  <a:pt x="206" y="1966"/>
                  <a:pt x="205" y="1963"/>
                </a:cubicBezTo>
                <a:cubicBezTo>
                  <a:pt x="188" y="1959"/>
                  <a:pt x="185" y="1963"/>
                  <a:pt x="182" y="1961"/>
                </a:cubicBezTo>
                <a:cubicBezTo>
                  <a:pt x="150" y="1960"/>
                  <a:pt x="146" y="1957"/>
                  <a:pt x="141" y="1957"/>
                </a:cubicBezTo>
                <a:cubicBezTo>
                  <a:pt x="77" y="1950"/>
                  <a:pt x="65" y="1957"/>
                  <a:pt x="57" y="1951"/>
                </a:cubicBezTo>
                <a:cubicBezTo>
                  <a:pt x="6" y="1955"/>
                  <a:pt x="4" y="1955"/>
                  <a:pt x="2" y="1955"/>
                </a:cubicBezTo>
                <a:cubicBezTo>
                  <a:pt x="7" y="1973"/>
                  <a:pt x="12" y="1967"/>
                  <a:pt x="16" y="1968"/>
                </a:cubicBezTo>
                <a:close/>
                <a:moveTo>
                  <a:pt x="56" y="2063"/>
                </a:moveTo>
                <a:cubicBezTo>
                  <a:pt x="59" y="2066"/>
                  <a:pt x="63" y="2067"/>
                  <a:pt x="68" y="2066"/>
                </a:cubicBezTo>
                <a:cubicBezTo>
                  <a:pt x="109" y="2066"/>
                  <a:pt x="112" y="2074"/>
                  <a:pt x="117" y="2071"/>
                </a:cubicBezTo>
                <a:cubicBezTo>
                  <a:pt x="155" y="2088"/>
                  <a:pt x="162" y="2075"/>
                  <a:pt x="164" y="2084"/>
                </a:cubicBezTo>
                <a:cubicBezTo>
                  <a:pt x="194" y="2084"/>
                  <a:pt x="195" y="2101"/>
                  <a:pt x="201" y="2092"/>
                </a:cubicBezTo>
                <a:cubicBezTo>
                  <a:pt x="232" y="2100"/>
                  <a:pt x="240" y="2102"/>
                  <a:pt x="248" y="2105"/>
                </a:cubicBezTo>
                <a:cubicBezTo>
                  <a:pt x="278" y="2104"/>
                  <a:pt x="280" y="2111"/>
                  <a:pt x="285" y="2108"/>
                </a:cubicBezTo>
                <a:cubicBezTo>
                  <a:pt x="254" y="2094"/>
                  <a:pt x="248" y="2096"/>
                  <a:pt x="242" y="2095"/>
                </a:cubicBezTo>
                <a:cubicBezTo>
                  <a:pt x="176" y="2077"/>
                  <a:pt x="165" y="2073"/>
                  <a:pt x="153" y="2068"/>
                </a:cubicBezTo>
                <a:cubicBezTo>
                  <a:pt x="70" y="2057"/>
                  <a:pt x="59" y="2049"/>
                  <a:pt x="45" y="2053"/>
                </a:cubicBezTo>
                <a:cubicBezTo>
                  <a:pt x="6" y="2049"/>
                  <a:pt x="4" y="2049"/>
                  <a:pt x="2" y="2049"/>
                </a:cubicBezTo>
                <a:cubicBezTo>
                  <a:pt x="23" y="2059"/>
                  <a:pt x="39" y="2064"/>
                  <a:pt x="56" y="2063"/>
                </a:cubicBezTo>
                <a:close/>
                <a:moveTo>
                  <a:pt x="429" y="2088"/>
                </a:moveTo>
                <a:cubicBezTo>
                  <a:pt x="422" y="2075"/>
                  <a:pt x="411" y="2088"/>
                  <a:pt x="403" y="2081"/>
                </a:cubicBezTo>
                <a:cubicBezTo>
                  <a:pt x="341" y="2074"/>
                  <a:pt x="330" y="2075"/>
                  <a:pt x="322" y="2069"/>
                </a:cubicBezTo>
                <a:cubicBezTo>
                  <a:pt x="199" y="2033"/>
                  <a:pt x="193" y="2037"/>
                  <a:pt x="189" y="2033"/>
                </a:cubicBezTo>
                <a:cubicBezTo>
                  <a:pt x="152" y="2029"/>
                  <a:pt x="143" y="2024"/>
                  <a:pt x="134" y="2028"/>
                </a:cubicBezTo>
                <a:cubicBezTo>
                  <a:pt x="115" y="2023"/>
                  <a:pt x="110" y="2024"/>
                  <a:pt x="105" y="2023"/>
                </a:cubicBezTo>
                <a:cubicBezTo>
                  <a:pt x="40" y="2023"/>
                  <a:pt x="32" y="2018"/>
                  <a:pt x="23" y="2019"/>
                </a:cubicBezTo>
                <a:cubicBezTo>
                  <a:pt x="11" y="2029"/>
                  <a:pt x="19" y="2032"/>
                  <a:pt x="29" y="2029"/>
                </a:cubicBezTo>
                <a:cubicBezTo>
                  <a:pt x="92" y="2028"/>
                  <a:pt x="97" y="2034"/>
                  <a:pt x="102" y="2039"/>
                </a:cubicBezTo>
                <a:cubicBezTo>
                  <a:pt x="131" y="2037"/>
                  <a:pt x="138" y="2042"/>
                  <a:pt x="146" y="2037"/>
                </a:cubicBezTo>
                <a:cubicBezTo>
                  <a:pt x="195" y="2048"/>
                  <a:pt x="202" y="2050"/>
                  <a:pt x="209" y="2047"/>
                </a:cubicBezTo>
                <a:cubicBezTo>
                  <a:pt x="256" y="2062"/>
                  <a:pt x="259" y="2064"/>
                  <a:pt x="262" y="2064"/>
                </a:cubicBezTo>
                <a:cubicBezTo>
                  <a:pt x="323" y="2079"/>
                  <a:pt x="330" y="2085"/>
                  <a:pt x="338" y="2083"/>
                </a:cubicBezTo>
                <a:cubicBezTo>
                  <a:pt x="407" y="2090"/>
                  <a:pt x="410" y="2090"/>
                  <a:pt x="414" y="2087"/>
                </a:cubicBezTo>
                <a:cubicBezTo>
                  <a:pt x="442" y="2084"/>
                  <a:pt x="445" y="2091"/>
                  <a:pt x="450" y="2088"/>
                </a:cubicBezTo>
                <a:close/>
                <a:moveTo>
                  <a:pt x="240" y="2145"/>
                </a:moveTo>
                <a:cubicBezTo>
                  <a:pt x="233" y="2145"/>
                  <a:pt x="225" y="2146"/>
                  <a:pt x="217" y="2147"/>
                </a:cubicBezTo>
                <a:cubicBezTo>
                  <a:pt x="202" y="2146"/>
                  <a:pt x="188" y="2145"/>
                  <a:pt x="173" y="2149"/>
                </a:cubicBezTo>
                <a:cubicBezTo>
                  <a:pt x="167" y="2140"/>
                  <a:pt x="159" y="2146"/>
                  <a:pt x="153" y="2141"/>
                </a:cubicBezTo>
                <a:cubicBezTo>
                  <a:pt x="145" y="2147"/>
                  <a:pt x="140" y="2136"/>
                  <a:pt x="132" y="2141"/>
                </a:cubicBezTo>
                <a:cubicBezTo>
                  <a:pt x="126" y="2140"/>
                  <a:pt x="119" y="2138"/>
                  <a:pt x="112" y="2137"/>
                </a:cubicBezTo>
                <a:cubicBezTo>
                  <a:pt x="106" y="2135"/>
                  <a:pt x="98" y="2138"/>
                  <a:pt x="92" y="2133"/>
                </a:cubicBezTo>
                <a:cubicBezTo>
                  <a:pt x="84" y="2139"/>
                  <a:pt x="80" y="2125"/>
                  <a:pt x="71" y="2133"/>
                </a:cubicBezTo>
                <a:cubicBezTo>
                  <a:pt x="68" y="2130"/>
                  <a:pt x="65" y="2132"/>
                  <a:pt x="62" y="2129"/>
                </a:cubicBezTo>
                <a:cubicBezTo>
                  <a:pt x="57" y="2133"/>
                  <a:pt x="55" y="2129"/>
                  <a:pt x="51" y="2129"/>
                </a:cubicBezTo>
                <a:cubicBezTo>
                  <a:pt x="37" y="2126"/>
                  <a:pt x="23" y="2125"/>
                  <a:pt x="9" y="2123"/>
                </a:cubicBezTo>
                <a:cubicBezTo>
                  <a:pt x="6" y="2123"/>
                  <a:pt x="4" y="2122"/>
                  <a:pt x="2" y="2122"/>
                </a:cubicBezTo>
                <a:cubicBezTo>
                  <a:pt x="2" y="2134"/>
                  <a:pt x="2" y="2134"/>
                  <a:pt x="2" y="2134"/>
                </a:cubicBezTo>
                <a:cubicBezTo>
                  <a:pt x="7" y="2135"/>
                  <a:pt x="13" y="2136"/>
                  <a:pt x="19" y="2133"/>
                </a:cubicBezTo>
                <a:cubicBezTo>
                  <a:pt x="28" y="2139"/>
                  <a:pt x="37" y="2141"/>
                  <a:pt x="47" y="2139"/>
                </a:cubicBezTo>
                <a:cubicBezTo>
                  <a:pt x="57" y="2140"/>
                  <a:pt x="67" y="2145"/>
                  <a:pt x="78" y="2143"/>
                </a:cubicBezTo>
                <a:cubicBezTo>
                  <a:pt x="82" y="2145"/>
                  <a:pt x="86" y="2148"/>
                  <a:pt x="92" y="2143"/>
                </a:cubicBezTo>
                <a:cubicBezTo>
                  <a:pt x="96" y="2148"/>
                  <a:pt x="101" y="2147"/>
                  <a:pt x="106" y="2148"/>
                </a:cubicBezTo>
                <a:cubicBezTo>
                  <a:pt x="117" y="2146"/>
                  <a:pt x="127" y="2148"/>
                  <a:pt x="136" y="2152"/>
                </a:cubicBezTo>
                <a:cubicBezTo>
                  <a:pt x="157" y="2152"/>
                  <a:pt x="176" y="2156"/>
                  <a:pt x="197" y="2153"/>
                </a:cubicBezTo>
                <a:cubicBezTo>
                  <a:pt x="207" y="2157"/>
                  <a:pt x="219" y="2147"/>
                  <a:pt x="228" y="2153"/>
                </a:cubicBezTo>
                <a:cubicBezTo>
                  <a:pt x="233" y="2151"/>
                  <a:pt x="238" y="2154"/>
                  <a:pt x="243" y="2150"/>
                </a:cubicBezTo>
                <a:cubicBezTo>
                  <a:pt x="250" y="2147"/>
                  <a:pt x="254" y="2155"/>
                  <a:pt x="260" y="2149"/>
                </a:cubicBezTo>
                <a:cubicBezTo>
                  <a:pt x="255" y="2141"/>
                  <a:pt x="246" y="2149"/>
                  <a:pt x="240" y="2145"/>
                </a:cubicBezTo>
                <a:close/>
                <a:moveTo>
                  <a:pt x="321" y="2136"/>
                </a:moveTo>
                <a:cubicBezTo>
                  <a:pt x="313" y="2130"/>
                  <a:pt x="303" y="2136"/>
                  <a:pt x="295" y="2133"/>
                </a:cubicBezTo>
                <a:cubicBezTo>
                  <a:pt x="285" y="2134"/>
                  <a:pt x="278" y="2128"/>
                  <a:pt x="268" y="2130"/>
                </a:cubicBezTo>
                <a:cubicBezTo>
                  <a:pt x="250" y="2125"/>
                  <a:pt x="232" y="2125"/>
                  <a:pt x="213" y="2125"/>
                </a:cubicBezTo>
                <a:cubicBezTo>
                  <a:pt x="209" y="2121"/>
                  <a:pt x="203" y="2123"/>
                  <a:pt x="200" y="2116"/>
                </a:cubicBezTo>
                <a:cubicBezTo>
                  <a:pt x="194" y="2124"/>
                  <a:pt x="191" y="2111"/>
                  <a:pt x="185" y="2116"/>
                </a:cubicBezTo>
                <a:cubicBezTo>
                  <a:pt x="177" y="2109"/>
                  <a:pt x="166" y="2115"/>
                  <a:pt x="158" y="2106"/>
                </a:cubicBezTo>
                <a:cubicBezTo>
                  <a:pt x="147" y="2113"/>
                  <a:pt x="140" y="2100"/>
                  <a:pt x="129" y="2105"/>
                </a:cubicBezTo>
                <a:cubicBezTo>
                  <a:pt x="120" y="2095"/>
                  <a:pt x="108" y="2104"/>
                  <a:pt x="99" y="2097"/>
                </a:cubicBezTo>
                <a:cubicBezTo>
                  <a:pt x="67" y="2092"/>
                  <a:pt x="34" y="2087"/>
                  <a:pt x="2" y="2082"/>
                </a:cubicBezTo>
                <a:cubicBezTo>
                  <a:pt x="2" y="2094"/>
                  <a:pt x="2" y="2094"/>
                  <a:pt x="2" y="2094"/>
                </a:cubicBezTo>
                <a:cubicBezTo>
                  <a:pt x="15" y="2096"/>
                  <a:pt x="28" y="2097"/>
                  <a:pt x="40" y="2102"/>
                </a:cubicBezTo>
                <a:cubicBezTo>
                  <a:pt x="51" y="2095"/>
                  <a:pt x="58" y="2108"/>
                  <a:pt x="69" y="2103"/>
                </a:cubicBezTo>
                <a:cubicBezTo>
                  <a:pt x="78" y="2109"/>
                  <a:pt x="90" y="2102"/>
                  <a:pt x="99" y="2111"/>
                </a:cubicBezTo>
                <a:cubicBezTo>
                  <a:pt x="119" y="2111"/>
                  <a:pt x="138" y="2118"/>
                  <a:pt x="157" y="2121"/>
                </a:cubicBezTo>
                <a:cubicBezTo>
                  <a:pt x="167" y="2119"/>
                  <a:pt x="176" y="2125"/>
                  <a:pt x="185" y="2126"/>
                </a:cubicBezTo>
                <a:cubicBezTo>
                  <a:pt x="188" y="2135"/>
                  <a:pt x="195" y="2127"/>
                  <a:pt x="199" y="2131"/>
                </a:cubicBezTo>
                <a:cubicBezTo>
                  <a:pt x="204" y="2136"/>
                  <a:pt x="210" y="2130"/>
                  <a:pt x="214" y="2138"/>
                </a:cubicBezTo>
                <a:cubicBezTo>
                  <a:pt x="219" y="2134"/>
                  <a:pt x="221" y="2138"/>
                  <a:pt x="225" y="2138"/>
                </a:cubicBezTo>
                <a:cubicBezTo>
                  <a:pt x="231" y="2130"/>
                  <a:pt x="232" y="2145"/>
                  <a:pt x="238" y="2136"/>
                </a:cubicBezTo>
                <a:cubicBezTo>
                  <a:pt x="244" y="2141"/>
                  <a:pt x="253" y="2138"/>
                  <a:pt x="260" y="2139"/>
                </a:cubicBezTo>
                <a:cubicBezTo>
                  <a:pt x="263" y="2142"/>
                  <a:pt x="268" y="2136"/>
                  <a:pt x="270" y="2143"/>
                </a:cubicBezTo>
                <a:cubicBezTo>
                  <a:pt x="275" y="2140"/>
                  <a:pt x="277" y="2147"/>
                  <a:pt x="283" y="2141"/>
                </a:cubicBezTo>
                <a:cubicBezTo>
                  <a:pt x="289" y="2149"/>
                  <a:pt x="298" y="2141"/>
                  <a:pt x="305" y="2147"/>
                </a:cubicBezTo>
                <a:cubicBezTo>
                  <a:pt x="311" y="2144"/>
                  <a:pt x="317" y="2143"/>
                  <a:pt x="321" y="2147"/>
                </a:cubicBezTo>
                <a:cubicBezTo>
                  <a:pt x="328" y="2143"/>
                  <a:pt x="333" y="2145"/>
                  <a:pt x="338" y="2146"/>
                </a:cubicBezTo>
                <a:cubicBezTo>
                  <a:pt x="344" y="2139"/>
                  <a:pt x="348" y="2145"/>
                  <a:pt x="354" y="2138"/>
                </a:cubicBezTo>
                <a:cubicBezTo>
                  <a:pt x="360" y="2140"/>
                  <a:pt x="369" y="2134"/>
                  <a:pt x="365" y="2128"/>
                </a:cubicBezTo>
                <a:cubicBezTo>
                  <a:pt x="350" y="2132"/>
                  <a:pt x="337" y="2129"/>
                  <a:pt x="321" y="2136"/>
                </a:cubicBezTo>
                <a:close/>
                <a:moveTo>
                  <a:pt x="1306" y="2153"/>
                </a:moveTo>
                <a:cubicBezTo>
                  <a:pt x="1303" y="2149"/>
                  <a:pt x="1302" y="2143"/>
                  <a:pt x="1298" y="2144"/>
                </a:cubicBezTo>
                <a:cubicBezTo>
                  <a:pt x="1281" y="2120"/>
                  <a:pt x="1261" y="2107"/>
                  <a:pt x="1245" y="2083"/>
                </a:cubicBezTo>
                <a:cubicBezTo>
                  <a:pt x="1236" y="2077"/>
                  <a:pt x="1229" y="2057"/>
                  <a:pt x="1222" y="2055"/>
                </a:cubicBezTo>
                <a:cubicBezTo>
                  <a:pt x="1220" y="2055"/>
                  <a:pt x="1223" y="2051"/>
                  <a:pt x="1223" y="2051"/>
                </a:cubicBezTo>
                <a:cubicBezTo>
                  <a:pt x="1219" y="2046"/>
                  <a:pt x="1215" y="2044"/>
                  <a:pt x="1210" y="2038"/>
                </a:cubicBezTo>
                <a:cubicBezTo>
                  <a:pt x="1211" y="2039"/>
                  <a:pt x="1213" y="2036"/>
                  <a:pt x="1212" y="2034"/>
                </a:cubicBezTo>
                <a:cubicBezTo>
                  <a:pt x="1212" y="2034"/>
                  <a:pt x="1209" y="2034"/>
                  <a:pt x="1208" y="2033"/>
                </a:cubicBezTo>
                <a:cubicBezTo>
                  <a:pt x="1205" y="2030"/>
                  <a:pt x="1202" y="2030"/>
                  <a:pt x="1200" y="2024"/>
                </a:cubicBezTo>
                <a:cubicBezTo>
                  <a:pt x="1196" y="2013"/>
                  <a:pt x="1186" y="2000"/>
                  <a:pt x="1187" y="1991"/>
                </a:cubicBezTo>
                <a:cubicBezTo>
                  <a:pt x="1182" y="1994"/>
                  <a:pt x="1181" y="1981"/>
                  <a:pt x="1177" y="1977"/>
                </a:cubicBezTo>
                <a:cubicBezTo>
                  <a:pt x="1173" y="1976"/>
                  <a:pt x="1170" y="1969"/>
                  <a:pt x="1167" y="1963"/>
                </a:cubicBezTo>
                <a:cubicBezTo>
                  <a:pt x="1162" y="1946"/>
                  <a:pt x="1153" y="1928"/>
                  <a:pt x="1144" y="1910"/>
                </a:cubicBezTo>
                <a:cubicBezTo>
                  <a:pt x="1141" y="1905"/>
                  <a:pt x="1144" y="1902"/>
                  <a:pt x="1141" y="1898"/>
                </a:cubicBezTo>
                <a:cubicBezTo>
                  <a:pt x="1140" y="1894"/>
                  <a:pt x="1136" y="1889"/>
                  <a:pt x="1139" y="1886"/>
                </a:cubicBezTo>
                <a:cubicBezTo>
                  <a:pt x="1134" y="1879"/>
                  <a:pt x="1132" y="1864"/>
                  <a:pt x="1124" y="1868"/>
                </a:cubicBezTo>
                <a:cubicBezTo>
                  <a:pt x="1122" y="1879"/>
                  <a:pt x="1125" y="1891"/>
                  <a:pt x="1128" y="1904"/>
                </a:cubicBezTo>
                <a:cubicBezTo>
                  <a:pt x="1142" y="1931"/>
                  <a:pt x="1152" y="1951"/>
                  <a:pt x="1158" y="1971"/>
                </a:cubicBezTo>
                <a:cubicBezTo>
                  <a:pt x="1164" y="1979"/>
                  <a:pt x="1171" y="1988"/>
                  <a:pt x="1176" y="2001"/>
                </a:cubicBezTo>
                <a:cubicBezTo>
                  <a:pt x="1183" y="2004"/>
                  <a:pt x="1177" y="2004"/>
                  <a:pt x="1181" y="2011"/>
                </a:cubicBezTo>
                <a:cubicBezTo>
                  <a:pt x="1184" y="2017"/>
                  <a:pt x="1187" y="2023"/>
                  <a:pt x="1190" y="2029"/>
                </a:cubicBezTo>
                <a:cubicBezTo>
                  <a:pt x="1211" y="2055"/>
                  <a:pt x="1228" y="2079"/>
                  <a:pt x="1251" y="2109"/>
                </a:cubicBezTo>
                <a:cubicBezTo>
                  <a:pt x="1259" y="2110"/>
                  <a:pt x="1262" y="2125"/>
                  <a:pt x="1269" y="2126"/>
                </a:cubicBezTo>
                <a:cubicBezTo>
                  <a:pt x="1274" y="2135"/>
                  <a:pt x="1281" y="2139"/>
                  <a:pt x="1286" y="2147"/>
                </a:cubicBezTo>
                <a:cubicBezTo>
                  <a:pt x="1291" y="2150"/>
                  <a:pt x="1295" y="2156"/>
                  <a:pt x="1299" y="2160"/>
                </a:cubicBezTo>
                <a:cubicBezTo>
                  <a:pt x="1313" y="2160"/>
                  <a:pt x="1313" y="2160"/>
                  <a:pt x="1313" y="2160"/>
                </a:cubicBezTo>
                <a:cubicBezTo>
                  <a:pt x="1312" y="2160"/>
                  <a:pt x="1312" y="2160"/>
                  <a:pt x="1312" y="2160"/>
                </a:cubicBezTo>
                <a:cubicBezTo>
                  <a:pt x="1310" y="2157"/>
                  <a:pt x="1309" y="2152"/>
                  <a:pt x="1306" y="2153"/>
                </a:cubicBezTo>
                <a:close/>
                <a:moveTo>
                  <a:pt x="1707" y="2082"/>
                </a:moveTo>
                <a:cubicBezTo>
                  <a:pt x="1704" y="2071"/>
                  <a:pt x="1709" y="2062"/>
                  <a:pt x="1703" y="2048"/>
                </a:cubicBezTo>
                <a:cubicBezTo>
                  <a:pt x="1697" y="1991"/>
                  <a:pt x="1697" y="1985"/>
                  <a:pt x="1695" y="1978"/>
                </a:cubicBezTo>
                <a:cubicBezTo>
                  <a:pt x="1669" y="1845"/>
                  <a:pt x="1668" y="1841"/>
                  <a:pt x="1667" y="1837"/>
                </a:cubicBezTo>
                <a:cubicBezTo>
                  <a:pt x="1606" y="1672"/>
                  <a:pt x="1596" y="1653"/>
                  <a:pt x="1587" y="1634"/>
                </a:cubicBezTo>
                <a:cubicBezTo>
                  <a:pt x="1566" y="1593"/>
                  <a:pt x="1565" y="1590"/>
                  <a:pt x="1564" y="1587"/>
                </a:cubicBezTo>
                <a:cubicBezTo>
                  <a:pt x="1559" y="1590"/>
                  <a:pt x="1560" y="1593"/>
                  <a:pt x="1562" y="1598"/>
                </a:cubicBezTo>
                <a:cubicBezTo>
                  <a:pt x="1584" y="1648"/>
                  <a:pt x="1598" y="1666"/>
                  <a:pt x="1603" y="1681"/>
                </a:cubicBezTo>
                <a:cubicBezTo>
                  <a:pt x="1619" y="1720"/>
                  <a:pt x="1619" y="1721"/>
                  <a:pt x="1619" y="1722"/>
                </a:cubicBezTo>
                <a:cubicBezTo>
                  <a:pt x="1640" y="1772"/>
                  <a:pt x="1636" y="1776"/>
                  <a:pt x="1640" y="1776"/>
                </a:cubicBezTo>
                <a:cubicBezTo>
                  <a:pt x="1666" y="1862"/>
                  <a:pt x="1668" y="1875"/>
                  <a:pt x="1669" y="1887"/>
                </a:cubicBezTo>
                <a:cubicBezTo>
                  <a:pt x="1676" y="1961"/>
                  <a:pt x="1678" y="1953"/>
                  <a:pt x="1669" y="1946"/>
                </a:cubicBezTo>
                <a:cubicBezTo>
                  <a:pt x="1658" y="1893"/>
                  <a:pt x="1647" y="1884"/>
                  <a:pt x="1652" y="1880"/>
                </a:cubicBezTo>
                <a:cubicBezTo>
                  <a:pt x="1587" y="1762"/>
                  <a:pt x="1576" y="1740"/>
                  <a:pt x="1566" y="1722"/>
                </a:cubicBezTo>
                <a:cubicBezTo>
                  <a:pt x="1509" y="1658"/>
                  <a:pt x="1502" y="1648"/>
                  <a:pt x="1493" y="1641"/>
                </a:cubicBezTo>
                <a:cubicBezTo>
                  <a:pt x="1459" y="1605"/>
                  <a:pt x="1450" y="1596"/>
                  <a:pt x="1440" y="1587"/>
                </a:cubicBezTo>
                <a:cubicBezTo>
                  <a:pt x="1391" y="1530"/>
                  <a:pt x="1385" y="1533"/>
                  <a:pt x="1381" y="1525"/>
                </a:cubicBezTo>
                <a:cubicBezTo>
                  <a:pt x="1425" y="1583"/>
                  <a:pt x="1427" y="1585"/>
                  <a:pt x="1429" y="1587"/>
                </a:cubicBezTo>
                <a:cubicBezTo>
                  <a:pt x="1461" y="1624"/>
                  <a:pt x="1472" y="1631"/>
                  <a:pt x="1482" y="1644"/>
                </a:cubicBezTo>
                <a:cubicBezTo>
                  <a:pt x="1499" y="1657"/>
                  <a:pt x="1501" y="1669"/>
                  <a:pt x="1507" y="1670"/>
                </a:cubicBezTo>
                <a:cubicBezTo>
                  <a:pt x="1564" y="1741"/>
                  <a:pt x="1576" y="1762"/>
                  <a:pt x="1588" y="1782"/>
                </a:cubicBezTo>
                <a:cubicBezTo>
                  <a:pt x="1629" y="1864"/>
                  <a:pt x="1636" y="1875"/>
                  <a:pt x="1641" y="1889"/>
                </a:cubicBezTo>
                <a:cubicBezTo>
                  <a:pt x="1666" y="1992"/>
                  <a:pt x="1657" y="1955"/>
                  <a:pt x="1646" y="1918"/>
                </a:cubicBezTo>
                <a:cubicBezTo>
                  <a:pt x="1610" y="1833"/>
                  <a:pt x="1604" y="1820"/>
                  <a:pt x="1597" y="1807"/>
                </a:cubicBezTo>
                <a:cubicBezTo>
                  <a:pt x="1522" y="1698"/>
                  <a:pt x="1519" y="1693"/>
                  <a:pt x="1516" y="1688"/>
                </a:cubicBezTo>
                <a:cubicBezTo>
                  <a:pt x="1488" y="1660"/>
                  <a:pt x="1484" y="1657"/>
                  <a:pt x="1482" y="1650"/>
                </a:cubicBezTo>
                <a:cubicBezTo>
                  <a:pt x="1528" y="1718"/>
                  <a:pt x="1530" y="1720"/>
                  <a:pt x="1532" y="1722"/>
                </a:cubicBezTo>
                <a:cubicBezTo>
                  <a:pt x="1589" y="1815"/>
                  <a:pt x="1597" y="1832"/>
                  <a:pt x="1605" y="1849"/>
                </a:cubicBezTo>
                <a:cubicBezTo>
                  <a:pt x="1648" y="1962"/>
                  <a:pt x="1648" y="1971"/>
                  <a:pt x="1654" y="1982"/>
                </a:cubicBezTo>
                <a:cubicBezTo>
                  <a:pt x="1682" y="2093"/>
                  <a:pt x="1677" y="2096"/>
                  <a:pt x="1682" y="2104"/>
                </a:cubicBezTo>
                <a:cubicBezTo>
                  <a:pt x="1685" y="2146"/>
                  <a:pt x="1698" y="2156"/>
                  <a:pt x="1689" y="2159"/>
                </a:cubicBezTo>
                <a:cubicBezTo>
                  <a:pt x="1671" y="2106"/>
                  <a:pt x="1670" y="2093"/>
                  <a:pt x="1667" y="2079"/>
                </a:cubicBezTo>
                <a:cubicBezTo>
                  <a:pt x="1657" y="2035"/>
                  <a:pt x="1641" y="2025"/>
                  <a:pt x="1649" y="2023"/>
                </a:cubicBezTo>
                <a:cubicBezTo>
                  <a:pt x="1567" y="1870"/>
                  <a:pt x="1561" y="1860"/>
                  <a:pt x="1554" y="1849"/>
                </a:cubicBezTo>
                <a:cubicBezTo>
                  <a:pt x="1517" y="1799"/>
                  <a:pt x="1517" y="1787"/>
                  <a:pt x="1512" y="1790"/>
                </a:cubicBezTo>
                <a:cubicBezTo>
                  <a:pt x="1540" y="1843"/>
                  <a:pt x="1542" y="1846"/>
                  <a:pt x="1544" y="1849"/>
                </a:cubicBezTo>
                <a:cubicBezTo>
                  <a:pt x="1559" y="1875"/>
                  <a:pt x="1562" y="1876"/>
                  <a:pt x="1564" y="1878"/>
                </a:cubicBezTo>
                <a:cubicBezTo>
                  <a:pt x="1606" y="1962"/>
                  <a:pt x="1615" y="1981"/>
                  <a:pt x="1624" y="2000"/>
                </a:cubicBezTo>
                <a:cubicBezTo>
                  <a:pt x="1601" y="1979"/>
                  <a:pt x="1576" y="1939"/>
                  <a:pt x="1545" y="1884"/>
                </a:cubicBezTo>
                <a:cubicBezTo>
                  <a:pt x="1458" y="1761"/>
                  <a:pt x="1446" y="1742"/>
                  <a:pt x="1435" y="1722"/>
                </a:cubicBezTo>
                <a:cubicBezTo>
                  <a:pt x="1372" y="1625"/>
                  <a:pt x="1375" y="1632"/>
                  <a:pt x="1379" y="1639"/>
                </a:cubicBezTo>
                <a:cubicBezTo>
                  <a:pt x="1397" y="1684"/>
                  <a:pt x="1409" y="1694"/>
                  <a:pt x="1410" y="1701"/>
                </a:cubicBezTo>
                <a:cubicBezTo>
                  <a:pt x="1471" y="1795"/>
                  <a:pt x="1487" y="1824"/>
                  <a:pt x="1504" y="1849"/>
                </a:cubicBezTo>
                <a:cubicBezTo>
                  <a:pt x="1593" y="1989"/>
                  <a:pt x="1601" y="2006"/>
                  <a:pt x="1611" y="2019"/>
                </a:cubicBezTo>
                <a:cubicBezTo>
                  <a:pt x="1652" y="2120"/>
                  <a:pt x="1668" y="2130"/>
                  <a:pt x="1660" y="2131"/>
                </a:cubicBezTo>
                <a:cubicBezTo>
                  <a:pt x="1558" y="1989"/>
                  <a:pt x="1532" y="1954"/>
                  <a:pt x="1510" y="1911"/>
                </a:cubicBezTo>
                <a:cubicBezTo>
                  <a:pt x="1467" y="1843"/>
                  <a:pt x="1466" y="1837"/>
                  <a:pt x="1461" y="1831"/>
                </a:cubicBezTo>
                <a:cubicBezTo>
                  <a:pt x="1384" y="1663"/>
                  <a:pt x="1375" y="1652"/>
                  <a:pt x="1372" y="1643"/>
                </a:cubicBezTo>
                <a:cubicBezTo>
                  <a:pt x="1359" y="1607"/>
                  <a:pt x="1358" y="1598"/>
                  <a:pt x="1359" y="1591"/>
                </a:cubicBezTo>
                <a:cubicBezTo>
                  <a:pt x="1352" y="1559"/>
                  <a:pt x="1345" y="1553"/>
                  <a:pt x="1349" y="1551"/>
                </a:cubicBezTo>
                <a:cubicBezTo>
                  <a:pt x="1346" y="1528"/>
                  <a:pt x="1339" y="1519"/>
                  <a:pt x="1337" y="1521"/>
                </a:cubicBezTo>
                <a:cubicBezTo>
                  <a:pt x="1354" y="1623"/>
                  <a:pt x="1362" y="1640"/>
                  <a:pt x="1371" y="1669"/>
                </a:cubicBezTo>
                <a:cubicBezTo>
                  <a:pt x="1451" y="1833"/>
                  <a:pt x="1456" y="1841"/>
                  <a:pt x="1460" y="1849"/>
                </a:cubicBezTo>
                <a:cubicBezTo>
                  <a:pt x="1487" y="1905"/>
                  <a:pt x="1500" y="1910"/>
                  <a:pt x="1498" y="1920"/>
                </a:cubicBezTo>
                <a:cubicBezTo>
                  <a:pt x="1557" y="2000"/>
                  <a:pt x="1558" y="2018"/>
                  <a:pt x="1565" y="2016"/>
                </a:cubicBezTo>
                <a:cubicBezTo>
                  <a:pt x="1488" y="1943"/>
                  <a:pt x="1467" y="1916"/>
                  <a:pt x="1445" y="1891"/>
                </a:cubicBezTo>
                <a:cubicBezTo>
                  <a:pt x="1360" y="1795"/>
                  <a:pt x="1343" y="1761"/>
                  <a:pt x="1320" y="1736"/>
                </a:cubicBezTo>
                <a:cubicBezTo>
                  <a:pt x="1305" y="1717"/>
                  <a:pt x="1313" y="1702"/>
                  <a:pt x="1302" y="1706"/>
                </a:cubicBezTo>
                <a:cubicBezTo>
                  <a:pt x="1362" y="1799"/>
                  <a:pt x="1363" y="1818"/>
                  <a:pt x="1370" y="1818"/>
                </a:cubicBezTo>
                <a:cubicBezTo>
                  <a:pt x="1402" y="1860"/>
                  <a:pt x="1410" y="1869"/>
                  <a:pt x="1419" y="1878"/>
                </a:cubicBezTo>
                <a:cubicBezTo>
                  <a:pt x="1439" y="1895"/>
                  <a:pt x="1440" y="1901"/>
                  <a:pt x="1442" y="1905"/>
                </a:cubicBezTo>
                <a:cubicBezTo>
                  <a:pt x="1463" y="1925"/>
                  <a:pt x="1464" y="1931"/>
                  <a:pt x="1467" y="1935"/>
                </a:cubicBezTo>
                <a:cubicBezTo>
                  <a:pt x="1528" y="2003"/>
                  <a:pt x="1539" y="2015"/>
                  <a:pt x="1549" y="2031"/>
                </a:cubicBezTo>
                <a:cubicBezTo>
                  <a:pt x="1573" y="2044"/>
                  <a:pt x="1575" y="2059"/>
                  <a:pt x="1582" y="2059"/>
                </a:cubicBezTo>
                <a:cubicBezTo>
                  <a:pt x="1717" y="2160"/>
                  <a:pt x="1717" y="2160"/>
                  <a:pt x="1717" y="2160"/>
                </a:cubicBezTo>
                <a:close/>
                <a:moveTo>
                  <a:pt x="1580" y="2041"/>
                </a:moveTo>
                <a:cubicBezTo>
                  <a:pt x="1580" y="2035"/>
                  <a:pt x="1584" y="2041"/>
                  <a:pt x="1585" y="2045"/>
                </a:cubicBezTo>
                <a:cubicBezTo>
                  <a:pt x="1585" y="2051"/>
                  <a:pt x="1582" y="2045"/>
                  <a:pt x="1580" y="2041"/>
                </a:cubicBezTo>
                <a:close/>
                <a:moveTo>
                  <a:pt x="1685" y="2031"/>
                </a:moveTo>
                <a:cubicBezTo>
                  <a:pt x="1689" y="2021"/>
                  <a:pt x="1682" y="2006"/>
                  <a:pt x="1683" y="1994"/>
                </a:cubicBezTo>
                <a:cubicBezTo>
                  <a:pt x="1691" y="1992"/>
                  <a:pt x="1683" y="2001"/>
                  <a:pt x="1688" y="2004"/>
                </a:cubicBezTo>
                <a:cubicBezTo>
                  <a:pt x="1687" y="2008"/>
                  <a:pt x="1688" y="2013"/>
                  <a:pt x="1692" y="2019"/>
                </a:cubicBezTo>
                <a:cubicBezTo>
                  <a:pt x="1687" y="2026"/>
                  <a:pt x="1690" y="2037"/>
                  <a:pt x="1693" y="2047"/>
                </a:cubicBezTo>
                <a:cubicBezTo>
                  <a:pt x="1683" y="2048"/>
                  <a:pt x="1691" y="2037"/>
                  <a:pt x="1685" y="2031"/>
                </a:cubicBezTo>
                <a:close/>
                <a:moveTo>
                  <a:pt x="1689" y="2065"/>
                </a:moveTo>
                <a:cubicBezTo>
                  <a:pt x="1698" y="2058"/>
                  <a:pt x="1693" y="2074"/>
                  <a:pt x="1695" y="2078"/>
                </a:cubicBezTo>
                <a:cubicBezTo>
                  <a:pt x="1686" y="2080"/>
                  <a:pt x="1695" y="2070"/>
                  <a:pt x="1689" y="2065"/>
                </a:cubicBezTo>
                <a:close/>
                <a:moveTo>
                  <a:pt x="1696" y="2107"/>
                </a:moveTo>
                <a:cubicBezTo>
                  <a:pt x="1698" y="2098"/>
                  <a:pt x="1699" y="2111"/>
                  <a:pt x="1700" y="2115"/>
                </a:cubicBezTo>
                <a:cubicBezTo>
                  <a:pt x="1694" y="2115"/>
                  <a:pt x="1697" y="2110"/>
                  <a:pt x="1696" y="2107"/>
                </a:cubicBezTo>
                <a:close/>
                <a:moveTo>
                  <a:pt x="1363" y="2119"/>
                </a:moveTo>
                <a:cubicBezTo>
                  <a:pt x="1349" y="2100"/>
                  <a:pt x="1334" y="2085"/>
                  <a:pt x="1319" y="2069"/>
                </a:cubicBezTo>
                <a:cubicBezTo>
                  <a:pt x="1304" y="2051"/>
                  <a:pt x="1290" y="2031"/>
                  <a:pt x="1274" y="2017"/>
                </a:cubicBezTo>
                <a:cubicBezTo>
                  <a:pt x="1277" y="2008"/>
                  <a:pt x="1265" y="2006"/>
                  <a:pt x="1263" y="1993"/>
                </a:cubicBezTo>
                <a:cubicBezTo>
                  <a:pt x="1255" y="1990"/>
                  <a:pt x="1252" y="1975"/>
                  <a:pt x="1246" y="1966"/>
                </a:cubicBezTo>
                <a:cubicBezTo>
                  <a:pt x="1237" y="1970"/>
                  <a:pt x="1247" y="1955"/>
                  <a:pt x="1240" y="1960"/>
                </a:cubicBezTo>
                <a:cubicBezTo>
                  <a:pt x="1237" y="1954"/>
                  <a:pt x="1234" y="1949"/>
                  <a:pt x="1232" y="1944"/>
                </a:cubicBezTo>
                <a:cubicBezTo>
                  <a:pt x="1228" y="1930"/>
                  <a:pt x="1220" y="1929"/>
                  <a:pt x="1215" y="1917"/>
                </a:cubicBezTo>
                <a:cubicBezTo>
                  <a:pt x="1210" y="1908"/>
                  <a:pt x="1209" y="1901"/>
                  <a:pt x="1208" y="1894"/>
                </a:cubicBezTo>
                <a:cubicBezTo>
                  <a:pt x="1204" y="1887"/>
                  <a:pt x="1201" y="1875"/>
                  <a:pt x="1193" y="1879"/>
                </a:cubicBezTo>
                <a:cubicBezTo>
                  <a:pt x="1194" y="1883"/>
                  <a:pt x="1186" y="1885"/>
                  <a:pt x="1193" y="1892"/>
                </a:cubicBezTo>
                <a:cubicBezTo>
                  <a:pt x="1196" y="1897"/>
                  <a:pt x="1198" y="1902"/>
                  <a:pt x="1201" y="1907"/>
                </a:cubicBezTo>
                <a:cubicBezTo>
                  <a:pt x="1196" y="1908"/>
                  <a:pt x="1203" y="1922"/>
                  <a:pt x="1206" y="1918"/>
                </a:cubicBezTo>
                <a:cubicBezTo>
                  <a:pt x="1210" y="1924"/>
                  <a:pt x="1204" y="1926"/>
                  <a:pt x="1210" y="1932"/>
                </a:cubicBezTo>
                <a:cubicBezTo>
                  <a:pt x="1218" y="1939"/>
                  <a:pt x="1223" y="1953"/>
                  <a:pt x="1229" y="1965"/>
                </a:cubicBezTo>
                <a:cubicBezTo>
                  <a:pt x="1245" y="1982"/>
                  <a:pt x="1258" y="2007"/>
                  <a:pt x="1271" y="2031"/>
                </a:cubicBezTo>
                <a:cubicBezTo>
                  <a:pt x="1283" y="2038"/>
                  <a:pt x="1290" y="2057"/>
                  <a:pt x="1301" y="2065"/>
                </a:cubicBezTo>
                <a:cubicBezTo>
                  <a:pt x="1311" y="2076"/>
                  <a:pt x="1321" y="2088"/>
                  <a:pt x="1331" y="2099"/>
                </a:cubicBezTo>
                <a:cubicBezTo>
                  <a:pt x="1334" y="2109"/>
                  <a:pt x="1341" y="2106"/>
                  <a:pt x="1345" y="2115"/>
                </a:cubicBezTo>
                <a:cubicBezTo>
                  <a:pt x="1350" y="2120"/>
                  <a:pt x="1355" y="2128"/>
                  <a:pt x="1361" y="2129"/>
                </a:cubicBezTo>
                <a:cubicBezTo>
                  <a:pt x="1366" y="2135"/>
                  <a:pt x="1371" y="2139"/>
                  <a:pt x="1377" y="2141"/>
                </a:cubicBezTo>
                <a:cubicBezTo>
                  <a:pt x="1382" y="2146"/>
                  <a:pt x="1387" y="2154"/>
                  <a:pt x="1394" y="2155"/>
                </a:cubicBezTo>
                <a:cubicBezTo>
                  <a:pt x="1395" y="2157"/>
                  <a:pt x="1397" y="2159"/>
                  <a:pt x="1399" y="2160"/>
                </a:cubicBezTo>
                <a:cubicBezTo>
                  <a:pt x="1415" y="2160"/>
                  <a:pt x="1415" y="2160"/>
                  <a:pt x="1415" y="2160"/>
                </a:cubicBezTo>
                <a:cubicBezTo>
                  <a:pt x="1407" y="2156"/>
                  <a:pt x="1401" y="2144"/>
                  <a:pt x="1391" y="2143"/>
                </a:cubicBezTo>
                <a:cubicBezTo>
                  <a:pt x="1383" y="2130"/>
                  <a:pt x="1372" y="2126"/>
                  <a:pt x="1363" y="2119"/>
                </a:cubicBezTo>
                <a:close/>
                <a:moveTo>
                  <a:pt x="1043" y="2096"/>
                </a:moveTo>
                <a:cubicBezTo>
                  <a:pt x="1041" y="2124"/>
                  <a:pt x="1038" y="2141"/>
                  <a:pt x="1034" y="2160"/>
                </a:cubicBezTo>
                <a:cubicBezTo>
                  <a:pt x="1040" y="2160"/>
                  <a:pt x="1040" y="2160"/>
                  <a:pt x="1040" y="2160"/>
                </a:cubicBezTo>
                <a:cubicBezTo>
                  <a:pt x="1041" y="2152"/>
                  <a:pt x="1043" y="2145"/>
                  <a:pt x="1047" y="2139"/>
                </a:cubicBezTo>
                <a:cubicBezTo>
                  <a:pt x="1044" y="2134"/>
                  <a:pt x="1045" y="2125"/>
                  <a:pt x="1046" y="2118"/>
                </a:cubicBezTo>
                <a:cubicBezTo>
                  <a:pt x="1047" y="2109"/>
                  <a:pt x="1049" y="2100"/>
                  <a:pt x="1043" y="2096"/>
                </a:cubicBezTo>
                <a:close/>
                <a:moveTo>
                  <a:pt x="1139" y="1586"/>
                </a:moveTo>
                <a:cubicBezTo>
                  <a:pt x="1143" y="1587"/>
                  <a:pt x="1160" y="1579"/>
                  <a:pt x="1158" y="1573"/>
                </a:cubicBezTo>
                <a:cubicBezTo>
                  <a:pt x="1058" y="1617"/>
                  <a:pt x="1058" y="1625"/>
                  <a:pt x="1055" y="1622"/>
                </a:cubicBezTo>
                <a:cubicBezTo>
                  <a:pt x="1002" y="1644"/>
                  <a:pt x="987" y="1642"/>
                  <a:pt x="970" y="1651"/>
                </a:cubicBezTo>
                <a:cubicBezTo>
                  <a:pt x="920" y="1654"/>
                  <a:pt x="913" y="1658"/>
                  <a:pt x="908" y="1658"/>
                </a:cubicBezTo>
                <a:cubicBezTo>
                  <a:pt x="812" y="1663"/>
                  <a:pt x="807" y="1667"/>
                  <a:pt x="803" y="1662"/>
                </a:cubicBezTo>
                <a:cubicBezTo>
                  <a:pt x="749" y="1666"/>
                  <a:pt x="747" y="1653"/>
                  <a:pt x="741" y="1658"/>
                </a:cubicBezTo>
                <a:cubicBezTo>
                  <a:pt x="685" y="1656"/>
                  <a:pt x="676" y="1648"/>
                  <a:pt x="665" y="1650"/>
                </a:cubicBezTo>
                <a:cubicBezTo>
                  <a:pt x="631" y="1637"/>
                  <a:pt x="624" y="1648"/>
                  <a:pt x="621" y="1641"/>
                </a:cubicBezTo>
                <a:cubicBezTo>
                  <a:pt x="565" y="1638"/>
                  <a:pt x="555" y="1638"/>
                  <a:pt x="544" y="1637"/>
                </a:cubicBezTo>
                <a:cubicBezTo>
                  <a:pt x="508" y="1636"/>
                  <a:pt x="503" y="1640"/>
                  <a:pt x="499" y="1636"/>
                </a:cubicBezTo>
                <a:cubicBezTo>
                  <a:pt x="511" y="1624"/>
                  <a:pt x="533" y="1626"/>
                  <a:pt x="556" y="1622"/>
                </a:cubicBezTo>
                <a:cubicBezTo>
                  <a:pt x="635" y="1615"/>
                  <a:pt x="646" y="1616"/>
                  <a:pt x="657" y="1617"/>
                </a:cubicBezTo>
                <a:cubicBezTo>
                  <a:pt x="699" y="1628"/>
                  <a:pt x="712" y="1618"/>
                  <a:pt x="722" y="1625"/>
                </a:cubicBezTo>
                <a:cubicBezTo>
                  <a:pt x="751" y="1624"/>
                  <a:pt x="753" y="1631"/>
                  <a:pt x="757" y="1626"/>
                </a:cubicBezTo>
                <a:cubicBezTo>
                  <a:pt x="813" y="1629"/>
                  <a:pt x="816" y="1638"/>
                  <a:pt x="823" y="1635"/>
                </a:cubicBezTo>
                <a:cubicBezTo>
                  <a:pt x="844" y="1639"/>
                  <a:pt x="851" y="1634"/>
                  <a:pt x="856" y="1637"/>
                </a:cubicBezTo>
                <a:cubicBezTo>
                  <a:pt x="936" y="1638"/>
                  <a:pt x="947" y="1634"/>
                  <a:pt x="958" y="1638"/>
                </a:cubicBezTo>
                <a:cubicBezTo>
                  <a:pt x="1012" y="1625"/>
                  <a:pt x="1009" y="1615"/>
                  <a:pt x="1003" y="1622"/>
                </a:cubicBezTo>
                <a:cubicBezTo>
                  <a:pt x="937" y="1632"/>
                  <a:pt x="929" y="1628"/>
                  <a:pt x="919" y="1633"/>
                </a:cubicBezTo>
                <a:cubicBezTo>
                  <a:pt x="880" y="1633"/>
                  <a:pt x="876" y="1624"/>
                  <a:pt x="870" y="1627"/>
                </a:cubicBezTo>
                <a:cubicBezTo>
                  <a:pt x="815" y="1621"/>
                  <a:pt x="810" y="1619"/>
                  <a:pt x="804" y="1623"/>
                </a:cubicBezTo>
                <a:cubicBezTo>
                  <a:pt x="775" y="1618"/>
                  <a:pt x="772" y="1618"/>
                  <a:pt x="769" y="1618"/>
                </a:cubicBezTo>
                <a:cubicBezTo>
                  <a:pt x="707" y="1612"/>
                  <a:pt x="697" y="1608"/>
                  <a:pt x="686" y="1608"/>
                </a:cubicBezTo>
                <a:cubicBezTo>
                  <a:pt x="658" y="1604"/>
                  <a:pt x="655" y="1604"/>
                  <a:pt x="651" y="1603"/>
                </a:cubicBezTo>
                <a:cubicBezTo>
                  <a:pt x="728" y="1604"/>
                  <a:pt x="737" y="1594"/>
                  <a:pt x="744" y="1600"/>
                </a:cubicBezTo>
                <a:cubicBezTo>
                  <a:pt x="781" y="1603"/>
                  <a:pt x="787" y="1595"/>
                  <a:pt x="790" y="1601"/>
                </a:cubicBezTo>
                <a:cubicBezTo>
                  <a:pt x="860" y="1603"/>
                  <a:pt x="866" y="1606"/>
                  <a:pt x="873" y="1601"/>
                </a:cubicBezTo>
                <a:cubicBezTo>
                  <a:pt x="938" y="1605"/>
                  <a:pt x="946" y="1600"/>
                  <a:pt x="952" y="1604"/>
                </a:cubicBezTo>
                <a:cubicBezTo>
                  <a:pt x="1050" y="1586"/>
                  <a:pt x="1051" y="1586"/>
                  <a:pt x="1052" y="1585"/>
                </a:cubicBezTo>
                <a:cubicBezTo>
                  <a:pt x="1059" y="1585"/>
                  <a:pt x="1063" y="1579"/>
                  <a:pt x="1064" y="1584"/>
                </a:cubicBezTo>
                <a:cubicBezTo>
                  <a:pt x="1100" y="1576"/>
                  <a:pt x="1107" y="1565"/>
                  <a:pt x="1111" y="1570"/>
                </a:cubicBezTo>
                <a:cubicBezTo>
                  <a:pt x="1209" y="1523"/>
                  <a:pt x="1213" y="1526"/>
                  <a:pt x="1219" y="1522"/>
                </a:cubicBezTo>
                <a:cubicBezTo>
                  <a:pt x="1198" y="1526"/>
                  <a:pt x="1189" y="1531"/>
                  <a:pt x="1182" y="1529"/>
                </a:cubicBezTo>
                <a:cubicBezTo>
                  <a:pt x="1086" y="1567"/>
                  <a:pt x="1077" y="1574"/>
                  <a:pt x="1071" y="1573"/>
                </a:cubicBezTo>
                <a:cubicBezTo>
                  <a:pt x="1010" y="1587"/>
                  <a:pt x="1008" y="1587"/>
                  <a:pt x="1005" y="1587"/>
                </a:cubicBezTo>
                <a:cubicBezTo>
                  <a:pt x="995" y="1588"/>
                  <a:pt x="988" y="1591"/>
                  <a:pt x="982" y="1591"/>
                </a:cubicBezTo>
                <a:cubicBezTo>
                  <a:pt x="933" y="1586"/>
                  <a:pt x="923" y="1596"/>
                  <a:pt x="917" y="1592"/>
                </a:cubicBezTo>
                <a:cubicBezTo>
                  <a:pt x="861" y="1592"/>
                  <a:pt x="847" y="1590"/>
                  <a:pt x="834" y="1587"/>
                </a:cubicBezTo>
                <a:cubicBezTo>
                  <a:pt x="825" y="1587"/>
                  <a:pt x="822" y="1589"/>
                  <a:pt x="819" y="1587"/>
                </a:cubicBezTo>
                <a:cubicBezTo>
                  <a:pt x="812" y="1591"/>
                  <a:pt x="810" y="1588"/>
                  <a:pt x="806" y="1587"/>
                </a:cubicBezTo>
                <a:cubicBezTo>
                  <a:pt x="797" y="1590"/>
                  <a:pt x="795" y="1588"/>
                  <a:pt x="793" y="1587"/>
                </a:cubicBezTo>
                <a:cubicBezTo>
                  <a:pt x="784" y="1587"/>
                  <a:pt x="783" y="1587"/>
                  <a:pt x="783" y="1587"/>
                </a:cubicBezTo>
                <a:cubicBezTo>
                  <a:pt x="741" y="1587"/>
                  <a:pt x="738" y="1587"/>
                  <a:pt x="736" y="1588"/>
                </a:cubicBezTo>
                <a:cubicBezTo>
                  <a:pt x="701" y="1586"/>
                  <a:pt x="700" y="1587"/>
                  <a:pt x="699" y="1587"/>
                </a:cubicBezTo>
                <a:cubicBezTo>
                  <a:pt x="668" y="1586"/>
                  <a:pt x="665" y="1586"/>
                  <a:pt x="662" y="1587"/>
                </a:cubicBezTo>
                <a:cubicBezTo>
                  <a:pt x="595" y="1589"/>
                  <a:pt x="582" y="1597"/>
                  <a:pt x="572" y="1594"/>
                </a:cubicBezTo>
                <a:cubicBezTo>
                  <a:pt x="615" y="1580"/>
                  <a:pt x="619" y="1589"/>
                  <a:pt x="625" y="1586"/>
                </a:cubicBezTo>
                <a:cubicBezTo>
                  <a:pt x="693" y="1581"/>
                  <a:pt x="706" y="1572"/>
                  <a:pt x="717" y="1576"/>
                </a:cubicBezTo>
                <a:cubicBezTo>
                  <a:pt x="802" y="1567"/>
                  <a:pt x="814" y="1567"/>
                  <a:pt x="826" y="1566"/>
                </a:cubicBezTo>
                <a:cubicBezTo>
                  <a:pt x="902" y="1569"/>
                  <a:pt x="908" y="1565"/>
                  <a:pt x="913" y="1567"/>
                </a:cubicBezTo>
                <a:cubicBezTo>
                  <a:pt x="941" y="1569"/>
                  <a:pt x="943" y="1574"/>
                  <a:pt x="949" y="1567"/>
                </a:cubicBezTo>
                <a:cubicBezTo>
                  <a:pt x="990" y="1569"/>
                  <a:pt x="997" y="1564"/>
                  <a:pt x="1003" y="1566"/>
                </a:cubicBezTo>
                <a:cubicBezTo>
                  <a:pt x="1102" y="1541"/>
                  <a:pt x="1109" y="1537"/>
                  <a:pt x="1116" y="1535"/>
                </a:cubicBezTo>
                <a:cubicBezTo>
                  <a:pt x="1210" y="1473"/>
                  <a:pt x="1202" y="1486"/>
                  <a:pt x="1196" y="1488"/>
                </a:cubicBezTo>
                <a:cubicBezTo>
                  <a:pt x="1156" y="1514"/>
                  <a:pt x="1151" y="1513"/>
                  <a:pt x="1145" y="1516"/>
                </a:cubicBezTo>
                <a:cubicBezTo>
                  <a:pt x="1032" y="1548"/>
                  <a:pt x="1025" y="1556"/>
                  <a:pt x="1020" y="1554"/>
                </a:cubicBezTo>
                <a:cubicBezTo>
                  <a:pt x="981" y="1557"/>
                  <a:pt x="974" y="1562"/>
                  <a:pt x="969" y="1557"/>
                </a:cubicBezTo>
                <a:cubicBezTo>
                  <a:pt x="894" y="1560"/>
                  <a:pt x="889" y="1558"/>
                  <a:pt x="884" y="1555"/>
                </a:cubicBezTo>
                <a:cubicBezTo>
                  <a:pt x="831" y="1555"/>
                  <a:pt x="828" y="1558"/>
                  <a:pt x="826" y="1556"/>
                </a:cubicBezTo>
                <a:cubicBezTo>
                  <a:pt x="787" y="1556"/>
                  <a:pt x="776" y="1557"/>
                  <a:pt x="764" y="1559"/>
                </a:cubicBezTo>
                <a:cubicBezTo>
                  <a:pt x="686" y="1559"/>
                  <a:pt x="672" y="1569"/>
                  <a:pt x="661" y="1565"/>
                </a:cubicBezTo>
                <a:cubicBezTo>
                  <a:pt x="697" y="1557"/>
                  <a:pt x="701" y="1553"/>
                  <a:pt x="707" y="1551"/>
                </a:cubicBezTo>
                <a:cubicBezTo>
                  <a:pt x="768" y="1542"/>
                  <a:pt x="775" y="1547"/>
                  <a:pt x="784" y="1546"/>
                </a:cubicBezTo>
                <a:cubicBezTo>
                  <a:pt x="865" y="1549"/>
                  <a:pt x="874" y="1543"/>
                  <a:pt x="882" y="1546"/>
                </a:cubicBezTo>
                <a:cubicBezTo>
                  <a:pt x="924" y="1545"/>
                  <a:pt x="929" y="1537"/>
                  <a:pt x="933" y="1539"/>
                </a:cubicBezTo>
                <a:cubicBezTo>
                  <a:pt x="965" y="1535"/>
                  <a:pt x="973" y="1538"/>
                  <a:pt x="982" y="1534"/>
                </a:cubicBezTo>
                <a:cubicBezTo>
                  <a:pt x="1025" y="1532"/>
                  <a:pt x="1030" y="1523"/>
                  <a:pt x="1034" y="1528"/>
                </a:cubicBezTo>
                <a:cubicBezTo>
                  <a:pt x="1164" y="1466"/>
                  <a:pt x="1177" y="1463"/>
                  <a:pt x="1175" y="1457"/>
                </a:cubicBezTo>
                <a:cubicBezTo>
                  <a:pt x="1023" y="1516"/>
                  <a:pt x="1001" y="1526"/>
                  <a:pt x="981" y="1521"/>
                </a:cubicBezTo>
                <a:cubicBezTo>
                  <a:pt x="937" y="1530"/>
                  <a:pt x="927" y="1526"/>
                  <a:pt x="915" y="1534"/>
                </a:cubicBezTo>
                <a:cubicBezTo>
                  <a:pt x="837" y="1530"/>
                  <a:pt x="828" y="1533"/>
                  <a:pt x="820" y="1532"/>
                </a:cubicBezTo>
                <a:cubicBezTo>
                  <a:pt x="799" y="1531"/>
                  <a:pt x="794" y="1533"/>
                  <a:pt x="797" y="1529"/>
                </a:cubicBezTo>
                <a:cubicBezTo>
                  <a:pt x="911" y="1511"/>
                  <a:pt x="925" y="1512"/>
                  <a:pt x="928" y="1511"/>
                </a:cubicBezTo>
                <a:cubicBezTo>
                  <a:pt x="952" y="1509"/>
                  <a:pt x="957" y="1507"/>
                  <a:pt x="960" y="1507"/>
                </a:cubicBezTo>
                <a:cubicBezTo>
                  <a:pt x="1072" y="1468"/>
                  <a:pt x="1066" y="1472"/>
                  <a:pt x="1061" y="1474"/>
                </a:cubicBezTo>
                <a:cubicBezTo>
                  <a:pt x="987" y="1495"/>
                  <a:pt x="966" y="1492"/>
                  <a:pt x="943" y="1501"/>
                </a:cubicBezTo>
                <a:cubicBezTo>
                  <a:pt x="878" y="1505"/>
                  <a:pt x="863" y="1500"/>
                  <a:pt x="845" y="1508"/>
                </a:cubicBezTo>
                <a:cubicBezTo>
                  <a:pt x="792" y="1518"/>
                  <a:pt x="789" y="1516"/>
                  <a:pt x="784" y="1521"/>
                </a:cubicBezTo>
                <a:cubicBezTo>
                  <a:pt x="760" y="1519"/>
                  <a:pt x="771" y="1512"/>
                  <a:pt x="781" y="1505"/>
                </a:cubicBezTo>
                <a:cubicBezTo>
                  <a:pt x="1074" y="1377"/>
                  <a:pt x="1091" y="1376"/>
                  <a:pt x="1109" y="1365"/>
                </a:cubicBezTo>
                <a:cubicBezTo>
                  <a:pt x="1152" y="1354"/>
                  <a:pt x="1164" y="1354"/>
                  <a:pt x="1161" y="1348"/>
                </a:cubicBezTo>
                <a:cubicBezTo>
                  <a:pt x="924" y="1438"/>
                  <a:pt x="898" y="1441"/>
                  <a:pt x="866" y="1466"/>
                </a:cubicBezTo>
                <a:cubicBezTo>
                  <a:pt x="833" y="1481"/>
                  <a:pt x="830" y="1474"/>
                  <a:pt x="826" y="1479"/>
                </a:cubicBezTo>
                <a:cubicBezTo>
                  <a:pt x="777" y="1496"/>
                  <a:pt x="768" y="1508"/>
                  <a:pt x="763" y="1504"/>
                </a:cubicBezTo>
                <a:cubicBezTo>
                  <a:pt x="757" y="1499"/>
                  <a:pt x="767" y="1506"/>
                  <a:pt x="763" y="1500"/>
                </a:cubicBezTo>
                <a:cubicBezTo>
                  <a:pt x="799" y="1476"/>
                  <a:pt x="820" y="1466"/>
                  <a:pt x="835" y="1455"/>
                </a:cubicBezTo>
                <a:cubicBezTo>
                  <a:pt x="1001" y="1369"/>
                  <a:pt x="1010" y="1365"/>
                  <a:pt x="1021" y="1358"/>
                </a:cubicBezTo>
                <a:cubicBezTo>
                  <a:pt x="1073" y="1338"/>
                  <a:pt x="1093" y="1333"/>
                  <a:pt x="1114" y="1320"/>
                </a:cubicBezTo>
                <a:cubicBezTo>
                  <a:pt x="1157" y="1304"/>
                  <a:pt x="1168" y="1311"/>
                  <a:pt x="1165" y="1303"/>
                </a:cubicBezTo>
                <a:cubicBezTo>
                  <a:pt x="1080" y="1325"/>
                  <a:pt x="1073" y="1332"/>
                  <a:pt x="1068" y="1330"/>
                </a:cubicBezTo>
                <a:cubicBezTo>
                  <a:pt x="1013" y="1356"/>
                  <a:pt x="993" y="1361"/>
                  <a:pt x="973" y="1369"/>
                </a:cubicBezTo>
                <a:cubicBezTo>
                  <a:pt x="880" y="1420"/>
                  <a:pt x="861" y="1414"/>
                  <a:pt x="867" y="1420"/>
                </a:cubicBezTo>
                <a:cubicBezTo>
                  <a:pt x="731" y="1507"/>
                  <a:pt x="718" y="1517"/>
                  <a:pt x="704" y="1526"/>
                </a:cubicBezTo>
                <a:cubicBezTo>
                  <a:pt x="669" y="1546"/>
                  <a:pt x="667" y="1543"/>
                  <a:pt x="667" y="1544"/>
                </a:cubicBezTo>
                <a:cubicBezTo>
                  <a:pt x="644" y="1560"/>
                  <a:pt x="633" y="1563"/>
                  <a:pt x="622" y="1560"/>
                </a:cubicBezTo>
                <a:cubicBezTo>
                  <a:pt x="711" y="1506"/>
                  <a:pt x="729" y="1486"/>
                  <a:pt x="748" y="1472"/>
                </a:cubicBezTo>
                <a:cubicBezTo>
                  <a:pt x="786" y="1446"/>
                  <a:pt x="791" y="1443"/>
                  <a:pt x="796" y="1439"/>
                </a:cubicBezTo>
                <a:cubicBezTo>
                  <a:pt x="897" y="1370"/>
                  <a:pt x="900" y="1376"/>
                  <a:pt x="906" y="1369"/>
                </a:cubicBezTo>
                <a:cubicBezTo>
                  <a:pt x="1008" y="1309"/>
                  <a:pt x="1025" y="1314"/>
                  <a:pt x="1028" y="1301"/>
                </a:cubicBezTo>
                <a:cubicBezTo>
                  <a:pt x="952" y="1334"/>
                  <a:pt x="948" y="1337"/>
                  <a:pt x="943" y="1341"/>
                </a:cubicBezTo>
                <a:cubicBezTo>
                  <a:pt x="894" y="1365"/>
                  <a:pt x="877" y="1376"/>
                  <a:pt x="859" y="1387"/>
                </a:cubicBezTo>
                <a:cubicBezTo>
                  <a:pt x="775" y="1445"/>
                  <a:pt x="759" y="1452"/>
                  <a:pt x="743" y="1465"/>
                </a:cubicBezTo>
                <a:cubicBezTo>
                  <a:pt x="718" y="1484"/>
                  <a:pt x="718" y="1482"/>
                  <a:pt x="707" y="1489"/>
                </a:cubicBezTo>
                <a:cubicBezTo>
                  <a:pt x="679" y="1511"/>
                  <a:pt x="674" y="1508"/>
                  <a:pt x="675" y="1514"/>
                </a:cubicBezTo>
                <a:cubicBezTo>
                  <a:pt x="655" y="1518"/>
                  <a:pt x="662" y="1513"/>
                  <a:pt x="668" y="1508"/>
                </a:cubicBezTo>
                <a:cubicBezTo>
                  <a:pt x="802" y="1403"/>
                  <a:pt x="816" y="1390"/>
                  <a:pt x="838" y="1376"/>
                </a:cubicBezTo>
                <a:cubicBezTo>
                  <a:pt x="904" y="1328"/>
                  <a:pt x="919" y="1318"/>
                  <a:pt x="935" y="1308"/>
                </a:cubicBezTo>
                <a:cubicBezTo>
                  <a:pt x="1007" y="1265"/>
                  <a:pt x="1021" y="1270"/>
                  <a:pt x="1021" y="1260"/>
                </a:cubicBezTo>
                <a:cubicBezTo>
                  <a:pt x="946" y="1294"/>
                  <a:pt x="934" y="1301"/>
                  <a:pt x="923" y="1305"/>
                </a:cubicBezTo>
                <a:cubicBezTo>
                  <a:pt x="852" y="1350"/>
                  <a:pt x="852" y="1353"/>
                  <a:pt x="838" y="1362"/>
                </a:cubicBezTo>
                <a:cubicBezTo>
                  <a:pt x="737" y="1440"/>
                  <a:pt x="709" y="1463"/>
                  <a:pt x="672" y="1488"/>
                </a:cubicBezTo>
                <a:cubicBezTo>
                  <a:pt x="571" y="1564"/>
                  <a:pt x="573" y="1571"/>
                  <a:pt x="566" y="1570"/>
                </a:cubicBezTo>
                <a:cubicBezTo>
                  <a:pt x="618" y="1507"/>
                  <a:pt x="641" y="1505"/>
                  <a:pt x="636" y="1498"/>
                </a:cubicBezTo>
                <a:cubicBezTo>
                  <a:pt x="730" y="1424"/>
                  <a:pt x="759" y="1399"/>
                  <a:pt x="790" y="1373"/>
                </a:cubicBezTo>
                <a:cubicBezTo>
                  <a:pt x="865" y="1320"/>
                  <a:pt x="874" y="1321"/>
                  <a:pt x="874" y="1321"/>
                </a:cubicBezTo>
                <a:cubicBezTo>
                  <a:pt x="909" y="1295"/>
                  <a:pt x="923" y="1292"/>
                  <a:pt x="920" y="1286"/>
                </a:cubicBezTo>
                <a:cubicBezTo>
                  <a:pt x="878" y="1307"/>
                  <a:pt x="871" y="1312"/>
                  <a:pt x="864" y="1317"/>
                </a:cubicBezTo>
                <a:cubicBezTo>
                  <a:pt x="717" y="1422"/>
                  <a:pt x="687" y="1441"/>
                  <a:pt x="635" y="1481"/>
                </a:cubicBezTo>
                <a:cubicBezTo>
                  <a:pt x="582" y="1533"/>
                  <a:pt x="565" y="1547"/>
                  <a:pt x="553" y="1561"/>
                </a:cubicBezTo>
                <a:cubicBezTo>
                  <a:pt x="509" y="1596"/>
                  <a:pt x="498" y="1602"/>
                  <a:pt x="482" y="1612"/>
                </a:cubicBezTo>
                <a:cubicBezTo>
                  <a:pt x="466" y="1610"/>
                  <a:pt x="465" y="1606"/>
                  <a:pt x="482" y="1595"/>
                </a:cubicBezTo>
                <a:cubicBezTo>
                  <a:pt x="493" y="1577"/>
                  <a:pt x="502" y="1573"/>
                  <a:pt x="502" y="1568"/>
                </a:cubicBezTo>
                <a:cubicBezTo>
                  <a:pt x="549" y="1524"/>
                  <a:pt x="560" y="1505"/>
                  <a:pt x="580" y="1487"/>
                </a:cubicBezTo>
                <a:cubicBezTo>
                  <a:pt x="643" y="1414"/>
                  <a:pt x="657" y="1411"/>
                  <a:pt x="654" y="1405"/>
                </a:cubicBezTo>
                <a:cubicBezTo>
                  <a:pt x="776" y="1309"/>
                  <a:pt x="791" y="1299"/>
                  <a:pt x="807" y="1289"/>
                </a:cubicBezTo>
                <a:cubicBezTo>
                  <a:pt x="837" y="1267"/>
                  <a:pt x="831" y="1267"/>
                  <a:pt x="825" y="1270"/>
                </a:cubicBezTo>
                <a:cubicBezTo>
                  <a:pt x="767" y="1308"/>
                  <a:pt x="764" y="1312"/>
                  <a:pt x="758" y="1315"/>
                </a:cubicBezTo>
                <a:cubicBezTo>
                  <a:pt x="675" y="1380"/>
                  <a:pt x="657" y="1387"/>
                  <a:pt x="652" y="1397"/>
                </a:cubicBezTo>
                <a:cubicBezTo>
                  <a:pt x="610" y="1440"/>
                  <a:pt x="602" y="1444"/>
                  <a:pt x="596" y="1448"/>
                </a:cubicBezTo>
                <a:cubicBezTo>
                  <a:pt x="552" y="1495"/>
                  <a:pt x="541" y="1514"/>
                  <a:pt x="519" y="1531"/>
                </a:cubicBezTo>
                <a:cubicBezTo>
                  <a:pt x="461" y="1594"/>
                  <a:pt x="455" y="1600"/>
                  <a:pt x="450" y="1606"/>
                </a:cubicBezTo>
                <a:cubicBezTo>
                  <a:pt x="439" y="1608"/>
                  <a:pt x="448" y="1597"/>
                  <a:pt x="458" y="1587"/>
                </a:cubicBezTo>
                <a:cubicBezTo>
                  <a:pt x="597" y="1417"/>
                  <a:pt x="630" y="1392"/>
                  <a:pt x="656" y="1366"/>
                </a:cubicBezTo>
                <a:cubicBezTo>
                  <a:pt x="675" y="1340"/>
                  <a:pt x="675" y="1347"/>
                  <a:pt x="662" y="1355"/>
                </a:cubicBezTo>
                <a:cubicBezTo>
                  <a:pt x="574" y="1438"/>
                  <a:pt x="565" y="1440"/>
                  <a:pt x="565" y="1444"/>
                </a:cubicBezTo>
                <a:cubicBezTo>
                  <a:pt x="525" y="1490"/>
                  <a:pt x="524" y="1495"/>
                  <a:pt x="515" y="1499"/>
                </a:cubicBezTo>
                <a:cubicBezTo>
                  <a:pt x="511" y="1498"/>
                  <a:pt x="521" y="1486"/>
                  <a:pt x="532" y="1473"/>
                </a:cubicBezTo>
                <a:cubicBezTo>
                  <a:pt x="548" y="1442"/>
                  <a:pt x="554" y="1439"/>
                  <a:pt x="552" y="1436"/>
                </a:cubicBezTo>
                <a:cubicBezTo>
                  <a:pt x="588" y="1385"/>
                  <a:pt x="592" y="1372"/>
                  <a:pt x="603" y="1360"/>
                </a:cubicBezTo>
                <a:cubicBezTo>
                  <a:pt x="671" y="1285"/>
                  <a:pt x="670" y="1279"/>
                  <a:pt x="678" y="1274"/>
                </a:cubicBezTo>
                <a:cubicBezTo>
                  <a:pt x="624" y="1318"/>
                  <a:pt x="617" y="1327"/>
                  <a:pt x="608" y="1336"/>
                </a:cubicBezTo>
                <a:cubicBezTo>
                  <a:pt x="562" y="1397"/>
                  <a:pt x="565" y="1403"/>
                  <a:pt x="558" y="1407"/>
                </a:cubicBezTo>
                <a:cubicBezTo>
                  <a:pt x="524" y="1460"/>
                  <a:pt x="519" y="1470"/>
                  <a:pt x="512" y="1480"/>
                </a:cubicBezTo>
                <a:cubicBezTo>
                  <a:pt x="485" y="1516"/>
                  <a:pt x="482" y="1519"/>
                  <a:pt x="481" y="1522"/>
                </a:cubicBezTo>
                <a:cubicBezTo>
                  <a:pt x="442" y="1574"/>
                  <a:pt x="436" y="1576"/>
                  <a:pt x="432" y="1579"/>
                </a:cubicBezTo>
                <a:cubicBezTo>
                  <a:pt x="424" y="1596"/>
                  <a:pt x="410" y="1601"/>
                  <a:pt x="410" y="1608"/>
                </a:cubicBezTo>
                <a:cubicBezTo>
                  <a:pt x="366" y="1643"/>
                  <a:pt x="359" y="1653"/>
                  <a:pt x="356" y="1648"/>
                </a:cubicBezTo>
                <a:cubicBezTo>
                  <a:pt x="366" y="1635"/>
                  <a:pt x="365" y="1629"/>
                  <a:pt x="376" y="1624"/>
                </a:cubicBezTo>
                <a:cubicBezTo>
                  <a:pt x="393" y="1600"/>
                  <a:pt x="398" y="1594"/>
                  <a:pt x="404" y="1588"/>
                </a:cubicBezTo>
                <a:cubicBezTo>
                  <a:pt x="430" y="1542"/>
                  <a:pt x="442" y="1538"/>
                  <a:pt x="438" y="1530"/>
                </a:cubicBezTo>
                <a:cubicBezTo>
                  <a:pt x="478" y="1464"/>
                  <a:pt x="488" y="1459"/>
                  <a:pt x="487" y="1452"/>
                </a:cubicBezTo>
                <a:cubicBezTo>
                  <a:pt x="520" y="1389"/>
                  <a:pt x="533" y="1384"/>
                  <a:pt x="535" y="1378"/>
                </a:cubicBezTo>
                <a:cubicBezTo>
                  <a:pt x="564" y="1332"/>
                  <a:pt x="579" y="1327"/>
                  <a:pt x="575" y="1319"/>
                </a:cubicBezTo>
                <a:cubicBezTo>
                  <a:pt x="502" y="1413"/>
                  <a:pt x="492" y="1415"/>
                  <a:pt x="497" y="1421"/>
                </a:cubicBezTo>
                <a:cubicBezTo>
                  <a:pt x="471" y="1469"/>
                  <a:pt x="460" y="1477"/>
                  <a:pt x="457" y="1486"/>
                </a:cubicBezTo>
                <a:cubicBezTo>
                  <a:pt x="401" y="1570"/>
                  <a:pt x="395" y="1579"/>
                  <a:pt x="390" y="1587"/>
                </a:cubicBezTo>
                <a:cubicBezTo>
                  <a:pt x="358" y="1624"/>
                  <a:pt x="359" y="1629"/>
                  <a:pt x="353" y="1633"/>
                </a:cubicBezTo>
                <a:cubicBezTo>
                  <a:pt x="272" y="1697"/>
                  <a:pt x="268" y="1702"/>
                  <a:pt x="265" y="1699"/>
                </a:cubicBezTo>
                <a:cubicBezTo>
                  <a:pt x="298" y="1668"/>
                  <a:pt x="304" y="1660"/>
                  <a:pt x="314" y="1652"/>
                </a:cubicBezTo>
                <a:cubicBezTo>
                  <a:pt x="350" y="1604"/>
                  <a:pt x="364" y="1598"/>
                  <a:pt x="366" y="1589"/>
                </a:cubicBezTo>
                <a:cubicBezTo>
                  <a:pt x="389" y="1560"/>
                  <a:pt x="394" y="1551"/>
                  <a:pt x="398" y="1543"/>
                </a:cubicBezTo>
                <a:cubicBezTo>
                  <a:pt x="432" y="1480"/>
                  <a:pt x="435" y="1476"/>
                  <a:pt x="437" y="1471"/>
                </a:cubicBezTo>
                <a:cubicBezTo>
                  <a:pt x="471" y="1422"/>
                  <a:pt x="457" y="1415"/>
                  <a:pt x="467" y="1413"/>
                </a:cubicBezTo>
                <a:cubicBezTo>
                  <a:pt x="504" y="1336"/>
                  <a:pt x="516" y="1320"/>
                  <a:pt x="524" y="1305"/>
                </a:cubicBezTo>
                <a:cubicBezTo>
                  <a:pt x="545" y="1273"/>
                  <a:pt x="557" y="1266"/>
                  <a:pt x="554" y="1256"/>
                </a:cubicBezTo>
                <a:cubicBezTo>
                  <a:pt x="511" y="1306"/>
                  <a:pt x="510" y="1314"/>
                  <a:pt x="504" y="1322"/>
                </a:cubicBezTo>
                <a:cubicBezTo>
                  <a:pt x="483" y="1353"/>
                  <a:pt x="479" y="1361"/>
                  <a:pt x="476" y="1368"/>
                </a:cubicBezTo>
                <a:cubicBezTo>
                  <a:pt x="445" y="1421"/>
                  <a:pt x="447" y="1431"/>
                  <a:pt x="439" y="1438"/>
                </a:cubicBezTo>
                <a:cubicBezTo>
                  <a:pt x="406" y="1499"/>
                  <a:pt x="413" y="1504"/>
                  <a:pt x="405" y="1507"/>
                </a:cubicBezTo>
                <a:cubicBezTo>
                  <a:pt x="370" y="1561"/>
                  <a:pt x="369" y="1569"/>
                  <a:pt x="360" y="1575"/>
                </a:cubicBezTo>
                <a:cubicBezTo>
                  <a:pt x="347" y="1590"/>
                  <a:pt x="351" y="1595"/>
                  <a:pt x="343" y="1597"/>
                </a:cubicBezTo>
                <a:cubicBezTo>
                  <a:pt x="271" y="1672"/>
                  <a:pt x="262" y="1679"/>
                  <a:pt x="257" y="1687"/>
                </a:cubicBezTo>
                <a:cubicBezTo>
                  <a:pt x="236" y="1703"/>
                  <a:pt x="235" y="1698"/>
                  <a:pt x="241" y="1694"/>
                </a:cubicBezTo>
                <a:cubicBezTo>
                  <a:pt x="249" y="1676"/>
                  <a:pt x="266" y="1669"/>
                  <a:pt x="266" y="1659"/>
                </a:cubicBezTo>
                <a:cubicBezTo>
                  <a:pt x="321" y="1593"/>
                  <a:pt x="325" y="1590"/>
                  <a:pt x="327" y="1587"/>
                </a:cubicBezTo>
                <a:cubicBezTo>
                  <a:pt x="347" y="1546"/>
                  <a:pt x="360" y="1539"/>
                  <a:pt x="361" y="1530"/>
                </a:cubicBezTo>
                <a:cubicBezTo>
                  <a:pt x="382" y="1483"/>
                  <a:pt x="395" y="1481"/>
                  <a:pt x="394" y="1476"/>
                </a:cubicBezTo>
                <a:cubicBezTo>
                  <a:pt x="420" y="1415"/>
                  <a:pt x="418" y="1410"/>
                  <a:pt x="424" y="1406"/>
                </a:cubicBezTo>
                <a:cubicBezTo>
                  <a:pt x="416" y="1415"/>
                  <a:pt x="406" y="1417"/>
                  <a:pt x="407" y="1422"/>
                </a:cubicBezTo>
                <a:cubicBezTo>
                  <a:pt x="376" y="1486"/>
                  <a:pt x="373" y="1493"/>
                  <a:pt x="369" y="1500"/>
                </a:cubicBezTo>
                <a:cubicBezTo>
                  <a:pt x="350" y="1530"/>
                  <a:pt x="341" y="1536"/>
                  <a:pt x="343" y="1545"/>
                </a:cubicBezTo>
                <a:cubicBezTo>
                  <a:pt x="298" y="1609"/>
                  <a:pt x="281" y="1631"/>
                  <a:pt x="257" y="1651"/>
                </a:cubicBezTo>
                <a:cubicBezTo>
                  <a:pt x="216" y="1698"/>
                  <a:pt x="217" y="1712"/>
                  <a:pt x="206" y="1710"/>
                </a:cubicBezTo>
                <a:cubicBezTo>
                  <a:pt x="188" y="1726"/>
                  <a:pt x="190" y="1724"/>
                  <a:pt x="192" y="1722"/>
                </a:cubicBezTo>
                <a:cubicBezTo>
                  <a:pt x="264" y="1634"/>
                  <a:pt x="265" y="1626"/>
                  <a:pt x="274" y="1619"/>
                </a:cubicBezTo>
                <a:cubicBezTo>
                  <a:pt x="300" y="1574"/>
                  <a:pt x="316" y="1562"/>
                  <a:pt x="317" y="1548"/>
                </a:cubicBezTo>
                <a:cubicBezTo>
                  <a:pt x="346" y="1489"/>
                  <a:pt x="354" y="1480"/>
                  <a:pt x="360" y="1471"/>
                </a:cubicBezTo>
                <a:cubicBezTo>
                  <a:pt x="382" y="1431"/>
                  <a:pt x="382" y="1418"/>
                  <a:pt x="393" y="1406"/>
                </a:cubicBezTo>
                <a:cubicBezTo>
                  <a:pt x="405" y="1383"/>
                  <a:pt x="413" y="1378"/>
                  <a:pt x="411" y="1370"/>
                </a:cubicBezTo>
                <a:cubicBezTo>
                  <a:pt x="436" y="1329"/>
                  <a:pt x="444" y="1325"/>
                  <a:pt x="442" y="1318"/>
                </a:cubicBezTo>
                <a:cubicBezTo>
                  <a:pt x="415" y="1355"/>
                  <a:pt x="405" y="1362"/>
                  <a:pt x="404" y="1371"/>
                </a:cubicBezTo>
                <a:cubicBezTo>
                  <a:pt x="377" y="1411"/>
                  <a:pt x="372" y="1428"/>
                  <a:pt x="359" y="1444"/>
                </a:cubicBezTo>
                <a:cubicBezTo>
                  <a:pt x="326" y="1501"/>
                  <a:pt x="331" y="1511"/>
                  <a:pt x="321" y="1518"/>
                </a:cubicBezTo>
                <a:cubicBezTo>
                  <a:pt x="300" y="1558"/>
                  <a:pt x="294" y="1562"/>
                  <a:pt x="295" y="1567"/>
                </a:cubicBezTo>
                <a:cubicBezTo>
                  <a:pt x="261" y="1605"/>
                  <a:pt x="259" y="1623"/>
                  <a:pt x="245" y="1639"/>
                </a:cubicBezTo>
                <a:cubicBezTo>
                  <a:pt x="182" y="1710"/>
                  <a:pt x="181" y="1716"/>
                  <a:pt x="177" y="1722"/>
                </a:cubicBezTo>
                <a:cubicBezTo>
                  <a:pt x="131" y="1762"/>
                  <a:pt x="120" y="1777"/>
                  <a:pt x="113" y="1769"/>
                </a:cubicBezTo>
                <a:cubicBezTo>
                  <a:pt x="159" y="1720"/>
                  <a:pt x="161" y="1718"/>
                  <a:pt x="161" y="1716"/>
                </a:cubicBezTo>
                <a:cubicBezTo>
                  <a:pt x="184" y="1687"/>
                  <a:pt x="185" y="1681"/>
                  <a:pt x="188" y="1684"/>
                </a:cubicBezTo>
                <a:cubicBezTo>
                  <a:pt x="232" y="1623"/>
                  <a:pt x="236" y="1610"/>
                  <a:pt x="247" y="1599"/>
                </a:cubicBezTo>
                <a:cubicBezTo>
                  <a:pt x="259" y="1574"/>
                  <a:pt x="266" y="1568"/>
                  <a:pt x="271" y="1562"/>
                </a:cubicBezTo>
                <a:cubicBezTo>
                  <a:pt x="290" y="1513"/>
                  <a:pt x="295" y="1511"/>
                  <a:pt x="294" y="1508"/>
                </a:cubicBezTo>
                <a:cubicBezTo>
                  <a:pt x="319" y="1455"/>
                  <a:pt x="328" y="1445"/>
                  <a:pt x="327" y="1433"/>
                </a:cubicBezTo>
                <a:cubicBezTo>
                  <a:pt x="350" y="1381"/>
                  <a:pt x="358" y="1377"/>
                  <a:pt x="358" y="1370"/>
                </a:cubicBezTo>
                <a:cubicBezTo>
                  <a:pt x="379" y="1312"/>
                  <a:pt x="380" y="1322"/>
                  <a:pt x="373" y="1329"/>
                </a:cubicBezTo>
                <a:cubicBezTo>
                  <a:pt x="340" y="1387"/>
                  <a:pt x="334" y="1396"/>
                  <a:pt x="333" y="1405"/>
                </a:cubicBezTo>
                <a:cubicBezTo>
                  <a:pt x="304" y="1463"/>
                  <a:pt x="302" y="1472"/>
                  <a:pt x="295" y="1479"/>
                </a:cubicBezTo>
                <a:cubicBezTo>
                  <a:pt x="286" y="1497"/>
                  <a:pt x="290" y="1503"/>
                  <a:pt x="286" y="1507"/>
                </a:cubicBezTo>
                <a:cubicBezTo>
                  <a:pt x="254" y="1566"/>
                  <a:pt x="247" y="1577"/>
                  <a:pt x="239" y="1587"/>
                </a:cubicBezTo>
                <a:cubicBezTo>
                  <a:pt x="205" y="1638"/>
                  <a:pt x="200" y="1647"/>
                  <a:pt x="194" y="1656"/>
                </a:cubicBezTo>
                <a:cubicBezTo>
                  <a:pt x="138" y="1725"/>
                  <a:pt x="136" y="1728"/>
                  <a:pt x="133" y="1732"/>
                </a:cubicBezTo>
                <a:cubicBezTo>
                  <a:pt x="45" y="1816"/>
                  <a:pt x="39" y="1820"/>
                  <a:pt x="35" y="1819"/>
                </a:cubicBezTo>
                <a:cubicBezTo>
                  <a:pt x="101" y="1743"/>
                  <a:pt x="102" y="1739"/>
                  <a:pt x="101" y="1736"/>
                </a:cubicBezTo>
                <a:cubicBezTo>
                  <a:pt x="122" y="1716"/>
                  <a:pt x="122" y="1709"/>
                  <a:pt x="132" y="1704"/>
                </a:cubicBezTo>
                <a:cubicBezTo>
                  <a:pt x="167" y="1653"/>
                  <a:pt x="179" y="1648"/>
                  <a:pt x="180" y="1641"/>
                </a:cubicBezTo>
                <a:cubicBezTo>
                  <a:pt x="219" y="1582"/>
                  <a:pt x="221" y="1578"/>
                  <a:pt x="223" y="1574"/>
                </a:cubicBezTo>
                <a:cubicBezTo>
                  <a:pt x="248" y="1539"/>
                  <a:pt x="242" y="1534"/>
                  <a:pt x="250" y="1531"/>
                </a:cubicBezTo>
                <a:cubicBezTo>
                  <a:pt x="273" y="1494"/>
                  <a:pt x="276" y="1490"/>
                  <a:pt x="275" y="1486"/>
                </a:cubicBezTo>
                <a:cubicBezTo>
                  <a:pt x="309" y="1436"/>
                  <a:pt x="302" y="1426"/>
                  <a:pt x="311" y="1420"/>
                </a:cubicBezTo>
                <a:cubicBezTo>
                  <a:pt x="342" y="1336"/>
                  <a:pt x="348" y="1320"/>
                  <a:pt x="352" y="1305"/>
                </a:cubicBezTo>
                <a:cubicBezTo>
                  <a:pt x="324" y="1362"/>
                  <a:pt x="321" y="1371"/>
                  <a:pt x="319" y="1379"/>
                </a:cubicBezTo>
                <a:cubicBezTo>
                  <a:pt x="300" y="1407"/>
                  <a:pt x="306" y="1412"/>
                  <a:pt x="301" y="1416"/>
                </a:cubicBezTo>
                <a:cubicBezTo>
                  <a:pt x="287" y="1441"/>
                  <a:pt x="289" y="1446"/>
                  <a:pt x="282" y="1450"/>
                </a:cubicBezTo>
                <a:cubicBezTo>
                  <a:pt x="262" y="1492"/>
                  <a:pt x="259" y="1497"/>
                  <a:pt x="258" y="1501"/>
                </a:cubicBezTo>
                <a:cubicBezTo>
                  <a:pt x="223" y="1558"/>
                  <a:pt x="215" y="1563"/>
                  <a:pt x="213" y="1570"/>
                </a:cubicBezTo>
                <a:cubicBezTo>
                  <a:pt x="167" y="1646"/>
                  <a:pt x="158" y="1651"/>
                  <a:pt x="156" y="1657"/>
                </a:cubicBezTo>
                <a:cubicBezTo>
                  <a:pt x="107" y="1713"/>
                  <a:pt x="104" y="1718"/>
                  <a:pt x="99" y="1722"/>
                </a:cubicBezTo>
                <a:cubicBezTo>
                  <a:pt x="73" y="1752"/>
                  <a:pt x="73" y="1756"/>
                  <a:pt x="67" y="1758"/>
                </a:cubicBezTo>
                <a:cubicBezTo>
                  <a:pt x="86" y="1724"/>
                  <a:pt x="86" y="1723"/>
                  <a:pt x="86" y="1722"/>
                </a:cubicBezTo>
                <a:cubicBezTo>
                  <a:pt x="106" y="1692"/>
                  <a:pt x="110" y="1684"/>
                  <a:pt x="113" y="1675"/>
                </a:cubicBezTo>
                <a:cubicBezTo>
                  <a:pt x="135" y="1643"/>
                  <a:pt x="140" y="1636"/>
                  <a:pt x="139" y="1626"/>
                </a:cubicBezTo>
                <a:cubicBezTo>
                  <a:pt x="166" y="1583"/>
                  <a:pt x="168" y="1580"/>
                  <a:pt x="168" y="1575"/>
                </a:cubicBezTo>
                <a:cubicBezTo>
                  <a:pt x="198" y="1518"/>
                  <a:pt x="207" y="1511"/>
                  <a:pt x="209" y="1502"/>
                </a:cubicBezTo>
                <a:cubicBezTo>
                  <a:pt x="226" y="1469"/>
                  <a:pt x="231" y="1461"/>
                  <a:pt x="232" y="1452"/>
                </a:cubicBezTo>
                <a:cubicBezTo>
                  <a:pt x="259" y="1398"/>
                  <a:pt x="269" y="1396"/>
                  <a:pt x="267" y="1390"/>
                </a:cubicBezTo>
                <a:cubicBezTo>
                  <a:pt x="261" y="1398"/>
                  <a:pt x="255" y="1402"/>
                  <a:pt x="249" y="1405"/>
                </a:cubicBezTo>
                <a:cubicBezTo>
                  <a:pt x="216" y="1481"/>
                  <a:pt x="204" y="1484"/>
                  <a:pt x="205" y="1491"/>
                </a:cubicBezTo>
                <a:cubicBezTo>
                  <a:pt x="179" y="1544"/>
                  <a:pt x="177" y="1544"/>
                  <a:pt x="176" y="1546"/>
                </a:cubicBezTo>
                <a:cubicBezTo>
                  <a:pt x="152" y="1576"/>
                  <a:pt x="159" y="1583"/>
                  <a:pt x="151" y="1587"/>
                </a:cubicBezTo>
                <a:cubicBezTo>
                  <a:pt x="136" y="1614"/>
                  <a:pt x="130" y="1624"/>
                  <a:pt x="127" y="1634"/>
                </a:cubicBezTo>
                <a:cubicBezTo>
                  <a:pt x="97" y="1675"/>
                  <a:pt x="94" y="1690"/>
                  <a:pt x="82" y="1703"/>
                </a:cubicBezTo>
                <a:cubicBezTo>
                  <a:pt x="51" y="1752"/>
                  <a:pt x="53" y="1760"/>
                  <a:pt x="45" y="1767"/>
                </a:cubicBezTo>
                <a:cubicBezTo>
                  <a:pt x="17" y="1809"/>
                  <a:pt x="7" y="1811"/>
                  <a:pt x="8" y="1816"/>
                </a:cubicBezTo>
                <a:cubicBezTo>
                  <a:pt x="7" y="1875"/>
                  <a:pt x="13" y="1874"/>
                  <a:pt x="19" y="1868"/>
                </a:cubicBezTo>
                <a:cubicBezTo>
                  <a:pt x="68" y="1868"/>
                  <a:pt x="73" y="1861"/>
                  <a:pt x="76" y="1864"/>
                </a:cubicBezTo>
                <a:cubicBezTo>
                  <a:pt x="107" y="1863"/>
                  <a:pt x="120" y="1864"/>
                  <a:pt x="133" y="1861"/>
                </a:cubicBezTo>
                <a:cubicBezTo>
                  <a:pt x="183" y="1863"/>
                  <a:pt x="195" y="1862"/>
                  <a:pt x="207" y="1867"/>
                </a:cubicBezTo>
                <a:cubicBezTo>
                  <a:pt x="249" y="1877"/>
                  <a:pt x="256" y="1872"/>
                  <a:pt x="262" y="1876"/>
                </a:cubicBezTo>
                <a:cubicBezTo>
                  <a:pt x="325" y="1885"/>
                  <a:pt x="330" y="1890"/>
                  <a:pt x="336" y="1888"/>
                </a:cubicBezTo>
                <a:cubicBezTo>
                  <a:pt x="366" y="1893"/>
                  <a:pt x="368" y="1900"/>
                  <a:pt x="373" y="1895"/>
                </a:cubicBezTo>
                <a:cubicBezTo>
                  <a:pt x="402" y="1903"/>
                  <a:pt x="405" y="1907"/>
                  <a:pt x="408" y="1907"/>
                </a:cubicBezTo>
                <a:cubicBezTo>
                  <a:pt x="440" y="1907"/>
                  <a:pt x="452" y="1915"/>
                  <a:pt x="464" y="1918"/>
                </a:cubicBezTo>
                <a:cubicBezTo>
                  <a:pt x="495" y="1918"/>
                  <a:pt x="497" y="1926"/>
                  <a:pt x="501" y="1921"/>
                </a:cubicBezTo>
                <a:cubicBezTo>
                  <a:pt x="550" y="1931"/>
                  <a:pt x="564" y="1923"/>
                  <a:pt x="575" y="1927"/>
                </a:cubicBezTo>
                <a:cubicBezTo>
                  <a:pt x="634" y="1919"/>
                  <a:pt x="640" y="1915"/>
                  <a:pt x="644" y="1919"/>
                </a:cubicBezTo>
                <a:cubicBezTo>
                  <a:pt x="681" y="1904"/>
                  <a:pt x="693" y="1911"/>
                  <a:pt x="691" y="1901"/>
                </a:cubicBezTo>
                <a:cubicBezTo>
                  <a:pt x="605" y="1920"/>
                  <a:pt x="602" y="1914"/>
                  <a:pt x="596" y="1916"/>
                </a:cubicBezTo>
                <a:cubicBezTo>
                  <a:pt x="550" y="1912"/>
                  <a:pt x="543" y="1923"/>
                  <a:pt x="540" y="1916"/>
                </a:cubicBezTo>
                <a:cubicBezTo>
                  <a:pt x="500" y="1905"/>
                  <a:pt x="495" y="1911"/>
                  <a:pt x="491" y="1910"/>
                </a:cubicBezTo>
                <a:cubicBezTo>
                  <a:pt x="424" y="1898"/>
                  <a:pt x="416" y="1892"/>
                  <a:pt x="406" y="1894"/>
                </a:cubicBezTo>
                <a:cubicBezTo>
                  <a:pt x="361" y="1879"/>
                  <a:pt x="355" y="1883"/>
                  <a:pt x="351" y="1879"/>
                </a:cubicBezTo>
                <a:cubicBezTo>
                  <a:pt x="313" y="1873"/>
                  <a:pt x="304" y="1871"/>
                  <a:pt x="295" y="1868"/>
                </a:cubicBezTo>
                <a:cubicBezTo>
                  <a:pt x="261" y="1865"/>
                  <a:pt x="257" y="1862"/>
                  <a:pt x="252" y="1861"/>
                </a:cubicBezTo>
                <a:cubicBezTo>
                  <a:pt x="199" y="1853"/>
                  <a:pt x="189" y="1851"/>
                  <a:pt x="179" y="1849"/>
                </a:cubicBezTo>
                <a:cubicBezTo>
                  <a:pt x="162" y="1849"/>
                  <a:pt x="161" y="1849"/>
                  <a:pt x="160" y="1850"/>
                </a:cubicBezTo>
                <a:cubicBezTo>
                  <a:pt x="149" y="1849"/>
                  <a:pt x="144" y="1848"/>
                  <a:pt x="146" y="1845"/>
                </a:cubicBezTo>
                <a:cubicBezTo>
                  <a:pt x="189" y="1843"/>
                  <a:pt x="202" y="1837"/>
                  <a:pt x="212" y="1843"/>
                </a:cubicBezTo>
                <a:cubicBezTo>
                  <a:pt x="248" y="1846"/>
                  <a:pt x="254" y="1842"/>
                  <a:pt x="260" y="1842"/>
                </a:cubicBezTo>
                <a:cubicBezTo>
                  <a:pt x="355" y="1852"/>
                  <a:pt x="379" y="1858"/>
                  <a:pt x="404" y="1864"/>
                </a:cubicBezTo>
                <a:cubicBezTo>
                  <a:pt x="458" y="1867"/>
                  <a:pt x="462" y="1870"/>
                  <a:pt x="468" y="1866"/>
                </a:cubicBezTo>
                <a:cubicBezTo>
                  <a:pt x="517" y="1875"/>
                  <a:pt x="523" y="1871"/>
                  <a:pt x="527" y="1875"/>
                </a:cubicBezTo>
                <a:cubicBezTo>
                  <a:pt x="548" y="1876"/>
                  <a:pt x="553" y="1875"/>
                  <a:pt x="558" y="1875"/>
                </a:cubicBezTo>
                <a:cubicBezTo>
                  <a:pt x="546" y="1869"/>
                  <a:pt x="539" y="1870"/>
                  <a:pt x="533" y="1868"/>
                </a:cubicBezTo>
                <a:cubicBezTo>
                  <a:pt x="447" y="1854"/>
                  <a:pt x="440" y="1855"/>
                  <a:pt x="433" y="1855"/>
                </a:cubicBezTo>
                <a:cubicBezTo>
                  <a:pt x="404" y="1849"/>
                  <a:pt x="404" y="1849"/>
                  <a:pt x="404" y="1849"/>
                </a:cubicBezTo>
                <a:cubicBezTo>
                  <a:pt x="360" y="1844"/>
                  <a:pt x="347" y="1840"/>
                  <a:pt x="334" y="1838"/>
                </a:cubicBezTo>
                <a:cubicBezTo>
                  <a:pt x="308" y="1827"/>
                  <a:pt x="299" y="1838"/>
                  <a:pt x="293" y="1834"/>
                </a:cubicBezTo>
                <a:cubicBezTo>
                  <a:pt x="233" y="1835"/>
                  <a:pt x="232" y="1825"/>
                  <a:pt x="232" y="1822"/>
                </a:cubicBezTo>
                <a:cubicBezTo>
                  <a:pt x="176" y="1831"/>
                  <a:pt x="161" y="1832"/>
                  <a:pt x="147" y="1830"/>
                </a:cubicBezTo>
                <a:cubicBezTo>
                  <a:pt x="107" y="1834"/>
                  <a:pt x="96" y="1842"/>
                  <a:pt x="87" y="1840"/>
                </a:cubicBezTo>
                <a:cubicBezTo>
                  <a:pt x="32" y="1846"/>
                  <a:pt x="40" y="1839"/>
                  <a:pt x="48" y="1838"/>
                </a:cubicBezTo>
                <a:cubicBezTo>
                  <a:pt x="121" y="1811"/>
                  <a:pt x="132" y="1814"/>
                  <a:pt x="146" y="1807"/>
                </a:cubicBezTo>
                <a:cubicBezTo>
                  <a:pt x="188" y="1804"/>
                  <a:pt x="193" y="1808"/>
                  <a:pt x="201" y="1801"/>
                </a:cubicBezTo>
                <a:cubicBezTo>
                  <a:pt x="242" y="1804"/>
                  <a:pt x="246" y="1798"/>
                  <a:pt x="248" y="1804"/>
                </a:cubicBezTo>
                <a:cubicBezTo>
                  <a:pt x="301" y="1804"/>
                  <a:pt x="305" y="1802"/>
                  <a:pt x="308" y="1799"/>
                </a:cubicBezTo>
                <a:cubicBezTo>
                  <a:pt x="345" y="1802"/>
                  <a:pt x="352" y="1800"/>
                  <a:pt x="357" y="1805"/>
                </a:cubicBezTo>
                <a:cubicBezTo>
                  <a:pt x="423" y="1808"/>
                  <a:pt x="429" y="1812"/>
                  <a:pt x="436" y="1808"/>
                </a:cubicBezTo>
                <a:cubicBezTo>
                  <a:pt x="501" y="1820"/>
                  <a:pt x="508" y="1821"/>
                  <a:pt x="515" y="1821"/>
                </a:cubicBezTo>
                <a:cubicBezTo>
                  <a:pt x="558" y="1832"/>
                  <a:pt x="562" y="1826"/>
                  <a:pt x="565" y="1833"/>
                </a:cubicBezTo>
                <a:cubicBezTo>
                  <a:pt x="620" y="1845"/>
                  <a:pt x="623" y="1846"/>
                  <a:pt x="627" y="1843"/>
                </a:cubicBezTo>
                <a:cubicBezTo>
                  <a:pt x="654" y="1850"/>
                  <a:pt x="656" y="1850"/>
                  <a:pt x="657" y="1851"/>
                </a:cubicBezTo>
                <a:cubicBezTo>
                  <a:pt x="744" y="1854"/>
                  <a:pt x="752" y="1847"/>
                  <a:pt x="757" y="1854"/>
                </a:cubicBezTo>
                <a:cubicBezTo>
                  <a:pt x="772" y="1849"/>
                  <a:pt x="774" y="1849"/>
                  <a:pt x="773" y="1846"/>
                </a:cubicBezTo>
                <a:cubicBezTo>
                  <a:pt x="696" y="1846"/>
                  <a:pt x="690" y="1842"/>
                  <a:pt x="684" y="1844"/>
                </a:cubicBezTo>
                <a:cubicBezTo>
                  <a:pt x="652" y="1839"/>
                  <a:pt x="648" y="1839"/>
                  <a:pt x="645" y="1838"/>
                </a:cubicBezTo>
                <a:cubicBezTo>
                  <a:pt x="599" y="1834"/>
                  <a:pt x="594" y="1822"/>
                  <a:pt x="586" y="1829"/>
                </a:cubicBezTo>
                <a:cubicBezTo>
                  <a:pt x="541" y="1817"/>
                  <a:pt x="535" y="1811"/>
                  <a:pt x="527" y="1813"/>
                </a:cubicBezTo>
                <a:cubicBezTo>
                  <a:pt x="498" y="1809"/>
                  <a:pt x="494" y="1809"/>
                  <a:pt x="490" y="1810"/>
                </a:cubicBezTo>
                <a:cubicBezTo>
                  <a:pt x="461" y="1804"/>
                  <a:pt x="459" y="1797"/>
                  <a:pt x="453" y="1803"/>
                </a:cubicBezTo>
                <a:cubicBezTo>
                  <a:pt x="391" y="1789"/>
                  <a:pt x="374" y="1794"/>
                  <a:pt x="358" y="1790"/>
                </a:cubicBezTo>
                <a:cubicBezTo>
                  <a:pt x="305" y="1795"/>
                  <a:pt x="302" y="1787"/>
                  <a:pt x="297" y="1789"/>
                </a:cubicBezTo>
                <a:cubicBezTo>
                  <a:pt x="270" y="1781"/>
                  <a:pt x="263" y="1796"/>
                  <a:pt x="260" y="1790"/>
                </a:cubicBezTo>
                <a:cubicBezTo>
                  <a:pt x="181" y="1794"/>
                  <a:pt x="177" y="1796"/>
                  <a:pt x="174" y="1792"/>
                </a:cubicBezTo>
                <a:cubicBezTo>
                  <a:pt x="192" y="1783"/>
                  <a:pt x="198" y="1786"/>
                  <a:pt x="204" y="1785"/>
                </a:cubicBezTo>
                <a:cubicBezTo>
                  <a:pt x="257" y="1782"/>
                  <a:pt x="270" y="1778"/>
                  <a:pt x="282" y="1782"/>
                </a:cubicBezTo>
                <a:cubicBezTo>
                  <a:pt x="349" y="1779"/>
                  <a:pt x="367" y="1775"/>
                  <a:pt x="383" y="1780"/>
                </a:cubicBezTo>
                <a:cubicBezTo>
                  <a:pt x="448" y="1789"/>
                  <a:pt x="454" y="1780"/>
                  <a:pt x="457" y="1787"/>
                </a:cubicBezTo>
                <a:cubicBezTo>
                  <a:pt x="485" y="1791"/>
                  <a:pt x="493" y="1792"/>
                  <a:pt x="502" y="1791"/>
                </a:cubicBezTo>
                <a:cubicBezTo>
                  <a:pt x="527" y="1805"/>
                  <a:pt x="534" y="1794"/>
                  <a:pt x="537" y="1802"/>
                </a:cubicBezTo>
                <a:cubicBezTo>
                  <a:pt x="574" y="1815"/>
                  <a:pt x="582" y="1802"/>
                  <a:pt x="585" y="1812"/>
                </a:cubicBezTo>
                <a:cubicBezTo>
                  <a:pt x="632" y="1820"/>
                  <a:pt x="634" y="1819"/>
                  <a:pt x="636" y="1820"/>
                </a:cubicBezTo>
                <a:cubicBezTo>
                  <a:pt x="667" y="1827"/>
                  <a:pt x="676" y="1825"/>
                  <a:pt x="685" y="1825"/>
                </a:cubicBezTo>
                <a:cubicBezTo>
                  <a:pt x="707" y="1823"/>
                  <a:pt x="704" y="1820"/>
                  <a:pt x="700" y="1822"/>
                </a:cubicBezTo>
                <a:cubicBezTo>
                  <a:pt x="635" y="1809"/>
                  <a:pt x="628" y="1811"/>
                  <a:pt x="622" y="1808"/>
                </a:cubicBezTo>
                <a:cubicBezTo>
                  <a:pt x="592" y="1805"/>
                  <a:pt x="585" y="1801"/>
                  <a:pt x="577" y="1800"/>
                </a:cubicBezTo>
                <a:cubicBezTo>
                  <a:pt x="541" y="1791"/>
                  <a:pt x="527" y="1788"/>
                  <a:pt x="514" y="1783"/>
                </a:cubicBezTo>
                <a:cubicBezTo>
                  <a:pt x="417" y="1772"/>
                  <a:pt x="404" y="1771"/>
                  <a:pt x="391" y="1767"/>
                </a:cubicBezTo>
                <a:cubicBezTo>
                  <a:pt x="300" y="1761"/>
                  <a:pt x="286" y="1765"/>
                  <a:pt x="272" y="1767"/>
                </a:cubicBezTo>
                <a:cubicBezTo>
                  <a:pt x="239" y="1769"/>
                  <a:pt x="236" y="1770"/>
                  <a:pt x="232" y="1770"/>
                </a:cubicBezTo>
                <a:cubicBezTo>
                  <a:pt x="184" y="1778"/>
                  <a:pt x="179" y="1770"/>
                  <a:pt x="170" y="1776"/>
                </a:cubicBezTo>
                <a:cubicBezTo>
                  <a:pt x="185" y="1763"/>
                  <a:pt x="199" y="1749"/>
                  <a:pt x="210" y="1753"/>
                </a:cubicBezTo>
                <a:cubicBezTo>
                  <a:pt x="244" y="1750"/>
                  <a:pt x="249" y="1739"/>
                  <a:pt x="256" y="1743"/>
                </a:cubicBezTo>
                <a:cubicBezTo>
                  <a:pt x="282" y="1741"/>
                  <a:pt x="288" y="1742"/>
                  <a:pt x="295" y="1738"/>
                </a:cubicBezTo>
                <a:cubicBezTo>
                  <a:pt x="330" y="1745"/>
                  <a:pt x="342" y="1733"/>
                  <a:pt x="350" y="1743"/>
                </a:cubicBezTo>
                <a:cubicBezTo>
                  <a:pt x="435" y="1748"/>
                  <a:pt x="437" y="1748"/>
                  <a:pt x="440" y="1746"/>
                </a:cubicBezTo>
                <a:cubicBezTo>
                  <a:pt x="466" y="1751"/>
                  <a:pt x="470" y="1752"/>
                  <a:pt x="473" y="1754"/>
                </a:cubicBezTo>
                <a:cubicBezTo>
                  <a:pt x="507" y="1759"/>
                  <a:pt x="511" y="1762"/>
                  <a:pt x="514" y="1769"/>
                </a:cubicBezTo>
                <a:cubicBezTo>
                  <a:pt x="588" y="1779"/>
                  <a:pt x="595" y="1782"/>
                  <a:pt x="602" y="1779"/>
                </a:cubicBezTo>
                <a:cubicBezTo>
                  <a:pt x="648" y="1794"/>
                  <a:pt x="656" y="1788"/>
                  <a:pt x="662" y="1795"/>
                </a:cubicBezTo>
                <a:cubicBezTo>
                  <a:pt x="716" y="1804"/>
                  <a:pt x="729" y="1805"/>
                  <a:pt x="743" y="1807"/>
                </a:cubicBezTo>
                <a:cubicBezTo>
                  <a:pt x="829" y="1810"/>
                  <a:pt x="834" y="1806"/>
                  <a:pt x="837" y="1807"/>
                </a:cubicBezTo>
                <a:cubicBezTo>
                  <a:pt x="863" y="1807"/>
                  <a:pt x="866" y="1805"/>
                  <a:pt x="868" y="1800"/>
                </a:cubicBezTo>
                <a:cubicBezTo>
                  <a:pt x="923" y="1804"/>
                  <a:pt x="932" y="1803"/>
                  <a:pt x="940" y="1804"/>
                </a:cubicBezTo>
                <a:cubicBezTo>
                  <a:pt x="1001" y="1793"/>
                  <a:pt x="1008" y="1799"/>
                  <a:pt x="1018" y="1790"/>
                </a:cubicBezTo>
                <a:cubicBezTo>
                  <a:pt x="1059" y="1782"/>
                  <a:pt x="1072" y="1773"/>
                  <a:pt x="1068" y="1770"/>
                </a:cubicBezTo>
                <a:cubicBezTo>
                  <a:pt x="999" y="1785"/>
                  <a:pt x="989" y="1791"/>
                  <a:pt x="980" y="1791"/>
                </a:cubicBezTo>
                <a:cubicBezTo>
                  <a:pt x="888" y="1799"/>
                  <a:pt x="881" y="1790"/>
                  <a:pt x="871" y="1794"/>
                </a:cubicBezTo>
                <a:cubicBezTo>
                  <a:pt x="840" y="1791"/>
                  <a:pt x="837" y="1783"/>
                  <a:pt x="832" y="1789"/>
                </a:cubicBezTo>
                <a:cubicBezTo>
                  <a:pt x="784" y="1777"/>
                  <a:pt x="776" y="1771"/>
                  <a:pt x="767" y="1770"/>
                </a:cubicBezTo>
                <a:cubicBezTo>
                  <a:pt x="724" y="1758"/>
                  <a:pt x="707" y="1751"/>
                  <a:pt x="690" y="1749"/>
                </a:cubicBezTo>
                <a:cubicBezTo>
                  <a:pt x="629" y="1733"/>
                  <a:pt x="622" y="1723"/>
                  <a:pt x="612" y="1727"/>
                </a:cubicBezTo>
                <a:cubicBezTo>
                  <a:pt x="594" y="1718"/>
                  <a:pt x="589" y="1722"/>
                  <a:pt x="585" y="1718"/>
                </a:cubicBezTo>
                <a:cubicBezTo>
                  <a:pt x="506" y="1708"/>
                  <a:pt x="501" y="1706"/>
                  <a:pt x="495" y="1708"/>
                </a:cubicBezTo>
                <a:cubicBezTo>
                  <a:pt x="470" y="1703"/>
                  <a:pt x="468" y="1701"/>
                  <a:pt x="464" y="1704"/>
                </a:cubicBezTo>
                <a:cubicBezTo>
                  <a:pt x="414" y="1701"/>
                  <a:pt x="408" y="1699"/>
                  <a:pt x="402" y="1701"/>
                </a:cubicBezTo>
                <a:cubicBezTo>
                  <a:pt x="367" y="1697"/>
                  <a:pt x="362" y="1698"/>
                  <a:pt x="357" y="1696"/>
                </a:cubicBezTo>
                <a:cubicBezTo>
                  <a:pt x="406" y="1690"/>
                  <a:pt x="421" y="1695"/>
                  <a:pt x="439" y="1687"/>
                </a:cubicBezTo>
                <a:cubicBezTo>
                  <a:pt x="502" y="1696"/>
                  <a:pt x="512" y="1693"/>
                  <a:pt x="521" y="1695"/>
                </a:cubicBezTo>
                <a:cubicBezTo>
                  <a:pt x="567" y="1702"/>
                  <a:pt x="584" y="1709"/>
                  <a:pt x="603" y="1713"/>
                </a:cubicBezTo>
                <a:cubicBezTo>
                  <a:pt x="634" y="1717"/>
                  <a:pt x="637" y="1723"/>
                  <a:pt x="643" y="1721"/>
                </a:cubicBezTo>
                <a:cubicBezTo>
                  <a:pt x="657" y="1722"/>
                  <a:pt x="657" y="1722"/>
                  <a:pt x="657" y="1721"/>
                </a:cubicBezTo>
                <a:cubicBezTo>
                  <a:pt x="692" y="1733"/>
                  <a:pt x="702" y="1731"/>
                  <a:pt x="710" y="1738"/>
                </a:cubicBezTo>
                <a:cubicBezTo>
                  <a:pt x="742" y="1743"/>
                  <a:pt x="746" y="1746"/>
                  <a:pt x="751" y="1746"/>
                </a:cubicBezTo>
                <a:cubicBezTo>
                  <a:pt x="780" y="1758"/>
                  <a:pt x="787" y="1750"/>
                  <a:pt x="791" y="1754"/>
                </a:cubicBezTo>
                <a:cubicBezTo>
                  <a:pt x="829" y="1757"/>
                  <a:pt x="838" y="1755"/>
                  <a:pt x="846" y="1758"/>
                </a:cubicBezTo>
                <a:cubicBezTo>
                  <a:pt x="926" y="1755"/>
                  <a:pt x="941" y="1745"/>
                  <a:pt x="953" y="1746"/>
                </a:cubicBezTo>
                <a:cubicBezTo>
                  <a:pt x="1016" y="1731"/>
                  <a:pt x="1027" y="1727"/>
                  <a:pt x="1029" y="1722"/>
                </a:cubicBezTo>
                <a:cubicBezTo>
                  <a:pt x="1009" y="1727"/>
                  <a:pt x="997" y="1725"/>
                  <a:pt x="983" y="1733"/>
                </a:cubicBezTo>
                <a:cubicBezTo>
                  <a:pt x="956" y="1735"/>
                  <a:pt x="951" y="1742"/>
                  <a:pt x="948" y="1739"/>
                </a:cubicBezTo>
                <a:cubicBezTo>
                  <a:pt x="890" y="1748"/>
                  <a:pt x="878" y="1749"/>
                  <a:pt x="867" y="1748"/>
                </a:cubicBezTo>
                <a:cubicBezTo>
                  <a:pt x="793" y="1738"/>
                  <a:pt x="782" y="1744"/>
                  <a:pt x="773" y="1738"/>
                </a:cubicBezTo>
                <a:cubicBezTo>
                  <a:pt x="736" y="1729"/>
                  <a:pt x="727" y="1727"/>
                  <a:pt x="717" y="1727"/>
                </a:cubicBezTo>
                <a:cubicBezTo>
                  <a:pt x="679" y="1719"/>
                  <a:pt x="671" y="1714"/>
                  <a:pt x="661" y="1712"/>
                </a:cubicBezTo>
                <a:cubicBezTo>
                  <a:pt x="561" y="1689"/>
                  <a:pt x="544" y="1687"/>
                  <a:pt x="527" y="1683"/>
                </a:cubicBezTo>
                <a:cubicBezTo>
                  <a:pt x="499" y="1677"/>
                  <a:pt x="493" y="1685"/>
                  <a:pt x="490" y="1680"/>
                </a:cubicBezTo>
                <a:cubicBezTo>
                  <a:pt x="441" y="1680"/>
                  <a:pt x="433" y="1675"/>
                  <a:pt x="423" y="1680"/>
                </a:cubicBezTo>
                <a:cubicBezTo>
                  <a:pt x="384" y="1679"/>
                  <a:pt x="382" y="1679"/>
                  <a:pt x="379" y="1682"/>
                </a:cubicBezTo>
                <a:cubicBezTo>
                  <a:pt x="413" y="1670"/>
                  <a:pt x="418" y="1669"/>
                  <a:pt x="423" y="1669"/>
                </a:cubicBezTo>
                <a:cubicBezTo>
                  <a:pt x="502" y="1666"/>
                  <a:pt x="504" y="1669"/>
                  <a:pt x="508" y="1665"/>
                </a:cubicBezTo>
                <a:cubicBezTo>
                  <a:pt x="542" y="1671"/>
                  <a:pt x="548" y="1672"/>
                  <a:pt x="554" y="1672"/>
                </a:cubicBezTo>
                <a:cubicBezTo>
                  <a:pt x="597" y="1675"/>
                  <a:pt x="601" y="1689"/>
                  <a:pt x="608" y="1685"/>
                </a:cubicBezTo>
                <a:cubicBezTo>
                  <a:pt x="647" y="1693"/>
                  <a:pt x="650" y="1693"/>
                  <a:pt x="652" y="1693"/>
                </a:cubicBezTo>
                <a:cubicBezTo>
                  <a:pt x="692" y="1705"/>
                  <a:pt x="706" y="1699"/>
                  <a:pt x="717" y="1706"/>
                </a:cubicBezTo>
                <a:cubicBezTo>
                  <a:pt x="741" y="1708"/>
                  <a:pt x="747" y="1709"/>
                  <a:pt x="754" y="1709"/>
                </a:cubicBezTo>
                <a:cubicBezTo>
                  <a:pt x="819" y="1709"/>
                  <a:pt x="823" y="1720"/>
                  <a:pt x="830" y="1713"/>
                </a:cubicBezTo>
                <a:cubicBezTo>
                  <a:pt x="893" y="1715"/>
                  <a:pt x="900" y="1711"/>
                  <a:pt x="905" y="1716"/>
                </a:cubicBezTo>
                <a:cubicBezTo>
                  <a:pt x="960" y="1702"/>
                  <a:pt x="972" y="1706"/>
                  <a:pt x="985" y="1700"/>
                </a:cubicBezTo>
                <a:cubicBezTo>
                  <a:pt x="1052" y="1684"/>
                  <a:pt x="1053" y="1671"/>
                  <a:pt x="1061" y="1677"/>
                </a:cubicBezTo>
                <a:cubicBezTo>
                  <a:pt x="1096" y="1660"/>
                  <a:pt x="1102" y="1657"/>
                  <a:pt x="1101" y="1654"/>
                </a:cubicBezTo>
                <a:cubicBezTo>
                  <a:pt x="1021" y="1680"/>
                  <a:pt x="1013" y="1684"/>
                  <a:pt x="1005" y="1687"/>
                </a:cubicBezTo>
                <a:cubicBezTo>
                  <a:pt x="965" y="1699"/>
                  <a:pt x="962" y="1691"/>
                  <a:pt x="957" y="1694"/>
                </a:cubicBezTo>
                <a:cubicBezTo>
                  <a:pt x="876" y="1703"/>
                  <a:pt x="868" y="1701"/>
                  <a:pt x="859" y="1704"/>
                </a:cubicBezTo>
                <a:cubicBezTo>
                  <a:pt x="778" y="1701"/>
                  <a:pt x="774" y="1700"/>
                  <a:pt x="771" y="1698"/>
                </a:cubicBezTo>
                <a:cubicBezTo>
                  <a:pt x="739" y="1698"/>
                  <a:pt x="737" y="1690"/>
                  <a:pt x="731" y="1696"/>
                </a:cubicBezTo>
                <a:cubicBezTo>
                  <a:pt x="671" y="1688"/>
                  <a:pt x="638" y="1679"/>
                  <a:pt x="605" y="1669"/>
                </a:cubicBezTo>
                <a:cubicBezTo>
                  <a:pt x="539" y="1655"/>
                  <a:pt x="533" y="1663"/>
                  <a:pt x="530" y="1657"/>
                </a:cubicBezTo>
                <a:cubicBezTo>
                  <a:pt x="510" y="1652"/>
                  <a:pt x="506" y="1654"/>
                  <a:pt x="508" y="1650"/>
                </a:cubicBezTo>
                <a:cubicBezTo>
                  <a:pt x="670" y="1669"/>
                  <a:pt x="678" y="1659"/>
                  <a:pt x="683" y="1666"/>
                </a:cubicBezTo>
                <a:cubicBezTo>
                  <a:pt x="710" y="1668"/>
                  <a:pt x="715" y="1672"/>
                  <a:pt x="722" y="1667"/>
                </a:cubicBezTo>
                <a:cubicBezTo>
                  <a:pt x="768" y="1670"/>
                  <a:pt x="774" y="1678"/>
                  <a:pt x="782" y="1673"/>
                </a:cubicBezTo>
                <a:cubicBezTo>
                  <a:pt x="816" y="1675"/>
                  <a:pt x="819" y="1678"/>
                  <a:pt x="823" y="1676"/>
                </a:cubicBezTo>
                <a:cubicBezTo>
                  <a:pt x="876" y="1677"/>
                  <a:pt x="890" y="1674"/>
                  <a:pt x="903" y="1671"/>
                </a:cubicBezTo>
                <a:cubicBezTo>
                  <a:pt x="991" y="1658"/>
                  <a:pt x="1000" y="1648"/>
                  <a:pt x="1005" y="1652"/>
                </a:cubicBezTo>
                <a:cubicBezTo>
                  <a:pt x="1087" y="1612"/>
                  <a:pt x="1100" y="1611"/>
                  <a:pt x="1116" y="1598"/>
                </a:cubicBezTo>
                <a:close/>
                <a:moveTo>
                  <a:pt x="611" y="1554"/>
                </a:moveTo>
                <a:cubicBezTo>
                  <a:pt x="616" y="1552"/>
                  <a:pt x="611" y="1557"/>
                  <a:pt x="608" y="1559"/>
                </a:cubicBezTo>
                <a:cubicBezTo>
                  <a:pt x="602" y="1560"/>
                  <a:pt x="607" y="1556"/>
                  <a:pt x="611" y="1554"/>
                </a:cubicBezTo>
                <a:close/>
                <a:moveTo>
                  <a:pt x="111" y="1792"/>
                </a:moveTo>
                <a:cubicBezTo>
                  <a:pt x="110" y="1783"/>
                  <a:pt x="125" y="1782"/>
                  <a:pt x="129" y="1783"/>
                </a:cubicBezTo>
                <a:cubicBezTo>
                  <a:pt x="130" y="1793"/>
                  <a:pt x="117" y="1783"/>
                  <a:pt x="111" y="1792"/>
                </a:cubicBezTo>
                <a:close/>
                <a:moveTo>
                  <a:pt x="157" y="1793"/>
                </a:moveTo>
                <a:cubicBezTo>
                  <a:pt x="162" y="1791"/>
                  <a:pt x="157" y="1798"/>
                  <a:pt x="154" y="1794"/>
                </a:cubicBezTo>
                <a:cubicBezTo>
                  <a:pt x="150" y="1797"/>
                  <a:pt x="147" y="1795"/>
                  <a:pt x="143" y="1798"/>
                </a:cubicBezTo>
                <a:cubicBezTo>
                  <a:pt x="134" y="1797"/>
                  <a:pt x="153" y="1792"/>
                  <a:pt x="157" y="1793"/>
                </a:cubicBezTo>
                <a:close/>
                <a:moveTo>
                  <a:pt x="309" y="1697"/>
                </a:moveTo>
                <a:cubicBezTo>
                  <a:pt x="312" y="1711"/>
                  <a:pt x="295" y="1700"/>
                  <a:pt x="286" y="1709"/>
                </a:cubicBezTo>
                <a:cubicBezTo>
                  <a:pt x="287" y="1696"/>
                  <a:pt x="301" y="1708"/>
                  <a:pt x="309" y="1697"/>
                </a:cubicBezTo>
                <a:close/>
                <a:moveTo>
                  <a:pt x="368" y="1706"/>
                </a:moveTo>
                <a:cubicBezTo>
                  <a:pt x="372" y="1712"/>
                  <a:pt x="379" y="1707"/>
                  <a:pt x="384" y="1710"/>
                </a:cubicBezTo>
                <a:cubicBezTo>
                  <a:pt x="439" y="1718"/>
                  <a:pt x="451" y="1709"/>
                  <a:pt x="460" y="1714"/>
                </a:cubicBezTo>
                <a:cubicBezTo>
                  <a:pt x="498" y="1721"/>
                  <a:pt x="508" y="1717"/>
                  <a:pt x="517" y="1722"/>
                </a:cubicBezTo>
                <a:cubicBezTo>
                  <a:pt x="560" y="1729"/>
                  <a:pt x="571" y="1726"/>
                  <a:pt x="580" y="1731"/>
                </a:cubicBezTo>
                <a:cubicBezTo>
                  <a:pt x="630" y="1737"/>
                  <a:pt x="634" y="1743"/>
                  <a:pt x="638" y="1745"/>
                </a:cubicBezTo>
                <a:cubicBezTo>
                  <a:pt x="658" y="1752"/>
                  <a:pt x="664" y="1748"/>
                  <a:pt x="668" y="1753"/>
                </a:cubicBezTo>
                <a:cubicBezTo>
                  <a:pt x="788" y="1787"/>
                  <a:pt x="793" y="1788"/>
                  <a:pt x="798" y="1791"/>
                </a:cubicBezTo>
                <a:cubicBezTo>
                  <a:pt x="833" y="1789"/>
                  <a:pt x="835" y="1802"/>
                  <a:pt x="841" y="1797"/>
                </a:cubicBezTo>
                <a:cubicBezTo>
                  <a:pt x="849" y="1794"/>
                  <a:pt x="842" y="1805"/>
                  <a:pt x="838" y="1803"/>
                </a:cubicBezTo>
                <a:cubicBezTo>
                  <a:pt x="791" y="1804"/>
                  <a:pt x="789" y="1802"/>
                  <a:pt x="786" y="1799"/>
                </a:cubicBezTo>
                <a:cubicBezTo>
                  <a:pt x="755" y="1804"/>
                  <a:pt x="747" y="1793"/>
                  <a:pt x="736" y="1797"/>
                </a:cubicBezTo>
                <a:cubicBezTo>
                  <a:pt x="699" y="1792"/>
                  <a:pt x="690" y="1784"/>
                  <a:pt x="680" y="1786"/>
                </a:cubicBezTo>
                <a:cubicBezTo>
                  <a:pt x="623" y="1766"/>
                  <a:pt x="616" y="1778"/>
                  <a:pt x="613" y="1769"/>
                </a:cubicBezTo>
                <a:cubicBezTo>
                  <a:pt x="558" y="1760"/>
                  <a:pt x="554" y="1760"/>
                  <a:pt x="550" y="1759"/>
                </a:cubicBezTo>
                <a:cubicBezTo>
                  <a:pt x="495" y="1746"/>
                  <a:pt x="490" y="1747"/>
                  <a:pt x="485" y="1746"/>
                </a:cubicBezTo>
                <a:cubicBezTo>
                  <a:pt x="435" y="1735"/>
                  <a:pt x="425" y="1737"/>
                  <a:pt x="418" y="1729"/>
                </a:cubicBezTo>
                <a:cubicBezTo>
                  <a:pt x="335" y="1731"/>
                  <a:pt x="326" y="1726"/>
                  <a:pt x="315" y="1732"/>
                </a:cubicBezTo>
                <a:cubicBezTo>
                  <a:pt x="253" y="1724"/>
                  <a:pt x="255" y="1723"/>
                  <a:pt x="256" y="1722"/>
                </a:cubicBezTo>
                <a:cubicBezTo>
                  <a:pt x="304" y="1714"/>
                  <a:pt x="316" y="1713"/>
                  <a:pt x="328" y="1715"/>
                </a:cubicBezTo>
                <a:close/>
                <a:moveTo>
                  <a:pt x="325" y="1690"/>
                </a:moveTo>
                <a:cubicBezTo>
                  <a:pt x="327" y="1681"/>
                  <a:pt x="344" y="1685"/>
                  <a:pt x="353" y="1674"/>
                </a:cubicBezTo>
                <a:cubicBezTo>
                  <a:pt x="351" y="1684"/>
                  <a:pt x="333" y="1687"/>
                  <a:pt x="325" y="1690"/>
                </a:cubicBezTo>
                <a:close/>
                <a:moveTo>
                  <a:pt x="371" y="1659"/>
                </a:moveTo>
                <a:cubicBezTo>
                  <a:pt x="368" y="1653"/>
                  <a:pt x="382" y="1650"/>
                  <a:pt x="386" y="1645"/>
                </a:cubicBezTo>
                <a:cubicBezTo>
                  <a:pt x="390" y="1656"/>
                  <a:pt x="378" y="1651"/>
                  <a:pt x="371" y="1659"/>
                </a:cubicBezTo>
                <a:close/>
                <a:moveTo>
                  <a:pt x="483" y="1654"/>
                </a:moveTo>
                <a:cubicBezTo>
                  <a:pt x="476" y="1652"/>
                  <a:pt x="468" y="1655"/>
                  <a:pt x="462" y="1654"/>
                </a:cubicBezTo>
                <a:cubicBezTo>
                  <a:pt x="461" y="1644"/>
                  <a:pt x="474" y="1653"/>
                  <a:pt x="479" y="1649"/>
                </a:cubicBezTo>
                <a:cubicBezTo>
                  <a:pt x="486" y="1651"/>
                  <a:pt x="493" y="1650"/>
                  <a:pt x="500" y="1649"/>
                </a:cubicBezTo>
                <a:cubicBezTo>
                  <a:pt x="501" y="1658"/>
                  <a:pt x="488" y="1650"/>
                  <a:pt x="483" y="1654"/>
                </a:cubicBezTo>
                <a:close/>
                <a:moveTo>
                  <a:pt x="38" y="1897"/>
                </a:moveTo>
                <a:cubicBezTo>
                  <a:pt x="47" y="1900"/>
                  <a:pt x="57" y="1895"/>
                  <a:pt x="65" y="1896"/>
                </a:cubicBezTo>
                <a:cubicBezTo>
                  <a:pt x="160" y="1899"/>
                  <a:pt x="167" y="1895"/>
                  <a:pt x="174" y="1896"/>
                </a:cubicBezTo>
                <a:cubicBezTo>
                  <a:pt x="212" y="1897"/>
                  <a:pt x="227" y="1901"/>
                  <a:pt x="242" y="1899"/>
                </a:cubicBezTo>
                <a:cubicBezTo>
                  <a:pt x="287" y="1911"/>
                  <a:pt x="291" y="1911"/>
                  <a:pt x="294" y="1913"/>
                </a:cubicBezTo>
                <a:cubicBezTo>
                  <a:pt x="319" y="1915"/>
                  <a:pt x="321" y="1924"/>
                  <a:pt x="326" y="1920"/>
                </a:cubicBezTo>
                <a:cubicBezTo>
                  <a:pt x="439" y="1938"/>
                  <a:pt x="446" y="1942"/>
                  <a:pt x="453" y="1943"/>
                </a:cubicBezTo>
                <a:cubicBezTo>
                  <a:pt x="510" y="1949"/>
                  <a:pt x="525" y="1951"/>
                  <a:pt x="540" y="1947"/>
                </a:cubicBezTo>
                <a:cubicBezTo>
                  <a:pt x="578" y="1945"/>
                  <a:pt x="582" y="1944"/>
                  <a:pt x="588" y="1940"/>
                </a:cubicBezTo>
                <a:cubicBezTo>
                  <a:pt x="560" y="1933"/>
                  <a:pt x="550" y="1944"/>
                  <a:pt x="544" y="1937"/>
                </a:cubicBezTo>
                <a:cubicBezTo>
                  <a:pt x="448" y="1933"/>
                  <a:pt x="442" y="1929"/>
                  <a:pt x="435" y="1927"/>
                </a:cubicBezTo>
                <a:cubicBezTo>
                  <a:pt x="389" y="1922"/>
                  <a:pt x="387" y="1917"/>
                  <a:pt x="383" y="1916"/>
                </a:cubicBezTo>
                <a:cubicBezTo>
                  <a:pt x="342" y="1918"/>
                  <a:pt x="337" y="1905"/>
                  <a:pt x="328" y="1908"/>
                </a:cubicBezTo>
                <a:cubicBezTo>
                  <a:pt x="217" y="1884"/>
                  <a:pt x="209" y="1886"/>
                  <a:pt x="201" y="1885"/>
                </a:cubicBezTo>
                <a:cubicBezTo>
                  <a:pt x="171" y="1882"/>
                  <a:pt x="163" y="1885"/>
                  <a:pt x="156" y="1880"/>
                </a:cubicBezTo>
                <a:cubicBezTo>
                  <a:pt x="128" y="1888"/>
                  <a:pt x="125" y="1880"/>
                  <a:pt x="120" y="1884"/>
                </a:cubicBezTo>
                <a:cubicBezTo>
                  <a:pt x="76" y="1886"/>
                  <a:pt x="68" y="1881"/>
                  <a:pt x="59" y="1886"/>
                </a:cubicBezTo>
                <a:cubicBezTo>
                  <a:pt x="2" y="1901"/>
                  <a:pt x="2" y="1901"/>
                  <a:pt x="2" y="1901"/>
                </a:cubicBezTo>
                <a:close/>
                <a:moveTo>
                  <a:pt x="1574" y="2083"/>
                </a:moveTo>
                <a:cubicBezTo>
                  <a:pt x="1563" y="2071"/>
                  <a:pt x="1553" y="2057"/>
                  <a:pt x="1541" y="2047"/>
                </a:cubicBezTo>
                <a:cubicBezTo>
                  <a:pt x="1469" y="1977"/>
                  <a:pt x="1464" y="1972"/>
                  <a:pt x="1459" y="1965"/>
                </a:cubicBezTo>
                <a:cubicBezTo>
                  <a:pt x="1392" y="1891"/>
                  <a:pt x="1377" y="1870"/>
                  <a:pt x="1362" y="1849"/>
                </a:cubicBezTo>
                <a:cubicBezTo>
                  <a:pt x="1302" y="1734"/>
                  <a:pt x="1296" y="1734"/>
                  <a:pt x="1294" y="1729"/>
                </a:cubicBezTo>
                <a:cubicBezTo>
                  <a:pt x="1289" y="1713"/>
                  <a:pt x="1292" y="1709"/>
                  <a:pt x="1288" y="1710"/>
                </a:cubicBezTo>
                <a:cubicBezTo>
                  <a:pt x="1286" y="1693"/>
                  <a:pt x="1285" y="1690"/>
                  <a:pt x="1283" y="1686"/>
                </a:cubicBezTo>
                <a:cubicBezTo>
                  <a:pt x="1285" y="1700"/>
                  <a:pt x="1278" y="1702"/>
                  <a:pt x="1284" y="1708"/>
                </a:cubicBezTo>
                <a:cubicBezTo>
                  <a:pt x="1287" y="1727"/>
                  <a:pt x="1288" y="1731"/>
                  <a:pt x="1292" y="1737"/>
                </a:cubicBezTo>
                <a:cubicBezTo>
                  <a:pt x="1334" y="1832"/>
                  <a:pt x="1341" y="1841"/>
                  <a:pt x="1343" y="1849"/>
                </a:cubicBezTo>
                <a:cubicBezTo>
                  <a:pt x="1356" y="1877"/>
                  <a:pt x="1360" y="1884"/>
                  <a:pt x="1363" y="1883"/>
                </a:cubicBezTo>
                <a:cubicBezTo>
                  <a:pt x="1414" y="1963"/>
                  <a:pt x="1431" y="1985"/>
                  <a:pt x="1453" y="2013"/>
                </a:cubicBezTo>
                <a:cubicBezTo>
                  <a:pt x="1493" y="2045"/>
                  <a:pt x="1496" y="2058"/>
                  <a:pt x="1502" y="2060"/>
                </a:cubicBezTo>
                <a:cubicBezTo>
                  <a:pt x="1587" y="2152"/>
                  <a:pt x="1592" y="2156"/>
                  <a:pt x="1597" y="2160"/>
                </a:cubicBezTo>
                <a:cubicBezTo>
                  <a:pt x="1591" y="2152"/>
                  <a:pt x="1587" y="2136"/>
                  <a:pt x="1579" y="2132"/>
                </a:cubicBezTo>
                <a:cubicBezTo>
                  <a:pt x="1516" y="2069"/>
                  <a:pt x="1515" y="2056"/>
                  <a:pt x="1510" y="2056"/>
                </a:cubicBezTo>
                <a:cubicBezTo>
                  <a:pt x="1488" y="2030"/>
                  <a:pt x="1483" y="2033"/>
                  <a:pt x="1482" y="2025"/>
                </a:cubicBezTo>
                <a:cubicBezTo>
                  <a:pt x="1446" y="1996"/>
                  <a:pt x="1446" y="1984"/>
                  <a:pt x="1440" y="1987"/>
                </a:cubicBezTo>
                <a:cubicBezTo>
                  <a:pt x="1364" y="1877"/>
                  <a:pt x="1360" y="1870"/>
                  <a:pt x="1357" y="1863"/>
                </a:cubicBezTo>
                <a:cubicBezTo>
                  <a:pt x="1403" y="1921"/>
                  <a:pt x="1406" y="1927"/>
                  <a:pt x="1411" y="1927"/>
                </a:cubicBezTo>
                <a:cubicBezTo>
                  <a:pt x="1435" y="1953"/>
                  <a:pt x="1435" y="1963"/>
                  <a:pt x="1440" y="1961"/>
                </a:cubicBezTo>
                <a:cubicBezTo>
                  <a:pt x="1509" y="2034"/>
                  <a:pt x="1516" y="2043"/>
                  <a:pt x="1524" y="2046"/>
                </a:cubicBezTo>
                <a:cubicBezTo>
                  <a:pt x="1571" y="2088"/>
                  <a:pt x="1572" y="2101"/>
                  <a:pt x="1577" y="2101"/>
                </a:cubicBezTo>
                <a:cubicBezTo>
                  <a:pt x="1599" y="2131"/>
                  <a:pt x="1604" y="2128"/>
                  <a:pt x="1606" y="2135"/>
                </a:cubicBezTo>
                <a:cubicBezTo>
                  <a:pt x="1631" y="2146"/>
                  <a:pt x="1619" y="2132"/>
                  <a:pt x="1608" y="2118"/>
                </a:cubicBezTo>
                <a:close/>
                <a:moveTo>
                  <a:pt x="895" y="2102"/>
                </a:moveTo>
                <a:cubicBezTo>
                  <a:pt x="894" y="2095"/>
                  <a:pt x="896" y="2087"/>
                  <a:pt x="894" y="2080"/>
                </a:cubicBezTo>
                <a:cubicBezTo>
                  <a:pt x="894" y="2069"/>
                  <a:pt x="900" y="2068"/>
                  <a:pt x="893" y="2062"/>
                </a:cubicBezTo>
                <a:cubicBezTo>
                  <a:pt x="889" y="2072"/>
                  <a:pt x="889" y="2080"/>
                  <a:pt x="889" y="2088"/>
                </a:cubicBezTo>
                <a:cubicBezTo>
                  <a:pt x="888" y="2093"/>
                  <a:pt x="887" y="2097"/>
                  <a:pt x="889" y="2100"/>
                </a:cubicBezTo>
                <a:cubicBezTo>
                  <a:pt x="888" y="2104"/>
                  <a:pt x="885" y="2110"/>
                  <a:pt x="889" y="2112"/>
                </a:cubicBezTo>
                <a:cubicBezTo>
                  <a:pt x="884" y="2123"/>
                  <a:pt x="887" y="2129"/>
                  <a:pt x="885" y="2138"/>
                </a:cubicBezTo>
                <a:cubicBezTo>
                  <a:pt x="882" y="2145"/>
                  <a:pt x="891" y="2156"/>
                  <a:pt x="882" y="2158"/>
                </a:cubicBezTo>
                <a:cubicBezTo>
                  <a:pt x="885" y="2152"/>
                  <a:pt x="881" y="2147"/>
                  <a:pt x="880" y="2146"/>
                </a:cubicBezTo>
                <a:cubicBezTo>
                  <a:pt x="879" y="2145"/>
                  <a:pt x="881" y="2141"/>
                  <a:pt x="881" y="2140"/>
                </a:cubicBezTo>
                <a:cubicBezTo>
                  <a:pt x="881" y="2140"/>
                  <a:pt x="879" y="2140"/>
                  <a:pt x="878" y="2139"/>
                </a:cubicBezTo>
                <a:cubicBezTo>
                  <a:pt x="878" y="2138"/>
                  <a:pt x="878" y="2131"/>
                  <a:pt x="878" y="2130"/>
                </a:cubicBezTo>
                <a:cubicBezTo>
                  <a:pt x="877" y="2126"/>
                  <a:pt x="876" y="2117"/>
                  <a:pt x="876" y="2115"/>
                </a:cubicBezTo>
                <a:cubicBezTo>
                  <a:pt x="877" y="2112"/>
                  <a:pt x="874" y="2113"/>
                  <a:pt x="874" y="2111"/>
                </a:cubicBezTo>
                <a:cubicBezTo>
                  <a:pt x="872" y="2096"/>
                  <a:pt x="870" y="2079"/>
                  <a:pt x="869" y="2062"/>
                </a:cubicBezTo>
                <a:cubicBezTo>
                  <a:pt x="870" y="2044"/>
                  <a:pt x="864" y="2030"/>
                  <a:pt x="868" y="2010"/>
                </a:cubicBezTo>
                <a:cubicBezTo>
                  <a:pt x="868" y="2006"/>
                  <a:pt x="865" y="2004"/>
                  <a:pt x="868" y="1998"/>
                </a:cubicBezTo>
                <a:cubicBezTo>
                  <a:pt x="860" y="1998"/>
                  <a:pt x="873" y="1986"/>
                  <a:pt x="865" y="1986"/>
                </a:cubicBezTo>
                <a:cubicBezTo>
                  <a:pt x="868" y="1976"/>
                  <a:pt x="869" y="1966"/>
                  <a:pt x="863" y="1961"/>
                </a:cubicBezTo>
                <a:cubicBezTo>
                  <a:pt x="857" y="2001"/>
                  <a:pt x="862" y="2034"/>
                  <a:pt x="860" y="2071"/>
                </a:cubicBezTo>
                <a:cubicBezTo>
                  <a:pt x="865" y="2073"/>
                  <a:pt x="861" y="2079"/>
                  <a:pt x="860" y="2083"/>
                </a:cubicBezTo>
                <a:cubicBezTo>
                  <a:pt x="865" y="2085"/>
                  <a:pt x="860" y="2093"/>
                  <a:pt x="863" y="2096"/>
                </a:cubicBezTo>
                <a:cubicBezTo>
                  <a:pt x="868" y="2103"/>
                  <a:pt x="860" y="2117"/>
                  <a:pt x="868" y="2122"/>
                </a:cubicBezTo>
                <a:cubicBezTo>
                  <a:pt x="869" y="2131"/>
                  <a:pt x="869" y="2140"/>
                  <a:pt x="870" y="2149"/>
                </a:cubicBezTo>
                <a:cubicBezTo>
                  <a:pt x="872" y="2152"/>
                  <a:pt x="873" y="2156"/>
                  <a:pt x="873" y="2160"/>
                </a:cubicBezTo>
                <a:cubicBezTo>
                  <a:pt x="898" y="2160"/>
                  <a:pt x="898" y="2160"/>
                  <a:pt x="898" y="2160"/>
                </a:cubicBezTo>
                <a:cubicBezTo>
                  <a:pt x="895" y="2154"/>
                  <a:pt x="895" y="2146"/>
                  <a:pt x="893" y="2140"/>
                </a:cubicBezTo>
                <a:cubicBezTo>
                  <a:pt x="895" y="2129"/>
                  <a:pt x="894" y="2118"/>
                  <a:pt x="895" y="2102"/>
                </a:cubicBezTo>
                <a:close/>
                <a:moveTo>
                  <a:pt x="937" y="2053"/>
                </a:moveTo>
                <a:cubicBezTo>
                  <a:pt x="934" y="2066"/>
                  <a:pt x="930" y="2079"/>
                  <a:pt x="927" y="2092"/>
                </a:cubicBezTo>
                <a:cubicBezTo>
                  <a:pt x="925" y="2111"/>
                  <a:pt x="922" y="2131"/>
                  <a:pt x="917" y="2152"/>
                </a:cubicBezTo>
                <a:cubicBezTo>
                  <a:pt x="918" y="2155"/>
                  <a:pt x="918" y="2157"/>
                  <a:pt x="918" y="2160"/>
                </a:cubicBezTo>
                <a:cubicBezTo>
                  <a:pt x="927" y="2160"/>
                  <a:pt x="927" y="2160"/>
                  <a:pt x="927" y="2160"/>
                </a:cubicBezTo>
                <a:cubicBezTo>
                  <a:pt x="930" y="2134"/>
                  <a:pt x="935" y="2109"/>
                  <a:pt x="936" y="2082"/>
                </a:cubicBezTo>
                <a:cubicBezTo>
                  <a:pt x="937" y="2072"/>
                  <a:pt x="947" y="2057"/>
                  <a:pt x="937" y="2053"/>
                </a:cubicBezTo>
                <a:close/>
                <a:moveTo>
                  <a:pt x="965" y="2075"/>
                </a:moveTo>
                <a:cubicBezTo>
                  <a:pt x="962" y="2069"/>
                  <a:pt x="966" y="2058"/>
                  <a:pt x="965" y="2051"/>
                </a:cubicBezTo>
                <a:cubicBezTo>
                  <a:pt x="965" y="2042"/>
                  <a:pt x="969" y="2031"/>
                  <a:pt x="962" y="2027"/>
                </a:cubicBezTo>
                <a:cubicBezTo>
                  <a:pt x="956" y="2047"/>
                  <a:pt x="958" y="2062"/>
                  <a:pt x="957" y="2079"/>
                </a:cubicBezTo>
                <a:cubicBezTo>
                  <a:pt x="954" y="2098"/>
                  <a:pt x="951" y="2116"/>
                  <a:pt x="949" y="2134"/>
                </a:cubicBezTo>
                <a:cubicBezTo>
                  <a:pt x="947" y="2143"/>
                  <a:pt x="944" y="2151"/>
                  <a:pt x="942" y="2160"/>
                </a:cubicBezTo>
                <a:cubicBezTo>
                  <a:pt x="950" y="2160"/>
                  <a:pt x="950" y="2160"/>
                  <a:pt x="950" y="2160"/>
                </a:cubicBezTo>
                <a:cubicBezTo>
                  <a:pt x="951" y="2159"/>
                  <a:pt x="951" y="2157"/>
                  <a:pt x="952" y="2156"/>
                </a:cubicBezTo>
                <a:cubicBezTo>
                  <a:pt x="955" y="2146"/>
                  <a:pt x="957" y="2137"/>
                  <a:pt x="960" y="2128"/>
                </a:cubicBezTo>
                <a:cubicBezTo>
                  <a:pt x="959" y="2112"/>
                  <a:pt x="967" y="2090"/>
                  <a:pt x="965" y="2075"/>
                </a:cubicBezTo>
                <a:close/>
                <a:moveTo>
                  <a:pt x="1008" y="2060"/>
                </a:moveTo>
                <a:cubicBezTo>
                  <a:pt x="1003" y="2056"/>
                  <a:pt x="1012" y="2044"/>
                  <a:pt x="1007" y="2041"/>
                </a:cubicBezTo>
                <a:cubicBezTo>
                  <a:pt x="1007" y="2034"/>
                  <a:pt x="1011" y="2024"/>
                  <a:pt x="1003" y="2022"/>
                </a:cubicBezTo>
                <a:cubicBezTo>
                  <a:pt x="1000" y="2040"/>
                  <a:pt x="1002" y="2054"/>
                  <a:pt x="1002" y="2070"/>
                </a:cubicBezTo>
                <a:cubicBezTo>
                  <a:pt x="997" y="2081"/>
                  <a:pt x="1000" y="2087"/>
                  <a:pt x="998" y="2096"/>
                </a:cubicBezTo>
                <a:cubicBezTo>
                  <a:pt x="994" y="2112"/>
                  <a:pt x="990" y="2128"/>
                  <a:pt x="985" y="2144"/>
                </a:cubicBezTo>
                <a:cubicBezTo>
                  <a:pt x="989" y="2145"/>
                  <a:pt x="986" y="2147"/>
                  <a:pt x="984" y="2149"/>
                </a:cubicBezTo>
                <a:cubicBezTo>
                  <a:pt x="983" y="2153"/>
                  <a:pt x="982" y="2157"/>
                  <a:pt x="981" y="2160"/>
                </a:cubicBezTo>
                <a:cubicBezTo>
                  <a:pt x="990" y="2160"/>
                  <a:pt x="990" y="2160"/>
                  <a:pt x="990" y="2160"/>
                </a:cubicBezTo>
                <a:cubicBezTo>
                  <a:pt x="992" y="2152"/>
                  <a:pt x="994" y="2144"/>
                  <a:pt x="997" y="2135"/>
                </a:cubicBezTo>
                <a:cubicBezTo>
                  <a:pt x="1000" y="2121"/>
                  <a:pt x="1003" y="2107"/>
                  <a:pt x="1006" y="2098"/>
                </a:cubicBezTo>
                <a:cubicBezTo>
                  <a:pt x="1004" y="2087"/>
                  <a:pt x="1008" y="2072"/>
                  <a:pt x="1008" y="2060"/>
                </a:cubicBezTo>
                <a:close/>
                <a:moveTo>
                  <a:pt x="981" y="2092"/>
                </a:moveTo>
                <a:cubicBezTo>
                  <a:pt x="985" y="2083"/>
                  <a:pt x="983" y="2078"/>
                  <a:pt x="984" y="2071"/>
                </a:cubicBezTo>
                <a:cubicBezTo>
                  <a:pt x="985" y="2064"/>
                  <a:pt x="986" y="2057"/>
                  <a:pt x="982" y="2053"/>
                </a:cubicBezTo>
                <a:cubicBezTo>
                  <a:pt x="976" y="2057"/>
                  <a:pt x="982" y="2057"/>
                  <a:pt x="979" y="2064"/>
                </a:cubicBezTo>
                <a:cubicBezTo>
                  <a:pt x="976" y="2069"/>
                  <a:pt x="985" y="2078"/>
                  <a:pt x="976" y="2078"/>
                </a:cubicBezTo>
                <a:cubicBezTo>
                  <a:pt x="976" y="2089"/>
                  <a:pt x="973" y="2102"/>
                  <a:pt x="972" y="2113"/>
                </a:cubicBezTo>
                <a:cubicBezTo>
                  <a:pt x="967" y="2124"/>
                  <a:pt x="969" y="2123"/>
                  <a:pt x="966" y="2136"/>
                </a:cubicBezTo>
                <a:cubicBezTo>
                  <a:pt x="965" y="2144"/>
                  <a:pt x="960" y="2154"/>
                  <a:pt x="962" y="2160"/>
                </a:cubicBezTo>
                <a:cubicBezTo>
                  <a:pt x="969" y="2160"/>
                  <a:pt x="969" y="2160"/>
                  <a:pt x="969" y="2160"/>
                </a:cubicBezTo>
                <a:cubicBezTo>
                  <a:pt x="971" y="2148"/>
                  <a:pt x="973" y="2137"/>
                  <a:pt x="977" y="2129"/>
                </a:cubicBezTo>
                <a:cubicBezTo>
                  <a:pt x="976" y="2119"/>
                  <a:pt x="980" y="2104"/>
                  <a:pt x="981" y="2092"/>
                </a:cubicBezTo>
                <a:close/>
                <a:moveTo>
                  <a:pt x="1023" y="2091"/>
                </a:moveTo>
                <a:cubicBezTo>
                  <a:pt x="1018" y="2104"/>
                  <a:pt x="1018" y="2105"/>
                  <a:pt x="1016" y="2119"/>
                </a:cubicBezTo>
                <a:cubicBezTo>
                  <a:pt x="1018" y="2131"/>
                  <a:pt x="1008" y="2136"/>
                  <a:pt x="1011" y="2148"/>
                </a:cubicBezTo>
                <a:cubicBezTo>
                  <a:pt x="1011" y="2153"/>
                  <a:pt x="1009" y="2157"/>
                  <a:pt x="1008" y="2160"/>
                </a:cubicBezTo>
                <a:cubicBezTo>
                  <a:pt x="1016" y="2160"/>
                  <a:pt x="1016" y="2160"/>
                  <a:pt x="1016" y="2160"/>
                </a:cubicBezTo>
                <a:cubicBezTo>
                  <a:pt x="1016" y="2156"/>
                  <a:pt x="1014" y="2153"/>
                  <a:pt x="1018" y="2146"/>
                </a:cubicBezTo>
                <a:cubicBezTo>
                  <a:pt x="1017" y="2141"/>
                  <a:pt x="1025" y="2131"/>
                  <a:pt x="1019" y="2129"/>
                </a:cubicBezTo>
                <a:cubicBezTo>
                  <a:pt x="1019" y="2123"/>
                  <a:pt x="1027" y="2113"/>
                  <a:pt x="1021" y="2111"/>
                </a:cubicBezTo>
                <a:cubicBezTo>
                  <a:pt x="1021" y="2105"/>
                  <a:pt x="1029" y="2094"/>
                  <a:pt x="1023" y="2091"/>
                </a:cubicBezTo>
                <a:close/>
              </a:path>
            </a:pathLst>
          </a:custGeom>
          <a:solidFill>
            <a:schemeClr val="accent1">
              <a:lumMod val="75000"/>
            </a:schemeClr>
          </a:solidFill>
          <a:ln>
            <a:noFill/>
          </a:ln>
        </p:spPr>
      </p:sp>
      <p:grpSp>
        <p:nvGrpSpPr>
          <p:cNvPr id="13" name="Group 12"/>
          <p:cNvGrpSpPr/>
          <p:nvPr/>
        </p:nvGrpSpPr>
        <p:grpSpPr>
          <a:xfrm>
            <a:off x="1838325" y="1262063"/>
            <a:ext cx="5486400" cy="4333875"/>
            <a:chOff x="1838325" y="1262063"/>
            <a:chExt cx="5486400" cy="4333875"/>
          </a:xfrm>
        </p:grpSpPr>
        <p:sp>
          <p:nvSpPr>
            <p:cNvPr id="12" name="Freeform 9"/>
            <p:cNvSpPr/>
            <p:nvPr/>
          </p:nvSpPr>
          <p:spPr bwMode="auto">
            <a:xfrm>
              <a:off x="1838325" y="1262063"/>
              <a:ext cx="5486400" cy="4333875"/>
            </a:xfrm>
            <a:custGeom>
              <a:avLst/>
              <a:gdLst/>
              <a:ahLst/>
              <a:cxnLst/>
              <a:rect l="0" t="0" r="r" b="b"/>
              <a:pathLst>
                <a:path w="1728" h="1364">
                  <a:moveTo>
                    <a:pt x="1628" y="0"/>
                  </a:moveTo>
                  <a:cubicBezTo>
                    <a:pt x="100" y="0"/>
                    <a:pt x="100" y="0"/>
                    <a:pt x="100" y="0"/>
                  </a:cubicBezTo>
                  <a:cubicBezTo>
                    <a:pt x="100" y="0"/>
                    <a:pt x="100" y="0"/>
                    <a:pt x="100" y="0"/>
                  </a:cubicBezTo>
                  <a:cubicBezTo>
                    <a:pt x="45" y="0"/>
                    <a:pt x="0" y="45"/>
                    <a:pt x="0" y="100"/>
                  </a:cubicBezTo>
                  <a:cubicBezTo>
                    <a:pt x="0" y="1264"/>
                    <a:pt x="0" y="1264"/>
                    <a:pt x="0" y="1264"/>
                  </a:cubicBezTo>
                  <a:cubicBezTo>
                    <a:pt x="0" y="1319"/>
                    <a:pt x="45" y="1364"/>
                    <a:pt x="100" y="1364"/>
                  </a:cubicBezTo>
                  <a:cubicBezTo>
                    <a:pt x="100" y="1364"/>
                    <a:pt x="100" y="1364"/>
                    <a:pt x="100" y="1364"/>
                  </a:cubicBezTo>
                  <a:cubicBezTo>
                    <a:pt x="1628" y="1364"/>
                    <a:pt x="1628" y="1364"/>
                    <a:pt x="1628" y="1364"/>
                  </a:cubicBezTo>
                  <a:cubicBezTo>
                    <a:pt x="1683" y="1364"/>
                    <a:pt x="1728" y="1319"/>
                    <a:pt x="1728" y="1264"/>
                  </a:cubicBezTo>
                  <a:cubicBezTo>
                    <a:pt x="1728" y="100"/>
                    <a:pt x="1728" y="100"/>
                    <a:pt x="1728" y="100"/>
                  </a:cubicBezTo>
                  <a:cubicBezTo>
                    <a:pt x="1728" y="45"/>
                    <a:pt x="1683" y="0"/>
                    <a:pt x="1628" y="0"/>
                  </a:cubicBezTo>
                  <a:close/>
                </a:path>
              </a:pathLst>
            </a:custGeom>
            <a:solidFill>
              <a:schemeClr val="bg2"/>
            </a:solidFill>
            <a:ln>
              <a:noFill/>
            </a:ln>
          </p:spPr>
        </p:sp>
        <p:cxnSp>
          <p:nvCxnSpPr>
            <p:cNvPr id="185" name="Straight Connector 184"/>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5"/>
            <p:cNvSpPr>
              <a:spLocks noEditPoints="1"/>
            </p:cNvSpPr>
            <p:nvPr/>
          </p:nvSpPr>
          <p:spPr bwMode="auto">
            <a:xfrm>
              <a:off x="2030413" y="1454150"/>
              <a:ext cx="5102225" cy="3949700"/>
            </a:xfrm>
            <a:custGeom>
              <a:avLst/>
              <a:gdLst/>
              <a:ahLst/>
              <a:cxnLst/>
              <a:rect l="0" t="0" r="r" b="b"/>
              <a:pathLst>
                <a:path w="1608" h="1244">
                  <a:moveTo>
                    <a:pt x="1568" y="0"/>
                  </a:moveTo>
                  <a:cubicBezTo>
                    <a:pt x="40" y="0"/>
                    <a:pt x="40" y="0"/>
                    <a:pt x="40" y="0"/>
                  </a:cubicBezTo>
                  <a:cubicBezTo>
                    <a:pt x="19" y="0"/>
                    <a:pt x="0" y="18"/>
                    <a:pt x="0" y="40"/>
                  </a:cubicBezTo>
                  <a:cubicBezTo>
                    <a:pt x="0" y="1204"/>
                    <a:pt x="0" y="1204"/>
                    <a:pt x="0" y="1204"/>
                  </a:cubicBezTo>
                  <a:cubicBezTo>
                    <a:pt x="0" y="1225"/>
                    <a:pt x="19" y="1244"/>
                    <a:pt x="40" y="1244"/>
                  </a:cubicBezTo>
                  <a:cubicBezTo>
                    <a:pt x="1568" y="1244"/>
                    <a:pt x="1568" y="1244"/>
                    <a:pt x="1568" y="1244"/>
                  </a:cubicBezTo>
                  <a:cubicBezTo>
                    <a:pt x="1590" y="1244"/>
                    <a:pt x="1608" y="1225"/>
                    <a:pt x="1608" y="1204"/>
                  </a:cubicBezTo>
                  <a:cubicBezTo>
                    <a:pt x="1608" y="40"/>
                    <a:pt x="1608" y="40"/>
                    <a:pt x="1608" y="40"/>
                  </a:cubicBezTo>
                  <a:cubicBezTo>
                    <a:pt x="1608" y="18"/>
                    <a:pt x="1590" y="0"/>
                    <a:pt x="1568" y="0"/>
                  </a:cubicBezTo>
                  <a:close/>
                  <a:moveTo>
                    <a:pt x="1594" y="1204"/>
                  </a:moveTo>
                  <a:cubicBezTo>
                    <a:pt x="1594" y="1218"/>
                    <a:pt x="1583" y="1230"/>
                    <a:pt x="1568" y="1230"/>
                  </a:cubicBezTo>
                  <a:cubicBezTo>
                    <a:pt x="40" y="1230"/>
                    <a:pt x="40" y="1230"/>
                    <a:pt x="40" y="1230"/>
                  </a:cubicBezTo>
                  <a:cubicBezTo>
                    <a:pt x="26" y="1230"/>
                    <a:pt x="14" y="1218"/>
                    <a:pt x="14" y="1204"/>
                  </a:cubicBezTo>
                  <a:cubicBezTo>
                    <a:pt x="14" y="40"/>
                    <a:pt x="14" y="40"/>
                    <a:pt x="14" y="40"/>
                  </a:cubicBezTo>
                  <a:cubicBezTo>
                    <a:pt x="14" y="26"/>
                    <a:pt x="26" y="14"/>
                    <a:pt x="40" y="14"/>
                  </a:cubicBezTo>
                  <a:cubicBezTo>
                    <a:pt x="1568" y="14"/>
                    <a:pt x="1568" y="14"/>
                    <a:pt x="1568" y="14"/>
                  </a:cubicBezTo>
                  <a:cubicBezTo>
                    <a:pt x="1583" y="14"/>
                    <a:pt x="1594" y="26"/>
                    <a:pt x="1594" y="40"/>
                  </a:cubicBezTo>
                  <a:lnTo>
                    <a:pt x="1594" y="1204"/>
                  </a:lnTo>
                  <a:close/>
                </a:path>
              </a:pathLst>
            </a:custGeom>
            <a:solidFill>
              <a:schemeClr val="accent1"/>
            </a:solidFill>
            <a:ln>
              <a:noFill/>
            </a:ln>
          </p:spPr>
        </p:sp>
      </p:grpSp>
      <p:cxnSp>
        <p:nvCxnSpPr>
          <p:cNvPr id="14" name="Straight Connector 13"/>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6738557" y="6296731"/>
            <a:ext cx="2057400" cy="365125"/>
          </a:xfrm>
        </p:spPr>
        <p:txBody>
          <a:bodyPr/>
          <a:lstStyle>
            <a:lvl1pPr>
              <a:defRPr>
                <a:solidFill>
                  <a:schemeClr val="bg2"/>
                </a:solidFill>
              </a:defRPr>
            </a:lvl1pPr>
          </a:lstStyle>
          <a:p>
            <a:fld id="{DCE64B8F-D65A-4C78-A8E6-61C2C03F39AC}" type="datetimeFigureOut">
              <a:rPr lang="en-US" smtClean="0"/>
              <a:t>11/26/2018</a:t>
            </a:fld>
            <a:endParaRPr lang="en-US"/>
          </a:p>
        </p:txBody>
      </p:sp>
      <p:sp>
        <p:nvSpPr>
          <p:cNvPr id="5" name="Footer Placeholder 4"/>
          <p:cNvSpPr>
            <a:spLocks noGrp="1"/>
          </p:cNvSpPr>
          <p:nvPr>
            <p:ph type="ftr" sz="quarter" idx="11"/>
          </p:nvPr>
        </p:nvSpPr>
        <p:spPr>
          <a:xfrm>
            <a:off x="3030683" y="6296731"/>
            <a:ext cx="30861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348057" y="6296731"/>
            <a:ext cx="2086157" cy="365125"/>
          </a:xfrm>
        </p:spPr>
        <p:txBody>
          <a:bodyPr anchor="ctr"/>
          <a:lstStyle>
            <a:lvl1pPr algn="l">
              <a:defRPr sz="900">
                <a:solidFill>
                  <a:schemeClr val="bg2"/>
                </a:solidFill>
              </a:defRPr>
            </a:lvl1pPr>
          </a:lstStyle>
          <a:p>
            <a:fld id="{0A929B1B-ECCD-4167-BCB5-ABC4BFEE67FF}" type="slidenum">
              <a:rPr lang="en-US" smtClean="0"/>
              <a:t>‹#›</a:t>
            </a:fld>
            <a:endParaRPr lang="en-US"/>
          </a:p>
        </p:txBody>
      </p:sp>
      <p:sp>
        <p:nvSpPr>
          <p:cNvPr id="2" name="Title 1"/>
          <p:cNvSpPr>
            <a:spLocks noGrp="1"/>
          </p:cNvSpPr>
          <p:nvPr>
            <p:ph type="title"/>
          </p:nvPr>
        </p:nvSpPr>
        <p:spPr>
          <a:xfrm>
            <a:off x="2371726" y="1830580"/>
            <a:ext cx="4394793" cy="1841715"/>
          </a:xfrm>
        </p:spPr>
        <p:txBody>
          <a:bodyPr anchor="t">
            <a:normAutofit/>
          </a:bodyPr>
          <a:lstStyle>
            <a:lvl1pPr algn="ctr">
              <a:lnSpc>
                <a:spcPct val="105000"/>
              </a:lnSpc>
              <a:defRPr sz="33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60938" y="4176132"/>
            <a:ext cx="3424856" cy="1038807"/>
          </a:xfrm>
        </p:spPr>
        <p:txBody>
          <a:bodyPr>
            <a:normAutofit/>
          </a:bodyPr>
          <a:lstStyle>
            <a:lvl1pPr marL="0" indent="0" algn="ctr">
              <a:lnSpc>
                <a:spcPct val="130000"/>
              </a:lnSpc>
              <a:spcBef>
                <a:spcPts val="0"/>
              </a:spcBef>
              <a:buNone/>
              <a:defRPr sz="1800" baseline="0">
                <a:solidFill>
                  <a:schemeClr val="tx2">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493393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12609" y="2438400"/>
            <a:ext cx="3127248"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0955" y="2438400"/>
            <a:ext cx="3127248"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E64B8F-D65A-4C78-A8E6-61C2C03F39AC}" type="datetimeFigureOut">
              <a:rPr lang="en-US" smtClean="0"/>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29B1B-ECCD-4167-BCB5-ABC4BFEE67FF}" type="slidenum">
              <a:rPr lang="en-US" smtClean="0"/>
              <a:t>‹#›</a:t>
            </a:fld>
            <a:endParaRPr lang="en-US"/>
          </a:p>
        </p:txBody>
      </p:sp>
    </p:spTree>
    <p:extLst>
      <p:ext uri="{BB962C8B-B14F-4D97-AF65-F5344CB8AC3E}">
        <p14:creationId xmlns:p14="http://schemas.microsoft.com/office/powerpoint/2010/main" val="2794774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4338" y="566928"/>
            <a:ext cx="6673866"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00276"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2200276" y="3316640"/>
            <a:ext cx="3136392"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41811"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641811" y="3316640"/>
            <a:ext cx="3136392"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E64B8F-D65A-4C78-A8E6-61C2C03F39AC}" type="datetimeFigureOut">
              <a:rPr lang="en-US" smtClean="0"/>
              <a:t>11/26/2018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929B1B-ECCD-4167-BCB5-ABC4BFEE67FF}" type="slidenum">
              <a:rPr lang="en-US" smtClean="0"/>
              <a:t>‹#›</a:t>
            </a:fld>
            <a:endParaRPr lang="en-US"/>
          </a:p>
        </p:txBody>
      </p:sp>
    </p:spTree>
    <p:extLst>
      <p:ext uri="{BB962C8B-B14F-4D97-AF65-F5344CB8AC3E}">
        <p14:creationId xmlns:p14="http://schemas.microsoft.com/office/powerpoint/2010/main" val="1190725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E64B8F-D65A-4C78-A8E6-61C2C03F39AC}" type="datetimeFigureOut">
              <a:rPr lang="en-US" smtClean="0"/>
              <a:t>11/26/2018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929B1B-ECCD-4167-BCB5-ABC4BFEE67FF}" type="slidenum">
              <a:rPr lang="en-US" smtClean="0"/>
              <a:t>‹#›</a:t>
            </a:fld>
            <a:endParaRPr lang="en-US"/>
          </a:p>
        </p:txBody>
      </p:sp>
    </p:spTree>
    <p:extLst>
      <p:ext uri="{BB962C8B-B14F-4D97-AF65-F5344CB8AC3E}">
        <p14:creationId xmlns:p14="http://schemas.microsoft.com/office/powerpoint/2010/main" val="2495782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242422" y="723329"/>
            <a:ext cx="3173440" cy="5631971"/>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6"/>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DCE64B8F-D65A-4C78-A8E6-61C2C03F39AC}" type="datetimeFigureOut">
              <a:rPr lang="en-US" smtClean="0"/>
              <a:t>11/26/2018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929B1B-ECCD-4167-BCB5-ABC4BFEE67FF}" type="slidenum">
              <a:rPr lang="en-US" smtClean="0"/>
              <a:t>‹#›</a:t>
            </a:fld>
            <a:endParaRPr lang="en-US"/>
          </a:p>
        </p:txBody>
      </p:sp>
    </p:spTree>
    <p:extLst>
      <p:ext uri="{BB962C8B-B14F-4D97-AF65-F5344CB8AC3E}">
        <p14:creationId xmlns:p14="http://schemas.microsoft.com/office/powerpoint/2010/main" val="1305648673"/>
      </p:ext>
    </p:extLst>
  </p:cSld>
  <p:clrMapOvr>
    <a:masterClrMapping/>
  </p:clrMapOvr>
  <p:extLst mod="1">
    <p:ext uri="{DCECCB84-F9BA-43D5-87BE-67443E8EF086}">
      <p15:sldGuideLst xmlns:p15="http://schemas.microsoft.com/office/powerpoint/2012/main">
        <p15:guide id="1" pos="5400">
          <p15:clr>
            <a:srgbClr val="FBAE40"/>
          </p15:clr>
        </p15:guide>
        <p15:guide id="0" pos="405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Freeform 15" title="Feather"/>
          <p:cNvSpPr>
            <a:spLocks noEditPoints="1"/>
          </p:cNvSpPr>
          <p:nvPr/>
        </p:nvSpPr>
        <p:spPr bwMode="auto">
          <a:xfrm rot="2047334" flipH="1">
            <a:off x="5964933" y="777673"/>
            <a:ext cx="3075493" cy="5283579"/>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6355080" y="1503907"/>
            <a:ext cx="2420786" cy="1687924"/>
          </a:xfrm>
        </p:spPr>
        <p:txBody>
          <a:bodyPr anchor="b">
            <a:normAutofit/>
          </a:bodyPr>
          <a:lstStyle>
            <a:lvl1pPr>
              <a:lnSpc>
                <a:spcPct val="104000"/>
              </a:lnSpc>
              <a:defRPr sz="2800"/>
            </a:lvl1pPr>
          </a:lstStyle>
          <a:p>
            <a:r>
              <a:rPr lang="en-US"/>
              <a:t>Click to edit Master title style</a:t>
            </a:r>
            <a:endParaRPr lang="en-US" dirty="0"/>
          </a:p>
        </p:txBody>
      </p:sp>
      <p:sp>
        <p:nvSpPr>
          <p:cNvPr id="3" name="Content Placeholder 2"/>
          <p:cNvSpPr>
            <a:spLocks noGrp="1"/>
          </p:cNvSpPr>
          <p:nvPr>
            <p:ph idx="1"/>
          </p:nvPr>
        </p:nvSpPr>
        <p:spPr>
          <a:xfrm>
            <a:off x="365798" y="441414"/>
            <a:ext cx="5697780" cy="5654586"/>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55080" y="3223804"/>
            <a:ext cx="2420786" cy="2872197"/>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357417" y="6286501"/>
            <a:ext cx="2420786" cy="365125"/>
          </a:xfrm>
        </p:spPr>
        <p:txBody>
          <a:bodyPr/>
          <a:lstStyle>
            <a:lvl1pPr algn="l">
              <a:defRPr/>
            </a:lvl1pPr>
          </a:lstStyle>
          <a:p>
            <a:fld id="{DCE64B8F-D65A-4C78-A8E6-61C2C03F39AC}" type="datetimeFigureOut">
              <a:rPr lang="en-US" smtClean="0"/>
              <a:t>11/26/2018</a:t>
            </a:fld>
            <a:endParaRPr lang="en-US"/>
          </a:p>
        </p:txBody>
      </p:sp>
      <p:sp>
        <p:nvSpPr>
          <p:cNvPr id="6" name="Footer Placeholder 5"/>
          <p:cNvSpPr>
            <a:spLocks noGrp="1"/>
          </p:cNvSpPr>
          <p:nvPr>
            <p:ph type="ftr" sz="quarter" idx="11"/>
          </p:nvPr>
        </p:nvSpPr>
        <p:spPr>
          <a:xfrm>
            <a:off x="365798" y="6286501"/>
            <a:ext cx="569778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6355080" y="373605"/>
            <a:ext cx="2420786" cy="816481"/>
          </a:xfrm>
        </p:spPr>
        <p:txBody>
          <a:bodyPr anchor="t"/>
          <a:lstStyle>
            <a:lvl1pPr algn="l">
              <a:defRPr sz="3800"/>
            </a:lvl1pPr>
          </a:lstStyle>
          <a:p>
            <a:fld id="{0A929B1B-ECCD-4167-BCB5-ABC4BFEE67FF}" type="slidenum">
              <a:rPr lang="en-US" smtClean="0"/>
              <a:t>‹#›</a:t>
            </a:fld>
            <a:endParaRPr lang="en-US"/>
          </a:p>
        </p:txBody>
      </p:sp>
    </p:spTree>
    <p:extLst>
      <p:ext uri="{BB962C8B-B14F-4D97-AF65-F5344CB8AC3E}">
        <p14:creationId xmlns:p14="http://schemas.microsoft.com/office/powerpoint/2010/main" val="1100259489"/>
      </p:ext>
    </p:extLst>
  </p:cSld>
  <p:clrMapOvr>
    <a:masterClrMapping/>
  </p:clrMapOvr>
  <p:extLst mod="1">
    <p:ext uri="{DCECCB84-F9BA-43D5-87BE-67443E8EF086}">
      <p15:sldGuideLst xmlns:p15="http://schemas.microsoft.com/office/powerpoint/2012/main">
        <p15:guide id="1" pos="5400">
          <p15:clr>
            <a:srgbClr val="FBAE40"/>
          </p15:clr>
        </p15:guide>
        <p15:guide id="0" pos="405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Freeform 15" title="Feather"/>
          <p:cNvSpPr>
            <a:spLocks noEditPoints="1"/>
          </p:cNvSpPr>
          <p:nvPr/>
        </p:nvSpPr>
        <p:spPr bwMode="auto">
          <a:xfrm rot="2047334" flipH="1">
            <a:off x="5964933" y="777673"/>
            <a:ext cx="3075493" cy="5283579"/>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6355080" y="1503910"/>
            <a:ext cx="2423160" cy="1687924"/>
          </a:xfrm>
        </p:spPr>
        <p:txBody>
          <a:bodyPr anchor="b">
            <a:noAutofit/>
          </a:bodyPr>
          <a:lstStyle>
            <a:lvl1pPr>
              <a:lnSpc>
                <a:spcPct val="104000"/>
              </a:lnSpc>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 y="1"/>
            <a:ext cx="6076988"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355080" y="3223806"/>
            <a:ext cx="2423160" cy="2872194"/>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350194" y="6296616"/>
            <a:ext cx="2428010" cy="365125"/>
          </a:xfrm>
        </p:spPr>
        <p:txBody>
          <a:bodyPr/>
          <a:lstStyle>
            <a:lvl1pPr algn="l">
              <a:defRPr/>
            </a:lvl1pPr>
          </a:lstStyle>
          <a:p>
            <a:fld id="{DCE64B8F-D65A-4C78-A8E6-61C2C03F39AC}" type="datetimeFigureOut">
              <a:rPr lang="en-US" smtClean="0"/>
              <a:t>11/26/2018</a:t>
            </a:fld>
            <a:endParaRPr lang="en-US"/>
          </a:p>
        </p:txBody>
      </p:sp>
      <p:sp>
        <p:nvSpPr>
          <p:cNvPr id="6" name="Footer Placeholder 5"/>
          <p:cNvSpPr>
            <a:spLocks noGrp="1"/>
          </p:cNvSpPr>
          <p:nvPr>
            <p:ph type="ftr" sz="quarter" idx="11"/>
          </p:nvPr>
        </p:nvSpPr>
        <p:spPr>
          <a:xfrm>
            <a:off x="365798" y="6296616"/>
            <a:ext cx="571119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6355080" y="373607"/>
            <a:ext cx="2423160" cy="816482"/>
          </a:xfrm>
        </p:spPr>
        <p:txBody>
          <a:bodyPr anchor="t"/>
          <a:lstStyle>
            <a:lvl1pPr algn="l">
              <a:defRPr sz="3800"/>
            </a:lvl1pPr>
          </a:lstStyle>
          <a:p>
            <a:fld id="{0A929B1B-ECCD-4167-BCB5-ABC4BFEE67FF}" type="slidenum">
              <a:rPr lang="en-US" smtClean="0"/>
              <a:t>‹#›</a:t>
            </a:fld>
            <a:endParaRPr lang="en-US"/>
          </a:p>
        </p:txBody>
      </p:sp>
    </p:spTree>
    <p:extLst>
      <p:ext uri="{BB962C8B-B14F-4D97-AF65-F5344CB8AC3E}">
        <p14:creationId xmlns:p14="http://schemas.microsoft.com/office/powerpoint/2010/main" val="1340539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4" name="Group 13" title="Feathers"/>
          <p:cNvGrpSpPr/>
          <p:nvPr/>
        </p:nvGrpSpPr>
        <p:grpSpPr>
          <a:xfrm>
            <a:off x="242422" y="723329"/>
            <a:ext cx="3173440" cy="5631971"/>
            <a:chOff x="400714" y="362425"/>
            <a:chExt cx="3495979" cy="6204388"/>
          </a:xfrm>
        </p:grpSpPr>
        <p:sp>
          <p:nvSpPr>
            <p:cNvPr id="1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105030" y="568345"/>
            <a:ext cx="6673174"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200276" y="2438400"/>
            <a:ext cx="6577928" cy="3651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720803" y="6296616"/>
            <a:ext cx="2057400" cy="365125"/>
          </a:xfrm>
          <a:prstGeom prst="rect">
            <a:avLst/>
          </a:prstGeom>
        </p:spPr>
        <p:txBody>
          <a:bodyPr vert="horz" lIns="91440" tIns="45720" rIns="91440" bIns="45720" rtlCol="0" anchor="ctr"/>
          <a:lstStyle>
            <a:lvl1pPr algn="r">
              <a:defRPr sz="1000" baseline="0">
                <a:solidFill>
                  <a:schemeClr val="tx2">
                    <a:lumMod val="75000"/>
                    <a:lumOff val="25000"/>
                  </a:schemeClr>
                </a:solidFill>
                <a:latin typeface="+mj-lt"/>
              </a:defRPr>
            </a:lvl1pPr>
          </a:lstStyle>
          <a:p>
            <a:fld id="{DCE64B8F-D65A-4C78-A8E6-61C2C03F39AC}" type="datetimeFigureOut">
              <a:rPr lang="en-US" smtClean="0"/>
              <a:t>11/26/2018</a:t>
            </a:fld>
            <a:endParaRPr lang="en-US"/>
          </a:p>
        </p:txBody>
      </p:sp>
      <p:sp>
        <p:nvSpPr>
          <p:cNvPr id="5" name="Footer Placeholder 4"/>
          <p:cNvSpPr>
            <a:spLocks noGrp="1"/>
          </p:cNvSpPr>
          <p:nvPr>
            <p:ph type="ftr" sz="quarter" idx="3"/>
          </p:nvPr>
        </p:nvSpPr>
        <p:spPr>
          <a:xfrm>
            <a:off x="2200276" y="6296616"/>
            <a:ext cx="4250530" cy="365125"/>
          </a:xfrm>
          <a:prstGeom prst="rect">
            <a:avLst/>
          </a:prstGeom>
        </p:spPr>
        <p:txBody>
          <a:bodyPr vert="horz" lIns="91440" tIns="45720" rIns="91440" bIns="45720" rtlCol="0" anchor="ctr"/>
          <a:lstStyle>
            <a:lvl1pPr algn="l">
              <a:defRPr sz="10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285750" y="627886"/>
            <a:ext cx="1413261" cy="604269"/>
          </a:xfrm>
          <a:prstGeom prst="rect">
            <a:avLst/>
          </a:prstGeom>
        </p:spPr>
        <p:txBody>
          <a:bodyPr vert="horz" lIns="91440" tIns="45720" rIns="91440" bIns="45720" rtlCol="0" anchor="b"/>
          <a:lstStyle>
            <a:lvl1pPr algn="r">
              <a:defRPr sz="3800" baseline="0">
                <a:solidFill>
                  <a:schemeClr val="tx2">
                    <a:lumMod val="75000"/>
                    <a:lumOff val="25000"/>
                  </a:schemeClr>
                </a:solidFill>
                <a:latin typeface="+mj-lt"/>
              </a:defRPr>
            </a:lvl1pPr>
          </a:lstStyle>
          <a:p>
            <a:fld id="{0A929B1B-ECCD-4167-BCB5-ABC4BFEE67FF}" type="slidenum">
              <a:rPr lang="en-US" smtClean="0"/>
              <a:t>‹#›</a:t>
            </a:fld>
            <a:endParaRPr lang="en-US"/>
          </a:p>
        </p:txBody>
      </p:sp>
      <p:cxnSp>
        <p:nvCxnSpPr>
          <p:cNvPr id="9" name="Straight Connector 8"/>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Rule Line"/>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8623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p:titleStyle>
    <p:body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pos="4416">
          <p15:clr>
            <a:srgbClr val="F26B43"/>
          </p15:clr>
        </p15:guide>
        <p15:guide id="3" pos="4800">
          <p15:clr>
            <a:srgbClr val="F26B43"/>
          </p15:clr>
        </p15:guide>
        <p15:guide id="4" pos="7368">
          <p15:clr>
            <a:srgbClr val="F26B43"/>
          </p15:clr>
        </p15:guide>
        <p15:guide id="5" pos="240">
          <p15:clr>
            <a:srgbClr val="F26B43"/>
          </p15:clr>
        </p15:guide>
        <p15:guide id="0" pos="1386">
          <p15:clr>
            <a:srgbClr val="F26B43"/>
          </p15:clr>
        </p15:guide>
        <p15:guide id="6" orient="horz" pos="3960">
          <p15:clr>
            <a:srgbClr val="F26B43"/>
          </p15:clr>
        </p15:guide>
        <p15:guide id="7" orient="horz" pos="3840">
          <p15:clr>
            <a:srgbClr val="F26B43"/>
          </p15:clr>
        </p15:guide>
        <p15:guide id="8" pos="3312">
          <p15:clr>
            <a:srgbClr val="F26B43"/>
          </p15:clr>
        </p15:guide>
        <p15:guide id="9" pos="3600">
          <p15:clr>
            <a:srgbClr val="F26B43"/>
          </p15:clr>
        </p15:guide>
        <p15:guide id="10" orient="horz" pos="360">
          <p15:clr>
            <a:srgbClr val="F26B43"/>
          </p15:clr>
        </p15:guide>
        <p15:guide id="11" pos="5526">
          <p15:clr>
            <a:srgbClr val="F26B43"/>
          </p15:clr>
        </p15:guide>
        <p15:guide id="12" pos="180">
          <p15:clr>
            <a:srgbClr val="F26B43"/>
          </p15:clr>
        </p15:guide>
        <p15:guide id="13"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32.wmf"/><Relationship Id="rId3" Type="http://schemas.openxmlformats.org/officeDocument/2006/relationships/notesSlide" Target="../notesSlides/notesSlide4.xml"/><Relationship Id="rId7" Type="http://schemas.openxmlformats.org/officeDocument/2006/relationships/image" Target="../media/image29.wmf"/><Relationship Id="rId12"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31.wmf"/><Relationship Id="rId5" Type="http://schemas.openxmlformats.org/officeDocument/2006/relationships/image" Target="../media/image28.wmf"/><Relationship Id="rId15" Type="http://schemas.openxmlformats.org/officeDocument/2006/relationships/image" Target="../media/image33.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30.wmf"/><Relationship Id="rId1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3" Type="http://schemas.openxmlformats.org/officeDocument/2006/relationships/hyperlink" Target="http://techonomy.com/"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www.crunchbase.com/person/eric-schmid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1.wmf"/><Relationship Id="rId5" Type="http://schemas.openxmlformats.org/officeDocument/2006/relationships/oleObject" Target="../embeddings/oleObject4.bin"/><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37.wmf"/><Relationship Id="rId4" Type="http://schemas.openxmlformats.org/officeDocument/2006/relationships/oleObject" Target="../embeddings/oleObject7.bin"/></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40.png"/><Relationship Id="rId5" Type="http://schemas.openxmlformats.org/officeDocument/2006/relationships/image" Target="../media/image37.wmf"/><Relationship Id="rId4" Type="http://schemas.openxmlformats.org/officeDocument/2006/relationships/oleObject" Target="../embeddings/oleObject7.bin"/></Relationships>
</file>

<file path=ppt/slides/_rels/slide27.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43.wmf"/><Relationship Id="rId5" Type="http://schemas.openxmlformats.org/officeDocument/2006/relationships/oleObject" Target="../embeddings/oleObject9.bin"/><Relationship Id="rId4" Type="http://schemas.openxmlformats.org/officeDocument/2006/relationships/image" Target="../media/image42.wmf"/></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51.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52.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53.wm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53.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53.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53.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57.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58.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51.wmf"/></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59.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60.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61.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62.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63.wmf"/></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A8BE62-16CC-4D58-8977-74AA6708C288}"/>
              </a:ext>
            </a:extLst>
          </p:cNvPr>
          <p:cNvPicPr>
            <a:picLocks noChangeAspect="1"/>
          </p:cNvPicPr>
          <p:nvPr/>
        </p:nvPicPr>
        <p:blipFill>
          <a:blip r:embed="rId2"/>
          <a:stretch>
            <a:fillRect/>
          </a:stretch>
        </p:blipFill>
        <p:spPr>
          <a:xfrm>
            <a:off x="3200399" y="2545107"/>
            <a:ext cx="3906669" cy="2195877"/>
          </a:xfrm>
          <a:prstGeom prst="rect">
            <a:avLst/>
          </a:prstGeom>
        </p:spPr>
      </p:pic>
      <p:sp>
        <p:nvSpPr>
          <p:cNvPr id="5" name="TextBox 4">
            <a:extLst>
              <a:ext uri="{FF2B5EF4-FFF2-40B4-BE49-F238E27FC236}">
                <a16:creationId xmlns:a16="http://schemas.microsoft.com/office/drawing/2014/main" id="{FF374C52-0239-4717-9302-C70D721087DA}"/>
              </a:ext>
            </a:extLst>
          </p:cNvPr>
          <p:cNvSpPr txBox="1"/>
          <p:nvPr/>
        </p:nvSpPr>
        <p:spPr>
          <a:xfrm>
            <a:off x="1089751" y="60458"/>
            <a:ext cx="7534072" cy="1323439"/>
          </a:xfrm>
          <a:prstGeom prst="rect">
            <a:avLst/>
          </a:prstGeom>
          <a:noFill/>
        </p:spPr>
        <p:txBody>
          <a:bodyPr wrap="square" rtlCol="0">
            <a:spAutoFit/>
          </a:bodyPr>
          <a:lstStyle/>
          <a:p>
            <a:pPr algn="ctr"/>
            <a:r>
              <a:rPr lang="en-US" sz="8000" dirty="0"/>
              <a:t>Aula 21 Goodies</a:t>
            </a:r>
            <a:r>
              <a:rPr lang="en-US" sz="4800" baseline="30000" dirty="0"/>
              <a:t>*</a:t>
            </a:r>
          </a:p>
        </p:txBody>
      </p:sp>
      <p:pic>
        <p:nvPicPr>
          <p:cNvPr id="6" name="Picture 5">
            <a:extLst>
              <a:ext uri="{FF2B5EF4-FFF2-40B4-BE49-F238E27FC236}">
                <a16:creationId xmlns:a16="http://schemas.microsoft.com/office/drawing/2014/main" id="{66EDD700-2773-4B0F-92D6-E66D4107BD2B}"/>
              </a:ext>
            </a:extLst>
          </p:cNvPr>
          <p:cNvPicPr>
            <a:picLocks noChangeAspect="1"/>
          </p:cNvPicPr>
          <p:nvPr/>
        </p:nvPicPr>
        <p:blipFill>
          <a:blip r:embed="rId3"/>
          <a:stretch>
            <a:fillRect/>
          </a:stretch>
        </p:blipFill>
        <p:spPr>
          <a:xfrm>
            <a:off x="6513175" y="1221668"/>
            <a:ext cx="2462212" cy="1838325"/>
          </a:xfrm>
          <a:prstGeom prst="rect">
            <a:avLst/>
          </a:prstGeom>
        </p:spPr>
      </p:pic>
      <p:pic>
        <p:nvPicPr>
          <p:cNvPr id="7" name="Picture 6">
            <a:extLst>
              <a:ext uri="{FF2B5EF4-FFF2-40B4-BE49-F238E27FC236}">
                <a16:creationId xmlns:a16="http://schemas.microsoft.com/office/drawing/2014/main" id="{7C70FC8E-DAA3-4E3B-AD66-CB5BBC75845A}"/>
              </a:ext>
            </a:extLst>
          </p:cNvPr>
          <p:cNvPicPr>
            <a:picLocks noChangeAspect="1"/>
          </p:cNvPicPr>
          <p:nvPr/>
        </p:nvPicPr>
        <p:blipFill>
          <a:blip r:embed="rId4"/>
          <a:stretch>
            <a:fillRect/>
          </a:stretch>
        </p:blipFill>
        <p:spPr>
          <a:xfrm>
            <a:off x="4078017" y="5025440"/>
            <a:ext cx="4870315" cy="1388040"/>
          </a:xfrm>
          <a:prstGeom prst="rect">
            <a:avLst/>
          </a:prstGeom>
        </p:spPr>
      </p:pic>
      <p:pic>
        <p:nvPicPr>
          <p:cNvPr id="8" name="Picture 7">
            <a:extLst>
              <a:ext uri="{FF2B5EF4-FFF2-40B4-BE49-F238E27FC236}">
                <a16:creationId xmlns:a16="http://schemas.microsoft.com/office/drawing/2014/main" id="{6AE210FC-0C00-4753-9270-485890741669}"/>
              </a:ext>
            </a:extLst>
          </p:cNvPr>
          <p:cNvPicPr>
            <a:picLocks noChangeAspect="1"/>
          </p:cNvPicPr>
          <p:nvPr/>
        </p:nvPicPr>
        <p:blipFill>
          <a:blip r:embed="rId5"/>
          <a:stretch>
            <a:fillRect/>
          </a:stretch>
        </p:blipFill>
        <p:spPr>
          <a:xfrm>
            <a:off x="291830" y="1459085"/>
            <a:ext cx="3161489" cy="1514123"/>
          </a:xfrm>
          <a:prstGeom prst="rect">
            <a:avLst/>
          </a:prstGeom>
        </p:spPr>
      </p:pic>
      <p:pic>
        <p:nvPicPr>
          <p:cNvPr id="10" name="Picture 9">
            <a:extLst>
              <a:ext uri="{FF2B5EF4-FFF2-40B4-BE49-F238E27FC236}">
                <a16:creationId xmlns:a16="http://schemas.microsoft.com/office/drawing/2014/main" id="{1D94E456-3BF6-4987-B8E8-5E156606B8A1}"/>
              </a:ext>
            </a:extLst>
          </p:cNvPr>
          <p:cNvPicPr>
            <a:picLocks noChangeAspect="1"/>
          </p:cNvPicPr>
          <p:nvPr/>
        </p:nvPicPr>
        <p:blipFill>
          <a:blip r:embed="rId6"/>
          <a:stretch>
            <a:fillRect/>
          </a:stretch>
        </p:blipFill>
        <p:spPr>
          <a:xfrm>
            <a:off x="578417" y="3408911"/>
            <a:ext cx="2739120" cy="2140657"/>
          </a:xfrm>
          <a:prstGeom prst="rect">
            <a:avLst/>
          </a:prstGeom>
        </p:spPr>
      </p:pic>
      <p:sp>
        <p:nvSpPr>
          <p:cNvPr id="11" name="TextBox 10">
            <a:extLst>
              <a:ext uri="{FF2B5EF4-FFF2-40B4-BE49-F238E27FC236}">
                <a16:creationId xmlns:a16="http://schemas.microsoft.com/office/drawing/2014/main" id="{DABEAF91-C297-4E07-B2B0-D8B53C457E4E}"/>
              </a:ext>
            </a:extLst>
          </p:cNvPr>
          <p:cNvSpPr txBox="1"/>
          <p:nvPr/>
        </p:nvSpPr>
        <p:spPr>
          <a:xfrm>
            <a:off x="136187" y="6488668"/>
            <a:ext cx="8920264" cy="369332"/>
          </a:xfrm>
          <a:prstGeom prst="rect">
            <a:avLst/>
          </a:prstGeom>
          <a:noFill/>
        </p:spPr>
        <p:txBody>
          <a:bodyPr wrap="square" rtlCol="0">
            <a:spAutoFit/>
          </a:bodyPr>
          <a:lstStyle/>
          <a:p>
            <a:r>
              <a:rPr lang="en-US" dirty="0"/>
              <a:t>* Goodies related to animals, plants and numbers…</a:t>
            </a:r>
          </a:p>
        </p:txBody>
      </p:sp>
    </p:spTree>
    <p:extLst>
      <p:ext uri="{BB962C8B-B14F-4D97-AF65-F5344CB8AC3E}">
        <p14:creationId xmlns:p14="http://schemas.microsoft.com/office/powerpoint/2010/main" val="1492950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C3402C-F102-4D77-BC73-925D49C59A3E}"/>
              </a:ext>
            </a:extLst>
          </p:cNvPr>
          <p:cNvSpPr txBox="1"/>
          <p:nvPr/>
        </p:nvSpPr>
        <p:spPr>
          <a:xfrm>
            <a:off x="414565" y="432170"/>
            <a:ext cx="8432800" cy="369332"/>
          </a:xfrm>
          <a:prstGeom prst="rect">
            <a:avLst/>
          </a:prstGeom>
          <a:noFill/>
        </p:spPr>
        <p:txBody>
          <a:bodyPr wrap="square" rtlCol="0">
            <a:spAutoFit/>
          </a:bodyPr>
          <a:lstStyle/>
          <a:p>
            <a:r>
              <a:rPr lang="en-US" dirty="0" err="1"/>
              <a:t>Classificação</a:t>
            </a:r>
            <a:r>
              <a:rPr lang="en-US" dirty="0"/>
              <a:t> (</a:t>
            </a:r>
            <a:r>
              <a:rPr lang="en-US" dirty="0" err="1"/>
              <a:t>ou</a:t>
            </a:r>
            <a:r>
              <a:rPr lang="en-US" dirty="0"/>
              <a:t> </a:t>
            </a:r>
            <a:r>
              <a:rPr lang="en-US" dirty="0" err="1"/>
              <a:t>agrupamento</a:t>
            </a:r>
            <a:r>
              <a:rPr lang="en-US" dirty="0"/>
              <a:t>, clustering)</a:t>
            </a:r>
          </a:p>
        </p:txBody>
      </p:sp>
      <p:pic>
        <p:nvPicPr>
          <p:cNvPr id="3" name="Picture 2">
            <a:extLst>
              <a:ext uri="{FF2B5EF4-FFF2-40B4-BE49-F238E27FC236}">
                <a16:creationId xmlns:a16="http://schemas.microsoft.com/office/drawing/2014/main" id="{CAE9EC09-6C53-4585-8068-88546F5A96C1}"/>
              </a:ext>
            </a:extLst>
          </p:cNvPr>
          <p:cNvPicPr>
            <a:picLocks noChangeAspect="1"/>
          </p:cNvPicPr>
          <p:nvPr/>
        </p:nvPicPr>
        <p:blipFill>
          <a:blip r:embed="rId2"/>
          <a:stretch>
            <a:fillRect/>
          </a:stretch>
        </p:blipFill>
        <p:spPr>
          <a:xfrm>
            <a:off x="5249442" y="1539557"/>
            <a:ext cx="1035155" cy="1435100"/>
          </a:xfrm>
          <a:prstGeom prst="rect">
            <a:avLst/>
          </a:prstGeom>
        </p:spPr>
      </p:pic>
      <p:pic>
        <p:nvPicPr>
          <p:cNvPr id="4" name="Picture 3">
            <a:extLst>
              <a:ext uri="{FF2B5EF4-FFF2-40B4-BE49-F238E27FC236}">
                <a16:creationId xmlns:a16="http://schemas.microsoft.com/office/drawing/2014/main" id="{F40F5FAC-0885-422A-939C-3FD8CFA6E401}"/>
              </a:ext>
            </a:extLst>
          </p:cNvPr>
          <p:cNvPicPr>
            <a:picLocks noChangeAspect="1"/>
          </p:cNvPicPr>
          <p:nvPr/>
        </p:nvPicPr>
        <p:blipFill>
          <a:blip r:embed="rId3"/>
          <a:stretch>
            <a:fillRect/>
          </a:stretch>
        </p:blipFill>
        <p:spPr>
          <a:xfrm>
            <a:off x="278592" y="1274065"/>
            <a:ext cx="1497012" cy="2154934"/>
          </a:xfrm>
          <a:prstGeom prst="rect">
            <a:avLst/>
          </a:prstGeom>
        </p:spPr>
      </p:pic>
      <p:pic>
        <p:nvPicPr>
          <p:cNvPr id="5" name="Picture 4">
            <a:extLst>
              <a:ext uri="{FF2B5EF4-FFF2-40B4-BE49-F238E27FC236}">
                <a16:creationId xmlns:a16="http://schemas.microsoft.com/office/drawing/2014/main" id="{FC2F921E-2863-4670-B091-9FD43A1B6F69}"/>
              </a:ext>
            </a:extLst>
          </p:cNvPr>
          <p:cNvPicPr>
            <a:picLocks noChangeAspect="1"/>
          </p:cNvPicPr>
          <p:nvPr/>
        </p:nvPicPr>
        <p:blipFill>
          <a:blip r:embed="rId4"/>
          <a:stretch>
            <a:fillRect/>
          </a:stretch>
        </p:blipFill>
        <p:spPr>
          <a:xfrm>
            <a:off x="204527" y="3648856"/>
            <a:ext cx="1619250" cy="2171700"/>
          </a:xfrm>
          <a:prstGeom prst="rect">
            <a:avLst/>
          </a:prstGeom>
        </p:spPr>
      </p:pic>
      <p:pic>
        <p:nvPicPr>
          <p:cNvPr id="6" name="Picture 5">
            <a:extLst>
              <a:ext uri="{FF2B5EF4-FFF2-40B4-BE49-F238E27FC236}">
                <a16:creationId xmlns:a16="http://schemas.microsoft.com/office/drawing/2014/main" id="{40A958AF-23B1-4186-83D2-C56805DB2CA6}"/>
              </a:ext>
            </a:extLst>
          </p:cNvPr>
          <p:cNvPicPr>
            <a:picLocks noChangeAspect="1"/>
          </p:cNvPicPr>
          <p:nvPr/>
        </p:nvPicPr>
        <p:blipFill>
          <a:blip r:embed="rId5"/>
          <a:stretch>
            <a:fillRect/>
          </a:stretch>
        </p:blipFill>
        <p:spPr>
          <a:xfrm>
            <a:off x="4628059" y="3932645"/>
            <a:ext cx="1590675" cy="2343150"/>
          </a:xfrm>
          <a:prstGeom prst="rect">
            <a:avLst/>
          </a:prstGeom>
        </p:spPr>
      </p:pic>
      <p:pic>
        <p:nvPicPr>
          <p:cNvPr id="7" name="Picture 6">
            <a:extLst>
              <a:ext uri="{FF2B5EF4-FFF2-40B4-BE49-F238E27FC236}">
                <a16:creationId xmlns:a16="http://schemas.microsoft.com/office/drawing/2014/main" id="{91F0F549-9D91-409C-A0CA-8031ECF56123}"/>
              </a:ext>
            </a:extLst>
          </p:cNvPr>
          <p:cNvPicPr>
            <a:picLocks noChangeAspect="1"/>
          </p:cNvPicPr>
          <p:nvPr/>
        </p:nvPicPr>
        <p:blipFill>
          <a:blip r:embed="rId6"/>
          <a:stretch>
            <a:fillRect/>
          </a:stretch>
        </p:blipFill>
        <p:spPr>
          <a:xfrm>
            <a:off x="3227901" y="1082905"/>
            <a:ext cx="1485900" cy="2257425"/>
          </a:xfrm>
          <a:prstGeom prst="rect">
            <a:avLst/>
          </a:prstGeom>
        </p:spPr>
      </p:pic>
      <p:pic>
        <p:nvPicPr>
          <p:cNvPr id="8" name="Picture 7">
            <a:extLst>
              <a:ext uri="{FF2B5EF4-FFF2-40B4-BE49-F238E27FC236}">
                <a16:creationId xmlns:a16="http://schemas.microsoft.com/office/drawing/2014/main" id="{05658870-9264-404F-8A87-F4A7D3A2887F}"/>
              </a:ext>
            </a:extLst>
          </p:cNvPr>
          <p:cNvPicPr>
            <a:picLocks noChangeAspect="1"/>
          </p:cNvPicPr>
          <p:nvPr/>
        </p:nvPicPr>
        <p:blipFill>
          <a:blip r:embed="rId7"/>
          <a:stretch>
            <a:fillRect/>
          </a:stretch>
        </p:blipFill>
        <p:spPr>
          <a:xfrm>
            <a:off x="3045842" y="4133840"/>
            <a:ext cx="1428750" cy="2228850"/>
          </a:xfrm>
          <a:prstGeom prst="rect">
            <a:avLst/>
          </a:prstGeom>
        </p:spPr>
      </p:pic>
      <p:pic>
        <p:nvPicPr>
          <p:cNvPr id="10" name="Picture 9">
            <a:extLst>
              <a:ext uri="{FF2B5EF4-FFF2-40B4-BE49-F238E27FC236}">
                <a16:creationId xmlns:a16="http://schemas.microsoft.com/office/drawing/2014/main" id="{05D1E949-5947-4D9D-8AC2-5205112502B4}"/>
              </a:ext>
            </a:extLst>
          </p:cNvPr>
          <p:cNvPicPr>
            <a:picLocks noChangeAspect="1"/>
          </p:cNvPicPr>
          <p:nvPr/>
        </p:nvPicPr>
        <p:blipFill>
          <a:blip r:embed="rId8"/>
          <a:stretch>
            <a:fillRect/>
          </a:stretch>
        </p:blipFill>
        <p:spPr>
          <a:xfrm>
            <a:off x="7483589" y="5205947"/>
            <a:ext cx="1169353" cy="1004887"/>
          </a:xfrm>
          <a:prstGeom prst="rect">
            <a:avLst/>
          </a:prstGeom>
        </p:spPr>
      </p:pic>
      <p:pic>
        <p:nvPicPr>
          <p:cNvPr id="11" name="Picture 10">
            <a:extLst>
              <a:ext uri="{FF2B5EF4-FFF2-40B4-BE49-F238E27FC236}">
                <a16:creationId xmlns:a16="http://schemas.microsoft.com/office/drawing/2014/main" id="{CB59436E-2C88-4F89-89B4-F4DEC032A9EE}"/>
              </a:ext>
            </a:extLst>
          </p:cNvPr>
          <p:cNvPicPr>
            <a:picLocks noChangeAspect="1"/>
          </p:cNvPicPr>
          <p:nvPr/>
        </p:nvPicPr>
        <p:blipFill>
          <a:blip r:embed="rId9"/>
          <a:stretch>
            <a:fillRect/>
          </a:stretch>
        </p:blipFill>
        <p:spPr>
          <a:xfrm>
            <a:off x="7468374" y="3045566"/>
            <a:ext cx="1224216" cy="923851"/>
          </a:xfrm>
          <a:prstGeom prst="rect">
            <a:avLst/>
          </a:prstGeom>
        </p:spPr>
      </p:pic>
      <p:pic>
        <p:nvPicPr>
          <p:cNvPr id="12" name="Picture 11">
            <a:extLst>
              <a:ext uri="{FF2B5EF4-FFF2-40B4-BE49-F238E27FC236}">
                <a16:creationId xmlns:a16="http://schemas.microsoft.com/office/drawing/2014/main" id="{1F5050AD-E023-406A-873C-BC71C927CB36}"/>
              </a:ext>
            </a:extLst>
          </p:cNvPr>
          <p:cNvPicPr>
            <a:picLocks noChangeAspect="1"/>
          </p:cNvPicPr>
          <p:nvPr/>
        </p:nvPicPr>
        <p:blipFill>
          <a:blip r:embed="rId10"/>
          <a:stretch>
            <a:fillRect/>
          </a:stretch>
        </p:blipFill>
        <p:spPr>
          <a:xfrm>
            <a:off x="7603384" y="521396"/>
            <a:ext cx="1171605" cy="1360344"/>
          </a:xfrm>
          <a:prstGeom prst="rect">
            <a:avLst/>
          </a:prstGeom>
        </p:spPr>
      </p:pic>
      <p:pic>
        <p:nvPicPr>
          <p:cNvPr id="13" name="Picture 12">
            <a:extLst>
              <a:ext uri="{FF2B5EF4-FFF2-40B4-BE49-F238E27FC236}">
                <a16:creationId xmlns:a16="http://schemas.microsoft.com/office/drawing/2014/main" id="{8E3D29D7-B8EB-4E7B-9664-A2E05E3DA4AF}"/>
              </a:ext>
            </a:extLst>
          </p:cNvPr>
          <p:cNvPicPr>
            <a:picLocks noChangeAspect="1"/>
          </p:cNvPicPr>
          <p:nvPr/>
        </p:nvPicPr>
        <p:blipFill>
          <a:blip r:embed="rId11"/>
          <a:stretch>
            <a:fillRect/>
          </a:stretch>
        </p:blipFill>
        <p:spPr>
          <a:xfrm>
            <a:off x="1673055" y="2969537"/>
            <a:ext cx="1462545" cy="1670190"/>
          </a:xfrm>
          <a:prstGeom prst="rect">
            <a:avLst/>
          </a:prstGeom>
        </p:spPr>
      </p:pic>
      <p:pic>
        <p:nvPicPr>
          <p:cNvPr id="14" name="Picture 13">
            <a:extLst>
              <a:ext uri="{FF2B5EF4-FFF2-40B4-BE49-F238E27FC236}">
                <a16:creationId xmlns:a16="http://schemas.microsoft.com/office/drawing/2014/main" id="{97F6F9A0-F55E-40D8-B4D1-D8933194011F}"/>
              </a:ext>
            </a:extLst>
          </p:cNvPr>
          <p:cNvPicPr>
            <a:picLocks noChangeAspect="1"/>
          </p:cNvPicPr>
          <p:nvPr/>
        </p:nvPicPr>
        <p:blipFill>
          <a:blip r:embed="rId12"/>
          <a:stretch>
            <a:fillRect/>
          </a:stretch>
        </p:blipFill>
        <p:spPr>
          <a:xfrm>
            <a:off x="1439965" y="1304865"/>
            <a:ext cx="1245741" cy="1202919"/>
          </a:xfrm>
          <a:prstGeom prst="rect">
            <a:avLst/>
          </a:prstGeom>
        </p:spPr>
      </p:pic>
      <p:pic>
        <p:nvPicPr>
          <p:cNvPr id="15" name="Picture 14">
            <a:extLst>
              <a:ext uri="{FF2B5EF4-FFF2-40B4-BE49-F238E27FC236}">
                <a16:creationId xmlns:a16="http://schemas.microsoft.com/office/drawing/2014/main" id="{6E5E5205-3166-4E4F-BC8F-7FDF4CFD53B7}"/>
              </a:ext>
            </a:extLst>
          </p:cNvPr>
          <p:cNvPicPr>
            <a:picLocks noChangeAspect="1"/>
          </p:cNvPicPr>
          <p:nvPr/>
        </p:nvPicPr>
        <p:blipFill>
          <a:blip r:embed="rId13"/>
          <a:stretch>
            <a:fillRect/>
          </a:stretch>
        </p:blipFill>
        <p:spPr>
          <a:xfrm>
            <a:off x="994724" y="5248265"/>
            <a:ext cx="1628775" cy="1414463"/>
          </a:xfrm>
          <a:prstGeom prst="rect">
            <a:avLst/>
          </a:prstGeom>
        </p:spPr>
      </p:pic>
      <p:sp>
        <p:nvSpPr>
          <p:cNvPr id="17" name="TextBox 16">
            <a:extLst>
              <a:ext uri="{FF2B5EF4-FFF2-40B4-BE49-F238E27FC236}">
                <a16:creationId xmlns:a16="http://schemas.microsoft.com/office/drawing/2014/main" id="{A7431A62-46D3-4AA9-A7D3-A455B9D4D3AE}"/>
              </a:ext>
            </a:extLst>
          </p:cNvPr>
          <p:cNvSpPr txBox="1"/>
          <p:nvPr/>
        </p:nvSpPr>
        <p:spPr>
          <a:xfrm>
            <a:off x="3462996" y="3403628"/>
            <a:ext cx="2085196" cy="369332"/>
          </a:xfrm>
          <a:prstGeom prst="rect">
            <a:avLst/>
          </a:prstGeom>
          <a:noFill/>
        </p:spPr>
        <p:txBody>
          <a:bodyPr wrap="square" rtlCol="0">
            <a:spAutoFit/>
          </a:bodyPr>
          <a:lstStyle/>
          <a:p>
            <a:r>
              <a:rPr lang="en-US" dirty="0"/>
              <a:t>Color</a:t>
            </a:r>
          </a:p>
        </p:txBody>
      </p:sp>
      <p:sp>
        <p:nvSpPr>
          <p:cNvPr id="18" name="TextBox 17">
            <a:extLst>
              <a:ext uri="{FF2B5EF4-FFF2-40B4-BE49-F238E27FC236}">
                <a16:creationId xmlns:a16="http://schemas.microsoft.com/office/drawing/2014/main" id="{8630F6BC-22FC-4F96-B95D-8F82BC56BF2E}"/>
              </a:ext>
            </a:extLst>
          </p:cNvPr>
          <p:cNvSpPr txBox="1"/>
          <p:nvPr/>
        </p:nvSpPr>
        <p:spPr>
          <a:xfrm>
            <a:off x="7330947" y="2129691"/>
            <a:ext cx="2085196" cy="369332"/>
          </a:xfrm>
          <a:prstGeom prst="rect">
            <a:avLst/>
          </a:prstGeom>
          <a:noFill/>
        </p:spPr>
        <p:txBody>
          <a:bodyPr wrap="square" rtlCol="0">
            <a:spAutoFit/>
          </a:bodyPr>
          <a:lstStyle/>
          <a:p>
            <a:r>
              <a:rPr lang="en-US" dirty="0"/>
              <a:t>Black &amp; White</a:t>
            </a:r>
          </a:p>
        </p:txBody>
      </p:sp>
      <p:sp>
        <p:nvSpPr>
          <p:cNvPr id="19" name="Rectangle 18">
            <a:extLst>
              <a:ext uri="{FF2B5EF4-FFF2-40B4-BE49-F238E27FC236}">
                <a16:creationId xmlns:a16="http://schemas.microsoft.com/office/drawing/2014/main" id="{682F6DD2-9A4D-4095-A946-DE9F88BB036E}"/>
              </a:ext>
            </a:extLst>
          </p:cNvPr>
          <p:cNvSpPr/>
          <p:nvPr/>
        </p:nvSpPr>
        <p:spPr>
          <a:xfrm>
            <a:off x="7012506" y="266700"/>
            <a:ext cx="1939053" cy="64643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1C79DD8-2B01-4381-B3B3-10EFC3C807AC}"/>
              </a:ext>
            </a:extLst>
          </p:cNvPr>
          <p:cNvSpPr/>
          <p:nvPr/>
        </p:nvSpPr>
        <p:spPr>
          <a:xfrm>
            <a:off x="178444" y="1274065"/>
            <a:ext cx="6535445" cy="5325365"/>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9699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C3402C-F102-4D77-BC73-925D49C59A3E}"/>
              </a:ext>
            </a:extLst>
          </p:cNvPr>
          <p:cNvSpPr txBox="1"/>
          <p:nvPr/>
        </p:nvSpPr>
        <p:spPr>
          <a:xfrm>
            <a:off x="414565" y="432170"/>
            <a:ext cx="8432800" cy="369332"/>
          </a:xfrm>
          <a:prstGeom prst="rect">
            <a:avLst/>
          </a:prstGeom>
          <a:noFill/>
        </p:spPr>
        <p:txBody>
          <a:bodyPr wrap="square" rtlCol="0">
            <a:spAutoFit/>
          </a:bodyPr>
          <a:lstStyle/>
          <a:p>
            <a:r>
              <a:rPr lang="en-US" dirty="0" err="1"/>
              <a:t>Classificação</a:t>
            </a:r>
            <a:r>
              <a:rPr lang="en-US" dirty="0"/>
              <a:t> (</a:t>
            </a:r>
            <a:r>
              <a:rPr lang="en-US" dirty="0" err="1"/>
              <a:t>ou</a:t>
            </a:r>
            <a:r>
              <a:rPr lang="en-US" dirty="0"/>
              <a:t> </a:t>
            </a:r>
            <a:r>
              <a:rPr lang="en-US" dirty="0" err="1"/>
              <a:t>agrupamento</a:t>
            </a:r>
            <a:r>
              <a:rPr lang="en-US" dirty="0"/>
              <a:t>, clustering)</a:t>
            </a:r>
          </a:p>
        </p:txBody>
      </p:sp>
      <p:pic>
        <p:nvPicPr>
          <p:cNvPr id="3" name="Picture 2">
            <a:extLst>
              <a:ext uri="{FF2B5EF4-FFF2-40B4-BE49-F238E27FC236}">
                <a16:creationId xmlns:a16="http://schemas.microsoft.com/office/drawing/2014/main" id="{CAE9EC09-6C53-4585-8068-88546F5A96C1}"/>
              </a:ext>
            </a:extLst>
          </p:cNvPr>
          <p:cNvPicPr>
            <a:picLocks noChangeAspect="1"/>
          </p:cNvPicPr>
          <p:nvPr/>
        </p:nvPicPr>
        <p:blipFill>
          <a:blip r:embed="rId2"/>
          <a:stretch>
            <a:fillRect/>
          </a:stretch>
        </p:blipFill>
        <p:spPr>
          <a:xfrm>
            <a:off x="5456973" y="2369532"/>
            <a:ext cx="1035155" cy="1435100"/>
          </a:xfrm>
          <a:prstGeom prst="rect">
            <a:avLst/>
          </a:prstGeom>
        </p:spPr>
      </p:pic>
      <p:pic>
        <p:nvPicPr>
          <p:cNvPr id="4" name="Picture 3">
            <a:extLst>
              <a:ext uri="{FF2B5EF4-FFF2-40B4-BE49-F238E27FC236}">
                <a16:creationId xmlns:a16="http://schemas.microsoft.com/office/drawing/2014/main" id="{F40F5FAC-0885-422A-939C-3FD8CFA6E401}"/>
              </a:ext>
            </a:extLst>
          </p:cNvPr>
          <p:cNvPicPr>
            <a:picLocks noChangeAspect="1"/>
          </p:cNvPicPr>
          <p:nvPr/>
        </p:nvPicPr>
        <p:blipFill>
          <a:blip r:embed="rId3"/>
          <a:stretch>
            <a:fillRect/>
          </a:stretch>
        </p:blipFill>
        <p:spPr>
          <a:xfrm>
            <a:off x="278592" y="1274065"/>
            <a:ext cx="1497012" cy="2154934"/>
          </a:xfrm>
          <a:prstGeom prst="rect">
            <a:avLst/>
          </a:prstGeom>
        </p:spPr>
      </p:pic>
      <p:pic>
        <p:nvPicPr>
          <p:cNvPr id="5" name="Picture 4">
            <a:extLst>
              <a:ext uri="{FF2B5EF4-FFF2-40B4-BE49-F238E27FC236}">
                <a16:creationId xmlns:a16="http://schemas.microsoft.com/office/drawing/2014/main" id="{FC2F921E-2863-4670-B091-9FD43A1B6F69}"/>
              </a:ext>
            </a:extLst>
          </p:cNvPr>
          <p:cNvPicPr>
            <a:picLocks noChangeAspect="1"/>
          </p:cNvPicPr>
          <p:nvPr/>
        </p:nvPicPr>
        <p:blipFill>
          <a:blip r:embed="rId4"/>
          <a:stretch>
            <a:fillRect/>
          </a:stretch>
        </p:blipFill>
        <p:spPr>
          <a:xfrm>
            <a:off x="204527" y="3648856"/>
            <a:ext cx="1619250" cy="2171700"/>
          </a:xfrm>
          <a:prstGeom prst="rect">
            <a:avLst/>
          </a:prstGeom>
        </p:spPr>
      </p:pic>
      <p:pic>
        <p:nvPicPr>
          <p:cNvPr id="6" name="Picture 5">
            <a:extLst>
              <a:ext uri="{FF2B5EF4-FFF2-40B4-BE49-F238E27FC236}">
                <a16:creationId xmlns:a16="http://schemas.microsoft.com/office/drawing/2014/main" id="{40A958AF-23B1-4186-83D2-C56805DB2CA6}"/>
              </a:ext>
            </a:extLst>
          </p:cNvPr>
          <p:cNvPicPr>
            <a:picLocks noChangeAspect="1"/>
          </p:cNvPicPr>
          <p:nvPr/>
        </p:nvPicPr>
        <p:blipFill>
          <a:blip r:embed="rId5"/>
          <a:stretch>
            <a:fillRect/>
          </a:stretch>
        </p:blipFill>
        <p:spPr>
          <a:xfrm>
            <a:off x="5345849" y="4198016"/>
            <a:ext cx="1590675" cy="2343150"/>
          </a:xfrm>
          <a:prstGeom prst="rect">
            <a:avLst/>
          </a:prstGeom>
        </p:spPr>
      </p:pic>
      <p:pic>
        <p:nvPicPr>
          <p:cNvPr id="7" name="Picture 6">
            <a:extLst>
              <a:ext uri="{FF2B5EF4-FFF2-40B4-BE49-F238E27FC236}">
                <a16:creationId xmlns:a16="http://schemas.microsoft.com/office/drawing/2014/main" id="{91F0F549-9D91-409C-A0CA-8031ECF56123}"/>
              </a:ext>
            </a:extLst>
          </p:cNvPr>
          <p:cNvPicPr>
            <a:picLocks noChangeAspect="1"/>
          </p:cNvPicPr>
          <p:nvPr/>
        </p:nvPicPr>
        <p:blipFill>
          <a:blip r:embed="rId6"/>
          <a:stretch>
            <a:fillRect/>
          </a:stretch>
        </p:blipFill>
        <p:spPr>
          <a:xfrm>
            <a:off x="3063404" y="3648856"/>
            <a:ext cx="1485900" cy="2257425"/>
          </a:xfrm>
          <a:prstGeom prst="rect">
            <a:avLst/>
          </a:prstGeom>
        </p:spPr>
      </p:pic>
      <p:pic>
        <p:nvPicPr>
          <p:cNvPr id="8" name="Picture 7">
            <a:extLst>
              <a:ext uri="{FF2B5EF4-FFF2-40B4-BE49-F238E27FC236}">
                <a16:creationId xmlns:a16="http://schemas.microsoft.com/office/drawing/2014/main" id="{05658870-9264-404F-8A87-F4A7D3A2887F}"/>
              </a:ext>
            </a:extLst>
          </p:cNvPr>
          <p:cNvPicPr>
            <a:picLocks noChangeAspect="1"/>
          </p:cNvPicPr>
          <p:nvPr/>
        </p:nvPicPr>
        <p:blipFill>
          <a:blip r:embed="rId7"/>
          <a:stretch>
            <a:fillRect/>
          </a:stretch>
        </p:blipFill>
        <p:spPr>
          <a:xfrm>
            <a:off x="6334508" y="1885231"/>
            <a:ext cx="1428750" cy="2228850"/>
          </a:xfrm>
          <a:prstGeom prst="rect">
            <a:avLst/>
          </a:prstGeom>
        </p:spPr>
      </p:pic>
      <p:pic>
        <p:nvPicPr>
          <p:cNvPr id="10" name="Picture 9">
            <a:extLst>
              <a:ext uri="{FF2B5EF4-FFF2-40B4-BE49-F238E27FC236}">
                <a16:creationId xmlns:a16="http://schemas.microsoft.com/office/drawing/2014/main" id="{05D1E949-5947-4D9D-8AC2-5205112502B4}"/>
              </a:ext>
            </a:extLst>
          </p:cNvPr>
          <p:cNvPicPr>
            <a:picLocks noChangeAspect="1"/>
          </p:cNvPicPr>
          <p:nvPr/>
        </p:nvPicPr>
        <p:blipFill>
          <a:blip r:embed="rId8"/>
          <a:stretch>
            <a:fillRect/>
          </a:stretch>
        </p:blipFill>
        <p:spPr>
          <a:xfrm>
            <a:off x="7483589" y="5205947"/>
            <a:ext cx="1169353" cy="1004887"/>
          </a:xfrm>
          <a:prstGeom prst="rect">
            <a:avLst/>
          </a:prstGeom>
        </p:spPr>
      </p:pic>
      <p:pic>
        <p:nvPicPr>
          <p:cNvPr id="11" name="Picture 10">
            <a:extLst>
              <a:ext uri="{FF2B5EF4-FFF2-40B4-BE49-F238E27FC236}">
                <a16:creationId xmlns:a16="http://schemas.microsoft.com/office/drawing/2014/main" id="{CB59436E-2C88-4F89-89B4-F4DEC032A9EE}"/>
              </a:ext>
            </a:extLst>
          </p:cNvPr>
          <p:cNvPicPr>
            <a:picLocks noChangeAspect="1"/>
          </p:cNvPicPr>
          <p:nvPr/>
        </p:nvPicPr>
        <p:blipFill>
          <a:blip r:embed="rId9"/>
          <a:stretch>
            <a:fillRect/>
          </a:stretch>
        </p:blipFill>
        <p:spPr>
          <a:xfrm>
            <a:off x="7468374" y="3045566"/>
            <a:ext cx="1224216" cy="923851"/>
          </a:xfrm>
          <a:prstGeom prst="rect">
            <a:avLst/>
          </a:prstGeom>
        </p:spPr>
      </p:pic>
      <p:pic>
        <p:nvPicPr>
          <p:cNvPr id="12" name="Picture 11">
            <a:extLst>
              <a:ext uri="{FF2B5EF4-FFF2-40B4-BE49-F238E27FC236}">
                <a16:creationId xmlns:a16="http://schemas.microsoft.com/office/drawing/2014/main" id="{1F5050AD-E023-406A-873C-BC71C927CB36}"/>
              </a:ext>
            </a:extLst>
          </p:cNvPr>
          <p:cNvPicPr>
            <a:picLocks noChangeAspect="1"/>
          </p:cNvPicPr>
          <p:nvPr/>
        </p:nvPicPr>
        <p:blipFill>
          <a:blip r:embed="rId10"/>
          <a:stretch>
            <a:fillRect/>
          </a:stretch>
        </p:blipFill>
        <p:spPr>
          <a:xfrm>
            <a:off x="7603384" y="521396"/>
            <a:ext cx="1171605" cy="1360344"/>
          </a:xfrm>
          <a:prstGeom prst="rect">
            <a:avLst/>
          </a:prstGeom>
        </p:spPr>
      </p:pic>
      <p:pic>
        <p:nvPicPr>
          <p:cNvPr id="13" name="Picture 12">
            <a:extLst>
              <a:ext uri="{FF2B5EF4-FFF2-40B4-BE49-F238E27FC236}">
                <a16:creationId xmlns:a16="http://schemas.microsoft.com/office/drawing/2014/main" id="{8E3D29D7-B8EB-4E7B-9664-A2E05E3DA4AF}"/>
              </a:ext>
            </a:extLst>
          </p:cNvPr>
          <p:cNvPicPr>
            <a:picLocks noChangeAspect="1"/>
          </p:cNvPicPr>
          <p:nvPr/>
        </p:nvPicPr>
        <p:blipFill>
          <a:blip r:embed="rId11"/>
          <a:stretch>
            <a:fillRect/>
          </a:stretch>
        </p:blipFill>
        <p:spPr>
          <a:xfrm>
            <a:off x="1963872" y="3407584"/>
            <a:ext cx="1462545" cy="1670190"/>
          </a:xfrm>
          <a:prstGeom prst="rect">
            <a:avLst/>
          </a:prstGeom>
        </p:spPr>
      </p:pic>
      <p:pic>
        <p:nvPicPr>
          <p:cNvPr id="14" name="Picture 13">
            <a:extLst>
              <a:ext uri="{FF2B5EF4-FFF2-40B4-BE49-F238E27FC236}">
                <a16:creationId xmlns:a16="http://schemas.microsoft.com/office/drawing/2014/main" id="{97F6F9A0-F55E-40D8-B4D1-D8933194011F}"/>
              </a:ext>
            </a:extLst>
          </p:cNvPr>
          <p:cNvPicPr>
            <a:picLocks noChangeAspect="1"/>
          </p:cNvPicPr>
          <p:nvPr/>
        </p:nvPicPr>
        <p:blipFill>
          <a:blip r:embed="rId12"/>
          <a:stretch>
            <a:fillRect/>
          </a:stretch>
        </p:blipFill>
        <p:spPr>
          <a:xfrm>
            <a:off x="2355020" y="1679062"/>
            <a:ext cx="1245741" cy="1202919"/>
          </a:xfrm>
          <a:prstGeom prst="rect">
            <a:avLst/>
          </a:prstGeom>
        </p:spPr>
      </p:pic>
      <p:pic>
        <p:nvPicPr>
          <p:cNvPr id="15" name="Picture 14">
            <a:extLst>
              <a:ext uri="{FF2B5EF4-FFF2-40B4-BE49-F238E27FC236}">
                <a16:creationId xmlns:a16="http://schemas.microsoft.com/office/drawing/2014/main" id="{6E5E5205-3166-4E4F-BC8F-7FDF4CFD53B7}"/>
              </a:ext>
            </a:extLst>
          </p:cNvPr>
          <p:cNvPicPr>
            <a:picLocks noChangeAspect="1"/>
          </p:cNvPicPr>
          <p:nvPr/>
        </p:nvPicPr>
        <p:blipFill>
          <a:blip r:embed="rId13"/>
          <a:stretch>
            <a:fillRect/>
          </a:stretch>
        </p:blipFill>
        <p:spPr>
          <a:xfrm>
            <a:off x="5782526" y="514633"/>
            <a:ext cx="1628775" cy="1414463"/>
          </a:xfrm>
          <a:prstGeom prst="rect">
            <a:avLst/>
          </a:prstGeom>
        </p:spPr>
      </p:pic>
      <p:sp>
        <p:nvSpPr>
          <p:cNvPr id="17" name="TextBox 16">
            <a:extLst>
              <a:ext uri="{FF2B5EF4-FFF2-40B4-BE49-F238E27FC236}">
                <a16:creationId xmlns:a16="http://schemas.microsoft.com/office/drawing/2014/main" id="{A7431A62-46D3-4AA9-A7D3-A455B9D4D3AE}"/>
              </a:ext>
            </a:extLst>
          </p:cNvPr>
          <p:cNvSpPr txBox="1"/>
          <p:nvPr/>
        </p:nvSpPr>
        <p:spPr>
          <a:xfrm>
            <a:off x="3462996" y="3403628"/>
            <a:ext cx="2085196" cy="369332"/>
          </a:xfrm>
          <a:prstGeom prst="rect">
            <a:avLst/>
          </a:prstGeom>
          <a:noFill/>
        </p:spPr>
        <p:txBody>
          <a:bodyPr wrap="square" rtlCol="0">
            <a:spAutoFit/>
          </a:bodyPr>
          <a:lstStyle/>
          <a:p>
            <a:r>
              <a:rPr lang="en-US" dirty="0"/>
              <a:t>Female</a:t>
            </a:r>
          </a:p>
        </p:txBody>
      </p:sp>
      <p:sp>
        <p:nvSpPr>
          <p:cNvPr id="18" name="TextBox 17">
            <a:extLst>
              <a:ext uri="{FF2B5EF4-FFF2-40B4-BE49-F238E27FC236}">
                <a16:creationId xmlns:a16="http://schemas.microsoft.com/office/drawing/2014/main" id="{8630F6BC-22FC-4F96-B95D-8F82BC56BF2E}"/>
              </a:ext>
            </a:extLst>
          </p:cNvPr>
          <p:cNvSpPr txBox="1"/>
          <p:nvPr/>
        </p:nvSpPr>
        <p:spPr>
          <a:xfrm>
            <a:off x="7330947" y="2129691"/>
            <a:ext cx="2085196" cy="369332"/>
          </a:xfrm>
          <a:prstGeom prst="rect">
            <a:avLst/>
          </a:prstGeom>
          <a:noFill/>
        </p:spPr>
        <p:txBody>
          <a:bodyPr wrap="square" rtlCol="0">
            <a:spAutoFit/>
          </a:bodyPr>
          <a:lstStyle/>
          <a:p>
            <a:r>
              <a:rPr lang="en-US" dirty="0"/>
              <a:t>Male</a:t>
            </a:r>
          </a:p>
        </p:txBody>
      </p:sp>
      <p:sp>
        <p:nvSpPr>
          <p:cNvPr id="19" name="Rectangle 18">
            <a:extLst>
              <a:ext uri="{FF2B5EF4-FFF2-40B4-BE49-F238E27FC236}">
                <a16:creationId xmlns:a16="http://schemas.microsoft.com/office/drawing/2014/main" id="{682F6DD2-9A4D-4095-A946-DE9F88BB036E}"/>
              </a:ext>
            </a:extLst>
          </p:cNvPr>
          <p:cNvSpPr/>
          <p:nvPr/>
        </p:nvSpPr>
        <p:spPr>
          <a:xfrm>
            <a:off x="5140160" y="266700"/>
            <a:ext cx="3811399" cy="64643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1C79DD8-2B01-4381-B3B3-10EFC3C807AC}"/>
              </a:ext>
            </a:extLst>
          </p:cNvPr>
          <p:cNvSpPr/>
          <p:nvPr/>
        </p:nvSpPr>
        <p:spPr>
          <a:xfrm>
            <a:off x="178444" y="1274065"/>
            <a:ext cx="4535357" cy="5325365"/>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6448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4D8236-D734-4B2E-BC2C-D3D379D7B0FA}"/>
              </a:ext>
            </a:extLst>
          </p:cNvPr>
          <p:cNvCxnSpPr/>
          <p:nvPr/>
        </p:nvCxnSpPr>
        <p:spPr>
          <a:xfrm flipH="1">
            <a:off x="1116013" y="1036638"/>
            <a:ext cx="52197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25604" name="Group 90">
            <a:extLst>
              <a:ext uri="{FF2B5EF4-FFF2-40B4-BE49-F238E27FC236}">
                <a16:creationId xmlns:a16="http://schemas.microsoft.com/office/drawing/2014/main" id="{631CF5AF-145D-46A5-B33F-601FEF09F7C5}"/>
              </a:ext>
            </a:extLst>
          </p:cNvPr>
          <p:cNvGrpSpPr>
            <a:grpSpLocks/>
          </p:cNvGrpSpPr>
          <p:nvPr/>
        </p:nvGrpSpPr>
        <p:grpSpPr bwMode="auto">
          <a:xfrm>
            <a:off x="225425" y="115888"/>
            <a:ext cx="755650" cy="954087"/>
            <a:chOff x="821414" y="5013176"/>
            <a:chExt cx="1080120" cy="1363966"/>
          </a:xfrm>
        </p:grpSpPr>
        <p:cxnSp>
          <p:nvCxnSpPr>
            <p:cNvPr id="27" name="Straight Connector 26">
              <a:extLst>
                <a:ext uri="{FF2B5EF4-FFF2-40B4-BE49-F238E27FC236}">
                  <a16:creationId xmlns:a16="http://schemas.microsoft.com/office/drawing/2014/main" id="{D3887E68-D6F9-431A-A1DE-ADC02199D8D1}"/>
                </a:ext>
              </a:extLst>
            </p:cNvPr>
            <p:cNvCxnSpPr/>
            <p:nvPr/>
          </p:nvCxnSpPr>
          <p:spPr>
            <a:xfrm>
              <a:off x="1626966" y="5526082"/>
              <a:ext cx="0" cy="574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671AD54-72D1-48AC-B16E-66293B720A53}"/>
                </a:ext>
              </a:extLst>
            </p:cNvPr>
            <p:cNvCxnSpPr/>
            <p:nvPr/>
          </p:nvCxnSpPr>
          <p:spPr>
            <a:xfrm>
              <a:off x="1105060" y="5308210"/>
              <a:ext cx="0" cy="649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78E27BCE-D1EE-472D-9D89-E78521247A59}"/>
                </a:ext>
              </a:extLst>
            </p:cNvPr>
            <p:cNvSpPr/>
            <p:nvPr/>
          </p:nvSpPr>
          <p:spPr>
            <a:xfrm>
              <a:off x="821414" y="5013176"/>
              <a:ext cx="1080120" cy="1363966"/>
            </a:xfrm>
            <a:prstGeom prst="round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a:extLst>
                <a:ext uri="{FF2B5EF4-FFF2-40B4-BE49-F238E27FC236}">
                  <a16:creationId xmlns:a16="http://schemas.microsoft.com/office/drawing/2014/main" id="{9EAA75A2-DE0D-4F55-BA5E-1904D0E9F749}"/>
                </a:ext>
              </a:extLst>
            </p:cNvPr>
            <p:cNvSpPr/>
            <p:nvPr/>
          </p:nvSpPr>
          <p:spPr>
            <a:xfrm>
              <a:off x="987063" y="5514734"/>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a:extLst>
                <a:ext uri="{FF2B5EF4-FFF2-40B4-BE49-F238E27FC236}">
                  <a16:creationId xmlns:a16="http://schemas.microsoft.com/office/drawing/2014/main" id="{27C8B3C4-100E-44EE-A6BC-0FADE042FD85}"/>
                </a:ext>
              </a:extLst>
            </p:cNvPr>
            <p:cNvSpPr/>
            <p:nvPr/>
          </p:nvSpPr>
          <p:spPr>
            <a:xfrm>
              <a:off x="1508970" y="5596436"/>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2" name="Straight Connector 31">
              <a:extLst>
                <a:ext uri="{FF2B5EF4-FFF2-40B4-BE49-F238E27FC236}">
                  <a16:creationId xmlns:a16="http://schemas.microsoft.com/office/drawing/2014/main" id="{87EFB376-ACF8-4241-BDDE-A2CFC964A4AC}"/>
                </a:ext>
              </a:extLst>
            </p:cNvPr>
            <p:cNvCxnSpPr/>
            <p:nvPr/>
          </p:nvCxnSpPr>
          <p:spPr>
            <a:xfrm>
              <a:off x="987063" y="559643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13D7846-54D1-4C3B-B165-743625A340EA}"/>
                </a:ext>
              </a:extLst>
            </p:cNvPr>
            <p:cNvCxnSpPr/>
            <p:nvPr/>
          </p:nvCxnSpPr>
          <p:spPr>
            <a:xfrm>
              <a:off x="1508970" y="5750761"/>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0790DB4-1DDC-4805-A776-C4C3F4093425}"/>
                </a:ext>
              </a:extLst>
            </p:cNvPr>
            <p:cNvCxnSpPr/>
            <p:nvPr/>
          </p:nvCxnSpPr>
          <p:spPr>
            <a:xfrm>
              <a:off x="982525" y="5308210"/>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0207D46-C42F-4B96-8C5B-87EBC5CE2E7D}"/>
                </a:ext>
              </a:extLst>
            </p:cNvPr>
            <p:cNvCxnSpPr/>
            <p:nvPr/>
          </p:nvCxnSpPr>
          <p:spPr>
            <a:xfrm>
              <a:off x="982525" y="595728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3ECC60-E81F-49C7-A1FF-E74ED83416E9}"/>
                </a:ext>
              </a:extLst>
            </p:cNvPr>
            <p:cNvCxnSpPr/>
            <p:nvPr/>
          </p:nvCxnSpPr>
          <p:spPr>
            <a:xfrm>
              <a:off x="1508970" y="6100264"/>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A92AFC6-1BC7-4881-A8B7-D78B5F51914E}"/>
                </a:ext>
              </a:extLst>
            </p:cNvPr>
            <p:cNvCxnSpPr/>
            <p:nvPr/>
          </p:nvCxnSpPr>
          <p:spPr>
            <a:xfrm>
              <a:off x="1508970" y="5526082"/>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 Box 6">
            <a:extLst>
              <a:ext uri="{FF2B5EF4-FFF2-40B4-BE49-F238E27FC236}">
                <a16:creationId xmlns:a16="http://schemas.microsoft.com/office/drawing/2014/main" id="{1FF0CDB0-5C61-4423-90B0-E1B0DD18DA38}"/>
              </a:ext>
            </a:extLst>
          </p:cNvPr>
          <p:cNvSpPr txBox="1">
            <a:spLocks noChangeArrowheads="1"/>
          </p:cNvSpPr>
          <p:nvPr/>
        </p:nvSpPr>
        <p:spPr bwMode="auto">
          <a:xfrm>
            <a:off x="1116013" y="2133600"/>
            <a:ext cx="6689725" cy="3806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marL="0" indent="0" algn="just" eaLnBrk="1" hangingPunct="1">
              <a:lnSpc>
                <a:spcPct val="150000"/>
              </a:lnSpc>
              <a:spcBef>
                <a:spcPct val="0"/>
              </a:spcBef>
              <a:buFontTx/>
              <a:buNone/>
              <a:defRPr/>
            </a:pPr>
            <a:r>
              <a:rPr lang="en-US" altLang="en-US" sz="2800" i="1" dirty="0" err="1">
                <a:solidFill>
                  <a:srgbClr val="FF6600"/>
                </a:solidFill>
                <a:latin typeface="Calibri" pitchFamily="34" charset="0"/>
              </a:rPr>
              <a:t>Principais</a:t>
            </a:r>
            <a:r>
              <a:rPr lang="en-US" altLang="en-US" sz="2800" i="1" dirty="0">
                <a:solidFill>
                  <a:srgbClr val="FF6600"/>
                </a:solidFill>
                <a:latin typeface="Calibri" pitchFamily="34" charset="0"/>
              </a:rPr>
              <a:t> </a:t>
            </a:r>
            <a:r>
              <a:rPr lang="en-US" altLang="en-US" sz="2800" i="1" dirty="0" err="1">
                <a:solidFill>
                  <a:srgbClr val="FF6600"/>
                </a:solidFill>
                <a:latin typeface="Calibri" pitchFamily="34" charset="0"/>
              </a:rPr>
              <a:t>etapas</a:t>
            </a:r>
            <a:r>
              <a:rPr lang="en-US" altLang="en-US" sz="2800" i="1" dirty="0">
                <a:solidFill>
                  <a:srgbClr val="FF6600"/>
                </a:solidFill>
                <a:latin typeface="Calibri" pitchFamily="34" charset="0"/>
              </a:rPr>
              <a:t> da </a:t>
            </a:r>
            <a:r>
              <a:rPr lang="en-US" altLang="en-US" sz="2800" i="1" dirty="0" err="1">
                <a:solidFill>
                  <a:srgbClr val="FF6600"/>
                </a:solidFill>
                <a:latin typeface="Calibri" pitchFamily="34" charset="0"/>
              </a:rPr>
              <a:t>análise</a:t>
            </a:r>
            <a:r>
              <a:rPr lang="en-US" altLang="en-US" sz="2800" i="1" dirty="0">
                <a:solidFill>
                  <a:srgbClr val="FF6600"/>
                </a:solidFill>
                <a:latin typeface="Calibri" pitchFamily="34" charset="0"/>
              </a:rPr>
              <a:t> </a:t>
            </a:r>
            <a:r>
              <a:rPr lang="en-US" altLang="en-US" sz="2800" i="1" dirty="0" err="1">
                <a:solidFill>
                  <a:srgbClr val="FF6600"/>
                </a:solidFill>
                <a:latin typeface="Calibri" pitchFamily="34" charset="0"/>
              </a:rPr>
              <a:t>classificativa</a:t>
            </a:r>
            <a:r>
              <a:rPr lang="en-US" altLang="en-US" sz="2800" i="1" dirty="0">
                <a:solidFill>
                  <a:srgbClr val="FF6600"/>
                </a:solidFill>
                <a:latin typeface="Calibri" pitchFamily="34" charset="0"/>
              </a:rPr>
              <a:t>:</a:t>
            </a:r>
          </a:p>
          <a:p>
            <a:pPr marL="0" indent="0" algn="just" eaLnBrk="1" hangingPunct="1">
              <a:lnSpc>
                <a:spcPct val="150000"/>
              </a:lnSpc>
              <a:spcBef>
                <a:spcPct val="0"/>
              </a:spcBef>
              <a:buFontTx/>
              <a:buNone/>
              <a:defRPr/>
            </a:pPr>
            <a:r>
              <a:rPr lang="en-US" altLang="en-US" sz="2800" b="0" dirty="0">
                <a:latin typeface="Calibri" panose="020F0502020204030204" pitchFamily="34" charset="0"/>
              </a:rPr>
              <a:t>(</a:t>
            </a:r>
            <a:r>
              <a:rPr lang="en-US" altLang="en-US" sz="2800" b="0" dirty="0" err="1">
                <a:latin typeface="Calibri" panose="020F0502020204030204" pitchFamily="34" charset="0"/>
              </a:rPr>
              <a:t>dependentes</a:t>
            </a:r>
            <a:r>
              <a:rPr lang="en-US" altLang="en-US" sz="2800" b="0" dirty="0">
                <a:latin typeface="Calibri" panose="020F0502020204030204" pitchFamily="34" charset="0"/>
              </a:rPr>
              <a:t> do </a:t>
            </a:r>
            <a:r>
              <a:rPr lang="en-US" altLang="en-US" sz="2800" b="0" dirty="0" err="1">
                <a:latin typeface="Calibri" panose="020F0502020204030204" pitchFamily="34" charset="0"/>
              </a:rPr>
              <a:t>objectivo</a:t>
            </a:r>
            <a:r>
              <a:rPr lang="en-US" altLang="en-US" sz="2800" b="0" dirty="0">
                <a:latin typeface="Calibri" panose="020F0502020204030204" pitchFamily="34" charset="0"/>
              </a:rPr>
              <a:t> a </a:t>
            </a:r>
            <a:r>
              <a:rPr lang="en-US" altLang="en-US" sz="2800" b="0" dirty="0" err="1">
                <a:latin typeface="Calibri" panose="020F0502020204030204" pitchFamily="34" charset="0"/>
              </a:rPr>
              <a:t>atingir</a:t>
            </a:r>
            <a:r>
              <a:rPr lang="en-US" altLang="en-US" sz="2800" b="0" dirty="0">
                <a:latin typeface="Calibri" panose="020F0502020204030204" pitchFamily="34" charset="0"/>
              </a:rPr>
              <a:t>)</a:t>
            </a:r>
          </a:p>
          <a:p>
            <a:pPr marL="0" indent="0" algn="just" eaLnBrk="1" hangingPunct="1">
              <a:lnSpc>
                <a:spcPct val="150000"/>
              </a:lnSpc>
              <a:spcBef>
                <a:spcPct val="0"/>
              </a:spcBef>
              <a:buFontTx/>
              <a:buNone/>
              <a:defRPr/>
            </a:pPr>
            <a:endParaRPr lang="en-US" altLang="en-US" sz="2800" b="0" dirty="0">
              <a:latin typeface="Calibri" panose="020F0502020204030204" pitchFamily="34" charset="0"/>
            </a:endParaRPr>
          </a:p>
          <a:p>
            <a:pPr eaLnBrk="1" hangingPunct="1">
              <a:lnSpc>
                <a:spcPct val="120000"/>
              </a:lnSpc>
              <a:spcBef>
                <a:spcPct val="0"/>
              </a:spcBef>
              <a:spcAft>
                <a:spcPct val="30000"/>
              </a:spcAft>
              <a:buFontTx/>
              <a:buAutoNum type="arabicPeriod"/>
              <a:defRPr/>
            </a:pPr>
            <a:r>
              <a:rPr lang="en-US" altLang="en-US" sz="2800" b="0" dirty="0" err="1">
                <a:latin typeface="Calibri" pitchFamily="34" charset="0"/>
              </a:rPr>
              <a:t>Selecção</a:t>
            </a:r>
            <a:r>
              <a:rPr lang="en-US" altLang="en-US" sz="2800" b="0" dirty="0">
                <a:latin typeface="Calibri" pitchFamily="34" charset="0"/>
              </a:rPr>
              <a:t> de </a:t>
            </a:r>
            <a:r>
              <a:rPr lang="en-US" altLang="en-US" sz="2800" b="0" dirty="0" err="1">
                <a:latin typeface="Calibri" pitchFamily="34" charset="0"/>
              </a:rPr>
              <a:t>medidas</a:t>
            </a:r>
            <a:r>
              <a:rPr lang="en-US" altLang="en-US" sz="2800" b="0" dirty="0">
                <a:latin typeface="Calibri" pitchFamily="34" charset="0"/>
              </a:rPr>
              <a:t> de </a:t>
            </a:r>
            <a:r>
              <a:rPr lang="en-US" altLang="en-US" sz="2800" b="0" dirty="0" err="1">
                <a:latin typeface="Calibri" pitchFamily="34" charset="0"/>
              </a:rPr>
              <a:t>semelhança</a:t>
            </a:r>
            <a:endParaRPr lang="en-US" altLang="en-US" sz="2800" b="0" dirty="0">
              <a:latin typeface="Calibri" pitchFamily="34" charset="0"/>
            </a:endParaRPr>
          </a:p>
          <a:p>
            <a:pPr eaLnBrk="1" hangingPunct="1">
              <a:lnSpc>
                <a:spcPct val="120000"/>
              </a:lnSpc>
              <a:spcBef>
                <a:spcPct val="0"/>
              </a:spcBef>
              <a:spcAft>
                <a:spcPct val="30000"/>
              </a:spcAft>
              <a:buFontTx/>
              <a:buAutoNum type="arabicPeriod"/>
              <a:defRPr/>
            </a:pPr>
            <a:endParaRPr lang="en-US" altLang="en-US" sz="2800" b="0" dirty="0">
              <a:latin typeface="Calibri" pitchFamily="34" charset="0"/>
            </a:endParaRPr>
          </a:p>
          <a:p>
            <a:pPr eaLnBrk="1" hangingPunct="1">
              <a:lnSpc>
                <a:spcPct val="120000"/>
              </a:lnSpc>
              <a:spcBef>
                <a:spcPct val="0"/>
              </a:spcBef>
              <a:spcAft>
                <a:spcPct val="30000"/>
              </a:spcAft>
              <a:buFontTx/>
              <a:buAutoNum type="arabicPeriod"/>
              <a:defRPr/>
            </a:pPr>
            <a:r>
              <a:rPr lang="en-US" altLang="en-US" sz="2800" b="0" dirty="0" err="1">
                <a:latin typeface="Calibri" pitchFamily="34" charset="0"/>
              </a:rPr>
              <a:t>Selecção</a:t>
            </a:r>
            <a:r>
              <a:rPr lang="en-US" altLang="en-US" sz="2800" b="0" dirty="0">
                <a:latin typeface="Calibri" pitchFamily="34" charset="0"/>
              </a:rPr>
              <a:t> do </a:t>
            </a:r>
            <a:r>
              <a:rPr lang="en-US" altLang="en-US" sz="2800" b="0" dirty="0" err="1">
                <a:latin typeface="Calibri" pitchFamily="34" charset="0"/>
              </a:rPr>
              <a:t>algorítmo</a:t>
            </a:r>
            <a:r>
              <a:rPr lang="en-US" altLang="en-US" sz="2800" b="0" dirty="0">
                <a:latin typeface="Calibri" pitchFamily="34" charset="0"/>
              </a:rPr>
              <a:t> de </a:t>
            </a:r>
            <a:r>
              <a:rPr lang="en-US" altLang="en-US" sz="2800" b="0" dirty="0" err="1">
                <a:latin typeface="Calibri" pitchFamily="34" charset="0"/>
              </a:rPr>
              <a:t>aglomeração</a:t>
            </a:r>
            <a:endParaRPr lang="en-US" altLang="en-US" sz="2800" b="0" dirty="0">
              <a:latin typeface="Calibri" pitchFamily="34" charset="0"/>
            </a:endParaRPr>
          </a:p>
        </p:txBody>
      </p:sp>
      <p:sp>
        <p:nvSpPr>
          <p:cNvPr id="25606" name="Text Box 2">
            <a:extLst>
              <a:ext uri="{FF2B5EF4-FFF2-40B4-BE49-F238E27FC236}">
                <a16:creationId xmlns:a16="http://schemas.microsoft.com/office/drawing/2014/main" id="{E2A66E08-70E6-40E2-9360-80B231C4D0AA}"/>
              </a:ext>
            </a:extLst>
          </p:cNvPr>
          <p:cNvSpPr txBox="1">
            <a:spLocks noChangeArrowheads="1"/>
          </p:cNvSpPr>
          <p:nvPr/>
        </p:nvSpPr>
        <p:spPr bwMode="auto">
          <a:xfrm>
            <a:off x="395288" y="1343025"/>
            <a:ext cx="8351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sz="3600" dirty="0">
                <a:latin typeface="Calibri" panose="020F0502020204030204" pitchFamily="34" charset="0"/>
              </a:rPr>
              <a:t>Classificação</a:t>
            </a:r>
          </a:p>
        </p:txBody>
      </p:sp>
      <p:sp>
        <p:nvSpPr>
          <p:cNvPr id="2" name="TextBox 1">
            <a:extLst>
              <a:ext uri="{FF2B5EF4-FFF2-40B4-BE49-F238E27FC236}">
                <a16:creationId xmlns:a16="http://schemas.microsoft.com/office/drawing/2014/main" id="{66BAE538-D21E-4C7E-BF4A-2C164A815263}"/>
              </a:ext>
            </a:extLst>
          </p:cNvPr>
          <p:cNvSpPr txBox="1"/>
          <p:nvPr/>
        </p:nvSpPr>
        <p:spPr>
          <a:xfrm>
            <a:off x="225425" y="6429375"/>
            <a:ext cx="8718550" cy="276999"/>
          </a:xfrm>
          <a:prstGeom prst="rect">
            <a:avLst/>
          </a:prstGeom>
          <a:noFill/>
        </p:spPr>
        <p:txBody>
          <a:bodyPr wrap="square" rtlCol="0">
            <a:spAutoFit/>
          </a:bodyPr>
          <a:lstStyle/>
          <a:p>
            <a:r>
              <a:rPr lang="en-US" sz="1200" dirty="0"/>
              <a:t>http://cc.oulu.fi/~jarioksa/opetus/metodi/sessio3.pdf</a:t>
            </a:r>
          </a:p>
        </p:txBody>
      </p:sp>
      <p:sp>
        <p:nvSpPr>
          <p:cNvPr id="22" name="Text Box 2">
            <a:extLst>
              <a:ext uri="{FF2B5EF4-FFF2-40B4-BE49-F238E27FC236}">
                <a16:creationId xmlns:a16="http://schemas.microsoft.com/office/drawing/2014/main" id="{FB346EDF-6307-44E0-8EE3-B55E48B279B6}"/>
              </a:ext>
            </a:extLst>
          </p:cNvPr>
          <p:cNvSpPr txBox="1">
            <a:spLocks noChangeArrowheads="1"/>
          </p:cNvSpPr>
          <p:nvPr/>
        </p:nvSpPr>
        <p:spPr bwMode="auto">
          <a:xfrm>
            <a:off x="1116013" y="374650"/>
            <a:ext cx="543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dirty="0">
                <a:latin typeface="Calibri" panose="020F0502020204030204" pitchFamily="34" charset="0"/>
                <a:cs typeface="Helvetica" panose="020B0604020202020204" pitchFamily="34" charset="0"/>
              </a:rPr>
              <a:t>agrupamento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B333C4D-ED57-45DE-BEE4-8F01BBCF3109}"/>
              </a:ext>
            </a:extLst>
          </p:cNvPr>
          <p:cNvCxnSpPr/>
          <p:nvPr/>
        </p:nvCxnSpPr>
        <p:spPr>
          <a:xfrm flipH="1">
            <a:off x="1116013" y="1036638"/>
            <a:ext cx="52197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26628" name="Group 90">
            <a:extLst>
              <a:ext uri="{FF2B5EF4-FFF2-40B4-BE49-F238E27FC236}">
                <a16:creationId xmlns:a16="http://schemas.microsoft.com/office/drawing/2014/main" id="{ADEB5EE1-0C12-4684-AC3A-6E7C2F363FF3}"/>
              </a:ext>
            </a:extLst>
          </p:cNvPr>
          <p:cNvGrpSpPr>
            <a:grpSpLocks/>
          </p:cNvGrpSpPr>
          <p:nvPr/>
        </p:nvGrpSpPr>
        <p:grpSpPr bwMode="auto">
          <a:xfrm>
            <a:off x="225425" y="115888"/>
            <a:ext cx="755650" cy="954087"/>
            <a:chOff x="821414" y="5013176"/>
            <a:chExt cx="1080120" cy="1363966"/>
          </a:xfrm>
        </p:grpSpPr>
        <p:cxnSp>
          <p:nvCxnSpPr>
            <p:cNvPr id="27" name="Straight Connector 26">
              <a:extLst>
                <a:ext uri="{FF2B5EF4-FFF2-40B4-BE49-F238E27FC236}">
                  <a16:creationId xmlns:a16="http://schemas.microsoft.com/office/drawing/2014/main" id="{78983309-E168-4A16-B8A2-913DD20043B7}"/>
                </a:ext>
              </a:extLst>
            </p:cNvPr>
            <p:cNvCxnSpPr/>
            <p:nvPr/>
          </p:nvCxnSpPr>
          <p:spPr>
            <a:xfrm>
              <a:off x="1626966" y="5526082"/>
              <a:ext cx="0" cy="574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AC63E80-F298-4511-B6A9-9CD36F605359}"/>
                </a:ext>
              </a:extLst>
            </p:cNvPr>
            <p:cNvCxnSpPr/>
            <p:nvPr/>
          </p:nvCxnSpPr>
          <p:spPr>
            <a:xfrm>
              <a:off x="1105060" y="5308210"/>
              <a:ext cx="0" cy="649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4E9C9561-23D0-44FC-AC86-F9CD5806C6F7}"/>
                </a:ext>
              </a:extLst>
            </p:cNvPr>
            <p:cNvSpPr/>
            <p:nvPr/>
          </p:nvSpPr>
          <p:spPr>
            <a:xfrm>
              <a:off x="821414" y="5013176"/>
              <a:ext cx="1080120" cy="1363966"/>
            </a:xfrm>
            <a:prstGeom prst="round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a:extLst>
                <a:ext uri="{FF2B5EF4-FFF2-40B4-BE49-F238E27FC236}">
                  <a16:creationId xmlns:a16="http://schemas.microsoft.com/office/drawing/2014/main" id="{576D8F83-87DA-4DFA-82AD-FC8CCDFE917E}"/>
                </a:ext>
              </a:extLst>
            </p:cNvPr>
            <p:cNvSpPr/>
            <p:nvPr/>
          </p:nvSpPr>
          <p:spPr>
            <a:xfrm>
              <a:off x="987063" y="5514734"/>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a:extLst>
                <a:ext uri="{FF2B5EF4-FFF2-40B4-BE49-F238E27FC236}">
                  <a16:creationId xmlns:a16="http://schemas.microsoft.com/office/drawing/2014/main" id="{E969F9F2-9E52-4235-8A3F-499439687377}"/>
                </a:ext>
              </a:extLst>
            </p:cNvPr>
            <p:cNvSpPr/>
            <p:nvPr/>
          </p:nvSpPr>
          <p:spPr>
            <a:xfrm>
              <a:off x="1508970" y="5596436"/>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2" name="Straight Connector 31">
              <a:extLst>
                <a:ext uri="{FF2B5EF4-FFF2-40B4-BE49-F238E27FC236}">
                  <a16:creationId xmlns:a16="http://schemas.microsoft.com/office/drawing/2014/main" id="{60FF8853-B542-4C13-8529-A6F94290E527}"/>
                </a:ext>
              </a:extLst>
            </p:cNvPr>
            <p:cNvCxnSpPr/>
            <p:nvPr/>
          </p:nvCxnSpPr>
          <p:spPr>
            <a:xfrm>
              <a:off x="987063" y="559643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4796A01-D805-40F8-8588-1F9BE09D090A}"/>
                </a:ext>
              </a:extLst>
            </p:cNvPr>
            <p:cNvCxnSpPr/>
            <p:nvPr/>
          </p:nvCxnSpPr>
          <p:spPr>
            <a:xfrm>
              <a:off x="1508970" y="5750761"/>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15B1DE6-C1E7-4881-B80A-B7D5B8F4C3AC}"/>
                </a:ext>
              </a:extLst>
            </p:cNvPr>
            <p:cNvCxnSpPr/>
            <p:nvPr/>
          </p:nvCxnSpPr>
          <p:spPr>
            <a:xfrm>
              <a:off x="982525" y="5308210"/>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BD20A68-C973-4B5D-94E8-278BF0962D53}"/>
                </a:ext>
              </a:extLst>
            </p:cNvPr>
            <p:cNvCxnSpPr/>
            <p:nvPr/>
          </p:nvCxnSpPr>
          <p:spPr>
            <a:xfrm>
              <a:off x="982525" y="595728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410FB62-3AE3-4EF2-8F67-627B9B3F77B6}"/>
                </a:ext>
              </a:extLst>
            </p:cNvPr>
            <p:cNvCxnSpPr/>
            <p:nvPr/>
          </p:nvCxnSpPr>
          <p:spPr>
            <a:xfrm>
              <a:off x="1508970" y="6100264"/>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A77A486-30A6-4F43-A369-33FF67CC776A}"/>
                </a:ext>
              </a:extLst>
            </p:cNvPr>
            <p:cNvCxnSpPr/>
            <p:nvPr/>
          </p:nvCxnSpPr>
          <p:spPr>
            <a:xfrm>
              <a:off x="1508970" y="5526082"/>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629" name="Text Box 6">
            <a:extLst>
              <a:ext uri="{FF2B5EF4-FFF2-40B4-BE49-F238E27FC236}">
                <a16:creationId xmlns:a16="http://schemas.microsoft.com/office/drawing/2014/main" id="{F3DEBA2F-92FF-4DB0-AD6F-C9B2E4A27580}"/>
              </a:ext>
            </a:extLst>
          </p:cNvPr>
          <p:cNvSpPr txBox="1">
            <a:spLocks noChangeArrowheads="1"/>
          </p:cNvSpPr>
          <p:nvPr/>
        </p:nvSpPr>
        <p:spPr bwMode="auto">
          <a:xfrm>
            <a:off x="395288" y="2392363"/>
            <a:ext cx="835183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0"/>
              </a:spcBef>
            </a:pPr>
            <a:r>
              <a:rPr lang="pt-PT" altLang="en-US" sz="2800" b="0">
                <a:latin typeface="Calibri" panose="020F0502020204030204" pitchFamily="34" charset="0"/>
              </a:rPr>
              <a:t>Abordagem exploratória vs confirmatória;</a:t>
            </a:r>
          </a:p>
          <a:p>
            <a:pPr algn="just" eaLnBrk="1" hangingPunct="1">
              <a:spcBef>
                <a:spcPct val="0"/>
              </a:spcBef>
            </a:pPr>
            <a:endParaRPr lang="pt-PT" altLang="en-US" sz="2800" b="0">
              <a:latin typeface="Calibri" panose="020F0502020204030204" pitchFamily="34" charset="0"/>
            </a:endParaRPr>
          </a:p>
          <a:p>
            <a:pPr algn="just" eaLnBrk="1" hangingPunct="1">
              <a:spcBef>
                <a:spcPct val="0"/>
              </a:spcBef>
            </a:pPr>
            <a:r>
              <a:rPr lang="pt-PT" altLang="en-US" sz="2800" b="0">
                <a:latin typeface="Calibri" panose="020F0502020204030204" pitchFamily="34" charset="0"/>
              </a:rPr>
              <a:t>A selecção das variáveis utilizadas para caracterizar os objectos deve ser criteriosa;</a:t>
            </a:r>
          </a:p>
          <a:p>
            <a:pPr algn="just" eaLnBrk="1" hangingPunct="1">
              <a:spcBef>
                <a:spcPct val="0"/>
              </a:spcBef>
            </a:pPr>
            <a:endParaRPr lang="pt-PT" altLang="en-US" sz="2800" b="0">
              <a:latin typeface="Calibri" panose="020F0502020204030204" pitchFamily="34" charset="0"/>
            </a:endParaRPr>
          </a:p>
          <a:p>
            <a:pPr algn="just" eaLnBrk="1" hangingPunct="1">
              <a:spcBef>
                <a:spcPct val="0"/>
              </a:spcBef>
            </a:pPr>
            <a:r>
              <a:rPr lang="pt-PT" altLang="en-US" sz="2800" b="0">
                <a:latin typeface="Calibri" panose="020F0502020204030204" pitchFamily="34" charset="0"/>
              </a:rPr>
              <a:t>A inclusão de variáveis indeferenciadas ou colineares afectam negativamente a análise – é indispensável uma análise exploratória dos dados prévia.</a:t>
            </a:r>
          </a:p>
        </p:txBody>
      </p:sp>
      <p:sp>
        <p:nvSpPr>
          <p:cNvPr id="26630" name="Text Box 2">
            <a:extLst>
              <a:ext uri="{FF2B5EF4-FFF2-40B4-BE49-F238E27FC236}">
                <a16:creationId xmlns:a16="http://schemas.microsoft.com/office/drawing/2014/main" id="{2725DA55-0267-48BB-8624-4FAB2AA4FEC4}"/>
              </a:ext>
            </a:extLst>
          </p:cNvPr>
          <p:cNvSpPr txBox="1">
            <a:spLocks noChangeArrowheads="1"/>
          </p:cNvSpPr>
          <p:nvPr/>
        </p:nvSpPr>
        <p:spPr bwMode="auto">
          <a:xfrm>
            <a:off x="395288" y="1343025"/>
            <a:ext cx="8351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sz="3600">
                <a:latin typeface="Calibri" panose="020F0502020204030204" pitchFamily="34" charset="0"/>
              </a:rPr>
              <a:t>Objectivos</a:t>
            </a:r>
          </a:p>
        </p:txBody>
      </p:sp>
      <p:sp>
        <p:nvSpPr>
          <p:cNvPr id="18" name="Text Box 2">
            <a:extLst>
              <a:ext uri="{FF2B5EF4-FFF2-40B4-BE49-F238E27FC236}">
                <a16:creationId xmlns:a16="http://schemas.microsoft.com/office/drawing/2014/main" id="{A6F37317-E469-43C7-9460-8555786BBFAB}"/>
              </a:ext>
            </a:extLst>
          </p:cNvPr>
          <p:cNvSpPr txBox="1">
            <a:spLocks noChangeArrowheads="1"/>
          </p:cNvSpPr>
          <p:nvPr/>
        </p:nvSpPr>
        <p:spPr bwMode="auto">
          <a:xfrm>
            <a:off x="1116013" y="374650"/>
            <a:ext cx="543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dirty="0">
                <a:latin typeface="Calibri" panose="020F0502020204030204" pitchFamily="34" charset="0"/>
                <a:cs typeface="Helvetica" panose="020B0604020202020204" pitchFamily="34" charset="0"/>
              </a:rPr>
              <a:t>agrupamento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BDE1E8-FB4E-44FA-91AC-217DBD216BB7}"/>
              </a:ext>
            </a:extLst>
          </p:cNvPr>
          <p:cNvPicPr>
            <a:picLocks noChangeAspect="1"/>
          </p:cNvPicPr>
          <p:nvPr/>
        </p:nvPicPr>
        <p:blipFill>
          <a:blip r:embed="rId3"/>
          <a:stretch>
            <a:fillRect/>
          </a:stretch>
        </p:blipFill>
        <p:spPr>
          <a:xfrm>
            <a:off x="150812" y="123824"/>
            <a:ext cx="4256088" cy="6540243"/>
          </a:xfrm>
          <a:prstGeom prst="rect">
            <a:avLst/>
          </a:prstGeom>
        </p:spPr>
      </p:pic>
      <p:sp>
        <p:nvSpPr>
          <p:cNvPr id="3" name="TextBox 2">
            <a:extLst>
              <a:ext uri="{FF2B5EF4-FFF2-40B4-BE49-F238E27FC236}">
                <a16:creationId xmlns:a16="http://schemas.microsoft.com/office/drawing/2014/main" id="{55E7F616-B733-4A4F-93F1-F382A66AF11A}"/>
              </a:ext>
            </a:extLst>
          </p:cNvPr>
          <p:cNvSpPr txBox="1"/>
          <p:nvPr/>
        </p:nvSpPr>
        <p:spPr>
          <a:xfrm>
            <a:off x="4927600" y="1358900"/>
            <a:ext cx="3848100" cy="3416320"/>
          </a:xfrm>
          <a:prstGeom prst="rect">
            <a:avLst/>
          </a:prstGeom>
          <a:noFill/>
        </p:spPr>
        <p:txBody>
          <a:bodyPr wrap="square" rtlCol="0">
            <a:spAutoFit/>
          </a:bodyPr>
          <a:lstStyle/>
          <a:p>
            <a:r>
              <a:rPr lang="en-US" dirty="0" err="1"/>
              <a:t>Métodos</a:t>
            </a:r>
            <a:r>
              <a:rPr lang="en-US" dirty="0"/>
              <a:t> </a:t>
            </a:r>
            <a:r>
              <a:rPr lang="en-US" dirty="0" err="1"/>
              <a:t>heuristicos</a:t>
            </a:r>
            <a:r>
              <a:rPr lang="en-US" dirty="0"/>
              <a:t> (</a:t>
            </a:r>
            <a:r>
              <a:rPr lang="en-US" dirty="0" err="1"/>
              <a:t>geralmente</a:t>
            </a:r>
            <a:r>
              <a:rPr lang="en-US" dirty="0"/>
              <a:t> que </a:t>
            </a:r>
            <a:r>
              <a:rPr lang="en-US" dirty="0" err="1"/>
              <a:t>fazem</a:t>
            </a:r>
            <a:r>
              <a:rPr lang="en-US" dirty="0"/>
              <a:t> </a:t>
            </a:r>
            <a:r>
              <a:rPr lang="en-US" dirty="0" err="1"/>
              <a:t>algum</a:t>
            </a:r>
            <a:r>
              <a:rPr lang="en-US" dirty="0"/>
              <a:t> </a:t>
            </a:r>
            <a:r>
              <a:rPr lang="en-US" dirty="0" err="1"/>
              <a:t>sentido</a:t>
            </a:r>
            <a:r>
              <a:rPr lang="en-US" dirty="0"/>
              <a:t> do </a:t>
            </a:r>
            <a:r>
              <a:rPr lang="en-US" dirty="0" err="1"/>
              <a:t>ponto</a:t>
            </a:r>
            <a:r>
              <a:rPr lang="en-US" dirty="0"/>
              <a:t> de vista </a:t>
            </a:r>
            <a:r>
              <a:rPr lang="en-US" dirty="0" err="1"/>
              <a:t>prático</a:t>
            </a:r>
            <a:r>
              <a:rPr lang="en-US" dirty="0"/>
              <a:t> mas </a:t>
            </a:r>
            <a:r>
              <a:rPr lang="en-US" dirty="0" err="1"/>
              <a:t>sem</a:t>
            </a:r>
            <a:r>
              <a:rPr lang="en-US" dirty="0"/>
              <a:t> </a:t>
            </a:r>
            <a:r>
              <a:rPr lang="en-US" dirty="0" err="1"/>
              <a:t>grande</a:t>
            </a:r>
            <a:r>
              <a:rPr lang="en-US" dirty="0"/>
              <a:t> </a:t>
            </a:r>
            <a:r>
              <a:rPr lang="en-US" dirty="0" err="1"/>
              <a:t>sustentação</a:t>
            </a:r>
            <a:r>
              <a:rPr lang="en-US" dirty="0"/>
              <a:t> </a:t>
            </a:r>
            <a:r>
              <a:rPr lang="en-US" dirty="0" err="1"/>
              <a:t>teórica</a:t>
            </a:r>
            <a:r>
              <a:rPr lang="en-US" dirty="0"/>
              <a:t>)</a:t>
            </a:r>
          </a:p>
          <a:p>
            <a:endParaRPr lang="en-US" dirty="0"/>
          </a:p>
          <a:p>
            <a:r>
              <a:rPr lang="en-US" dirty="0"/>
              <a:t>a </a:t>
            </a:r>
            <a:r>
              <a:rPr lang="en-US" b="1" dirty="0"/>
              <a:t>heuristic</a:t>
            </a:r>
            <a:r>
              <a:rPr lang="en-US" dirty="0"/>
              <a:t>, is any approach to problem solving, learning, or discovery that employs a practical method, not guaranteed to be optimal, perfect, logical, or rational, but instead sufficient for reaching an immediate goal</a:t>
            </a:r>
          </a:p>
        </p:txBody>
      </p:sp>
    </p:spTree>
    <p:extLst>
      <p:ext uri="{BB962C8B-B14F-4D97-AF65-F5344CB8AC3E}">
        <p14:creationId xmlns:p14="http://schemas.microsoft.com/office/powerpoint/2010/main" val="3077572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1393375-AF86-4623-A55D-6CB576662D63}"/>
              </a:ext>
            </a:extLst>
          </p:cNvPr>
          <p:cNvCxnSpPr/>
          <p:nvPr/>
        </p:nvCxnSpPr>
        <p:spPr>
          <a:xfrm flipH="1">
            <a:off x="1116013" y="1036638"/>
            <a:ext cx="52197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27652" name="Group 90">
            <a:extLst>
              <a:ext uri="{FF2B5EF4-FFF2-40B4-BE49-F238E27FC236}">
                <a16:creationId xmlns:a16="http://schemas.microsoft.com/office/drawing/2014/main" id="{7650DDEB-8D23-40D5-AFC0-3C312E1DD5FA}"/>
              </a:ext>
            </a:extLst>
          </p:cNvPr>
          <p:cNvGrpSpPr>
            <a:grpSpLocks/>
          </p:cNvGrpSpPr>
          <p:nvPr/>
        </p:nvGrpSpPr>
        <p:grpSpPr bwMode="auto">
          <a:xfrm>
            <a:off x="225425" y="115888"/>
            <a:ext cx="755650" cy="954087"/>
            <a:chOff x="821414" y="5013176"/>
            <a:chExt cx="1080120" cy="1363966"/>
          </a:xfrm>
        </p:grpSpPr>
        <p:cxnSp>
          <p:nvCxnSpPr>
            <p:cNvPr id="27" name="Straight Connector 26">
              <a:extLst>
                <a:ext uri="{FF2B5EF4-FFF2-40B4-BE49-F238E27FC236}">
                  <a16:creationId xmlns:a16="http://schemas.microsoft.com/office/drawing/2014/main" id="{6202714D-D3B5-486B-BF30-16EFA8964715}"/>
                </a:ext>
              </a:extLst>
            </p:cNvPr>
            <p:cNvCxnSpPr/>
            <p:nvPr/>
          </p:nvCxnSpPr>
          <p:spPr>
            <a:xfrm>
              <a:off x="1626966" y="5526082"/>
              <a:ext cx="0" cy="574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A7BAB86-B052-4B3E-845A-9C2148341694}"/>
                </a:ext>
              </a:extLst>
            </p:cNvPr>
            <p:cNvCxnSpPr/>
            <p:nvPr/>
          </p:nvCxnSpPr>
          <p:spPr>
            <a:xfrm>
              <a:off x="1105060" y="5308210"/>
              <a:ext cx="0" cy="649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2FB5421A-1ADC-4B37-80A9-50B8BE06A10B}"/>
                </a:ext>
              </a:extLst>
            </p:cNvPr>
            <p:cNvSpPr/>
            <p:nvPr/>
          </p:nvSpPr>
          <p:spPr>
            <a:xfrm>
              <a:off x="821414" y="5013176"/>
              <a:ext cx="1080120" cy="1363966"/>
            </a:xfrm>
            <a:prstGeom prst="round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a:extLst>
                <a:ext uri="{FF2B5EF4-FFF2-40B4-BE49-F238E27FC236}">
                  <a16:creationId xmlns:a16="http://schemas.microsoft.com/office/drawing/2014/main" id="{988BE9BF-D604-4FAE-AE37-E94D5AADF1C4}"/>
                </a:ext>
              </a:extLst>
            </p:cNvPr>
            <p:cNvSpPr/>
            <p:nvPr/>
          </p:nvSpPr>
          <p:spPr>
            <a:xfrm>
              <a:off x="987063" y="5514734"/>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a:extLst>
                <a:ext uri="{FF2B5EF4-FFF2-40B4-BE49-F238E27FC236}">
                  <a16:creationId xmlns:a16="http://schemas.microsoft.com/office/drawing/2014/main" id="{D9A22F2F-2BA3-499F-9B6D-6848E4ABF914}"/>
                </a:ext>
              </a:extLst>
            </p:cNvPr>
            <p:cNvSpPr/>
            <p:nvPr/>
          </p:nvSpPr>
          <p:spPr>
            <a:xfrm>
              <a:off x="1508970" y="5596436"/>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2" name="Straight Connector 31">
              <a:extLst>
                <a:ext uri="{FF2B5EF4-FFF2-40B4-BE49-F238E27FC236}">
                  <a16:creationId xmlns:a16="http://schemas.microsoft.com/office/drawing/2014/main" id="{0647FE5A-8739-468B-9453-3F849C9EE1B0}"/>
                </a:ext>
              </a:extLst>
            </p:cNvPr>
            <p:cNvCxnSpPr/>
            <p:nvPr/>
          </p:nvCxnSpPr>
          <p:spPr>
            <a:xfrm>
              <a:off x="987063" y="559643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AB3E3E5-3110-42F4-AD92-EA866B67A250}"/>
                </a:ext>
              </a:extLst>
            </p:cNvPr>
            <p:cNvCxnSpPr/>
            <p:nvPr/>
          </p:nvCxnSpPr>
          <p:spPr>
            <a:xfrm>
              <a:off x="1508970" y="5750761"/>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E6E5A89-83E3-4F43-9E3D-4C65517DDDE8}"/>
                </a:ext>
              </a:extLst>
            </p:cNvPr>
            <p:cNvCxnSpPr/>
            <p:nvPr/>
          </p:nvCxnSpPr>
          <p:spPr>
            <a:xfrm>
              <a:off x="982525" y="5308210"/>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180DDC9-E89B-4123-95DA-4C069487240F}"/>
                </a:ext>
              </a:extLst>
            </p:cNvPr>
            <p:cNvCxnSpPr/>
            <p:nvPr/>
          </p:nvCxnSpPr>
          <p:spPr>
            <a:xfrm>
              <a:off x="982525" y="595728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C7F80EF-B315-4A73-BF60-B4FCA1D16A73}"/>
                </a:ext>
              </a:extLst>
            </p:cNvPr>
            <p:cNvCxnSpPr/>
            <p:nvPr/>
          </p:nvCxnSpPr>
          <p:spPr>
            <a:xfrm>
              <a:off x="1508970" y="6100264"/>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F0EC51C-737F-48A6-BEDB-8BFEEEDF2B7E}"/>
                </a:ext>
              </a:extLst>
            </p:cNvPr>
            <p:cNvCxnSpPr/>
            <p:nvPr/>
          </p:nvCxnSpPr>
          <p:spPr>
            <a:xfrm>
              <a:off x="1508970" y="5526082"/>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653" name="Text Box 5">
            <a:extLst>
              <a:ext uri="{FF2B5EF4-FFF2-40B4-BE49-F238E27FC236}">
                <a16:creationId xmlns:a16="http://schemas.microsoft.com/office/drawing/2014/main" id="{327F8838-AF86-4111-B150-7C5FBD6CDB37}"/>
              </a:ext>
            </a:extLst>
          </p:cNvPr>
          <p:cNvSpPr txBox="1">
            <a:spLocks noChangeArrowheads="1"/>
          </p:cNvSpPr>
          <p:nvPr/>
        </p:nvSpPr>
        <p:spPr bwMode="auto">
          <a:xfrm>
            <a:off x="1609725" y="2560631"/>
            <a:ext cx="4046538" cy="163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lnSpc>
                <a:spcPct val="110000"/>
              </a:lnSpc>
              <a:spcBef>
                <a:spcPct val="0"/>
              </a:spcBef>
              <a:buFontTx/>
              <a:buNone/>
            </a:pPr>
            <a:endParaRPr lang="en-US" altLang="en-US" sz="1200" b="0" dirty="0">
              <a:solidFill>
                <a:srgbClr val="FF9900"/>
              </a:solidFill>
              <a:latin typeface="Verdana" panose="020B0604030504040204" pitchFamily="34" charset="0"/>
            </a:endParaRPr>
          </a:p>
          <a:p>
            <a:pPr eaLnBrk="1" hangingPunct="1">
              <a:lnSpc>
                <a:spcPct val="110000"/>
              </a:lnSpc>
              <a:spcBef>
                <a:spcPct val="0"/>
              </a:spcBef>
            </a:pPr>
            <a:r>
              <a:rPr lang="en-US" altLang="en-US" sz="2000" b="0" dirty="0" err="1">
                <a:latin typeface="Calibri" panose="020F0502020204030204" pitchFamily="34" charset="0"/>
              </a:rPr>
              <a:t>Métodos</a:t>
            </a:r>
            <a:r>
              <a:rPr lang="en-US" altLang="en-US" sz="2000" b="0" dirty="0">
                <a:latin typeface="Calibri" panose="020F0502020204030204" pitchFamily="34" charset="0"/>
              </a:rPr>
              <a:t> </a:t>
            </a:r>
            <a:r>
              <a:rPr lang="en-US" altLang="en-US" sz="2000" b="0" dirty="0" err="1">
                <a:latin typeface="Calibri" panose="020F0502020204030204" pitchFamily="34" charset="0"/>
              </a:rPr>
              <a:t>hierárquicos</a:t>
            </a:r>
            <a:endParaRPr lang="en-US" altLang="en-US" sz="2000" b="0" dirty="0">
              <a:latin typeface="Calibri" panose="020F0502020204030204" pitchFamily="34" charset="0"/>
            </a:endParaRPr>
          </a:p>
          <a:p>
            <a:pPr eaLnBrk="1" hangingPunct="1">
              <a:lnSpc>
                <a:spcPct val="110000"/>
              </a:lnSpc>
              <a:spcBef>
                <a:spcPct val="0"/>
              </a:spcBef>
              <a:buFontTx/>
              <a:buNone/>
            </a:pPr>
            <a:endParaRPr lang="en-US" altLang="en-US" sz="2000" b="0" dirty="0">
              <a:latin typeface="Calibri" panose="020F0502020204030204" pitchFamily="34" charset="0"/>
            </a:endParaRPr>
          </a:p>
          <a:p>
            <a:pPr eaLnBrk="1" hangingPunct="1">
              <a:lnSpc>
                <a:spcPct val="110000"/>
              </a:lnSpc>
              <a:spcBef>
                <a:spcPct val="0"/>
              </a:spcBef>
              <a:buFontTx/>
              <a:buNone/>
            </a:pPr>
            <a:endParaRPr lang="en-US" altLang="en-US" sz="2000" b="0" dirty="0">
              <a:latin typeface="Calibri" panose="020F0502020204030204" pitchFamily="34" charset="0"/>
            </a:endParaRPr>
          </a:p>
          <a:p>
            <a:pPr eaLnBrk="1" hangingPunct="1">
              <a:lnSpc>
                <a:spcPct val="110000"/>
              </a:lnSpc>
              <a:spcBef>
                <a:spcPct val="0"/>
              </a:spcBef>
            </a:pPr>
            <a:r>
              <a:rPr lang="en-US" altLang="en-US" sz="2000" b="0" dirty="0" err="1">
                <a:latin typeface="Calibri" panose="020F0502020204030204" pitchFamily="34" charset="0"/>
              </a:rPr>
              <a:t>Métodos</a:t>
            </a:r>
            <a:r>
              <a:rPr lang="en-US" altLang="en-US" sz="2000" b="0" dirty="0">
                <a:latin typeface="Calibri" panose="020F0502020204030204" pitchFamily="34" charset="0"/>
              </a:rPr>
              <a:t> </a:t>
            </a:r>
            <a:r>
              <a:rPr lang="en-US" altLang="en-US" sz="2000" b="0" dirty="0" err="1">
                <a:latin typeface="Calibri" panose="020F0502020204030204" pitchFamily="34" charset="0"/>
              </a:rPr>
              <a:t>não</a:t>
            </a:r>
            <a:r>
              <a:rPr lang="en-US" altLang="en-US" sz="2000" b="0" dirty="0">
                <a:latin typeface="Calibri" panose="020F0502020204030204" pitchFamily="34" charset="0"/>
              </a:rPr>
              <a:t> </a:t>
            </a:r>
            <a:r>
              <a:rPr lang="en-US" altLang="en-US" sz="2000" b="0" dirty="0" err="1">
                <a:latin typeface="Calibri" panose="020F0502020204030204" pitchFamily="34" charset="0"/>
              </a:rPr>
              <a:t>hierárquicos</a:t>
            </a:r>
            <a:endParaRPr lang="en-US" altLang="en-US" sz="2000" b="0" dirty="0">
              <a:latin typeface="Calibri" panose="020F0502020204030204" pitchFamily="34" charset="0"/>
            </a:endParaRPr>
          </a:p>
        </p:txBody>
      </p:sp>
      <p:sp>
        <p:nvSpPr>
          <p:cNvPr id="27654" name="Rectangle 6">
            <a:extLst>
              <a:ext uri="{FF2B5EF4-FFF2-40B4-BE49-F238E27FC236}">
                <a16:creationId xmlns:a16="http://schemas.microsoft.com/office/drawing/2014/main" id="{06778359-2D5D-46F1-874D-E0E81719F6AB}"/>
              </a:ext>
            </a:extLst>
          </p:cNvPr>
          <p:cNvSpPr>
            <a:spLocks noChangeArrowheads="1"/>
          </p:cNvSpPr>
          <p:nvPr/>
        </p:nvSpPr>
        <p:spPr bwMode="auto">
          <a:xfrm>
            <a:off x="5303838" y="2563806"/>
            <a:ext cx="1681162"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lnSpc>
                <a:spcPct val="110000"/>
              </a:lnSpc>
              <a:spcBef>
                <a:spcPct val="0"/>
              </a:spcBef>
              <a:buFontTx/>
              <a:buNone/>
            </a:pPr>
            <a:r>
              <a:rPr lang="en-US" altLang="en-US" sz="2000" b="0" dirty="0" err="1">
                <a:latin typeface="Calibri" panose="020F0502020204030204" pitchFamily="34" charset="0"/>
              </a:rPr>
              <a:t>Aglomerativos</a:t>
            </a:r>
            <a:endParaRPr lang="en-GB" altLang="en-US" sz="2000" b="0" dirty="0">
              <a:latin typeface="Calibri" panose="020F0502020204030204" pitchFamily="34" charset="0"/>
            </a:endParaRPr>
          </a:p>
        </p:txBody>
      </p:sp>
      <p:sp>
        <p:nvSpPr>
          <p:cNvPr id="27655" name="Rectangle 7">
            <a:extLst>
              <a:ext uri="{FF2B5EF4-FFF2-40B4-BE49-F238E27FC236}">
                <a16:creationId xmlns:a16="http://schemas.microsoft.com/office/drawing/2014/main" id="{AD781DD7-1375-4464-B37D-49B4252226A3}"/>
              </a:ext>
            </a:extLst>
          </p:cNvPr>
          <p:cNvSpPr>
            <a:spLocks noChangeArrowheads="1"/>
          </p:cNvSpPr>
          <p:nvPr/>
        </p:nvSpPr>
        <p:spPr bwMode="auto">
          <a:xfrm>
            <a:off x="5303838" y="3114668"/>
            <a:ext cx="1084262"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lnSpc>
                <a:spcPct val="110000"/>
              </a:lnSpc>
              <a:spcBef>
                <a:spcPct val="0"/>
              </a:spcBef>
              <a:buFontTx/>
              <a:buNone/>
            </a:pPr>
            <a:r>
              <a:rPr lang="en-US" altLang="en-US" sz="2000" b="0" dirty="0" err="1">
                <a:latin typeface="Calibri" panose="020F0502020204030204" pitchFamily="34" charset="0"/>
              </a:rPr>
              <a:t>Divisivos</a:t>
            </a:r>
            <a:endParaRPr lang="en-GB" altLang="en-US" sz="2000" b="0" dirty="0">
              <a:latin typeface="Calibri" panose="020F0502020204030204" pitchFamily="34" charset="0"/>
            </a:endParaRPr>
          </a:p>
        </p:txBody>
      </p:sp>
      <p:sp>
        <p:nvSpPr>
          <p:cNvPr id="27656" name="Line 8">
            <a:extLst>
              <a:ext uri="{FF2B5EF4-FFF2-40B4-BE49-F238E27FC236}">
                <a16:creationId xmlns:a16="http://schemas.microsoft.com/office/drawing/2014/main" id="{8255B2BB-4E46-49B4-A80F-217B5BE17514}"/>
              </a:ext>
            </a:extLst>
          </p:cNvPr>
          <p:cNvSpPr>
            <a:spLocks noChangeShapeType="1"/>
          </p:cNvSpPr>
          <p:nvPr/>
        </p:nvSpPr>
        <p:spPr bwMode="auto">
          <a:xfrm>
            <a:off x="5151438" y="2511418"/>
            <a:ext cx="0" cy="1079500"/>
          </a:xfrm>
          <a:prstGeom prst="line">
            <a:avLst/>
          </a:prstGeom>
          <a:noFill/>
          <a:ln w="381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7" name="Text Box 2">
            <a:extLst>
              <a:ext uri="{FF2B5EF4-FFF2-40B4-BE49-F238E27FC236}">
                <a16:creationId xmlns:a16="http://schemas.microsoft.com/office/drawing/2014/main" id="{9088C094-DE13-4777-89B9-5C42800D88EA}"/>
              </a:ext>
            </a:extLst>
          </p:cNvPr>
          <p:cNvSpPr txBox="1">
            <a:spLocks noChangeArrowheads="1"/>
          </p:cNvSpPr>
          <p:nvPr/>
        </p:nvSpPr>
        <p:spPr bwMode="auto">
          <a:xfrm>
            <a:off x="395288" y="1414463"/>
            <a:ext cx="83518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sz="3600">
                <a:latin typeface="Calibri" panose="020F0502020204030204" pitchFamily="34" charset="0"/>
              </a:rPr>
              <a:t>Métodos de classificação</a:t>
            </a:r>
          </a:p>
        </p:txBody>
      </p:sp>
      <p:pic>
        <p:nvPicPr>
          <p:cNvPr id="2" name="Picture 1">
            <a:extLst>
              <a:ext uri="{FF2B5EF4-FFF2-40B4-BE49-F238E27FC236}">
                <a16:creationId xmlns:a16="http://schemas.microsoft.com/office/drawing/2014/main" id="{C2CFF60A-ED0A-4A31-A2E6-1D8F8A6540E7}"/>
              </a:ext>
            </a:extLst>
          </p:cNvPr>
          <p:cNvPicPr>
            <a:picLocks noChangeAspect="1"/>
          </p:cNvPicPr>
          <p:nvPr/>
        </p:nvPicPr>
        <p:blipFill>
          <a:blip r:embed="rId2"/>
          <a:stretch>
            <a:fillRect/>
          </a:stretch>
        </p:blipFill>
        <p:spPr>
          <a:xfrm>
            <a:off x="1727258" y="4194168"/>
            <a:ext cx="5740820" cy="2266671"/>
          </a:xfrm>
          <a:prstGeom prst="rect">
            <a:avLst/>
          </a:prstGeom>
        </p:spPr>
      </p:pic>
      <p:sp>
        <p:nvSpPr>
          <p:cNvPr id="3" name="TextBox 2">
            <a:extLst>
              <a:ext uri="{FF2B5EF4-FFF2-40B4-BE49-F238E27FC236}">
                <a16:creationId xmlns:a16="http://schemas.microsoft.com/office/drawing/2014/main" id="{761444E7-1B95-4B14-8EDB-2C6EB5F4E2B2}"/>
              </a:ext>
            </a:extLst>
          </p:cNvPr>
          <p:cNvSpPr txBox="1"/>
          <p:nvPr/>
        </p:nvSpPr>
        <p:spPr>
          <a:xfrm>
            <a:off x="5529269" y="6517990"/>
            <a:ext cx="4700588" cy="307777"/>
          </a:xfrm>
          <a:prstGeom prst="rect">
            <a:avLst/>
          </a:prstGeom>
          <a:noFill/>
        </p:spPr>
        <p:txBody>
          <a:bodyPr wrap="square" rtlCol="0">
            <a:spAutoFit/>
          </a:bodyPr>
          <a:lstStyle/>
          <a:p>
            <a:r>
              <a:rPr lang="en-US" sz="1400" dirty="0"/>
              <a:t>https://quantdare.com/hierarchical-clustering/</a:t>
            </a:r>
          </a:p>
        </p:txBody>
      </p:sp>
      <p:sp>
        <p:nvSpPr>
          <p:cNvPr id="23" name="Text Box 2">
            <a:extLst>
              <a:ext uri="{FF2B5EF4-FFF2-40B4-BE49-F238E27FC236}">
                <a16:creationId xmlns:a16="http://schemas.microsoft.com/office/drawing/2014/main" id="{38A6BF00-9062-4B61-BA47-94C394A4DF8A}"/>
              </a:ext>
            </a:extLst>
          </p:cNvPr>
          <p:cNvSpPr txBox="1">
            <a:spLocks noChangeArrowheads="1"/>
          </p:cNvSpPr>
          <p:nvPr/>
        </p:nvSpPr>
        <p:spPr bwMode="auto">
          <a:xfrm>
            <a:off x="1116013" y="374650"/>
            <a:ext cx="543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dirty="0">
                <a:latin typeface="Calibri" panose="020F0502020204030204" pitchFamily="34" charset="0"/>
                <a:cs typeface="Helvetica" panose="020B0604020202020204" pitchFamily="34" charset="0"/>
              </a:rPr>
              <a:t>agrupamento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2D7845-9430-4564-A38B-4AFB7C0F0B0C}"/>
              </a:ext>
            </a:extLst>
          </p:cNvPr>
          <p:cNvPicPr>
            <a:picLocks noChangeAspect="1"/>
          </p:cNvPicPr>
          <p:nvPr/>
        </p:nvPicPr>
        <p:blipFill>
          <a:blip r:embed="rId2"/>
          <a:stretch>
            <a:fillRect/>
          </a:stretch>
        </p:blipFill>
        <p:spPr>
          <a:xfrm>
            <a:off x="0" y="1847075"/>
            <a:ext cx="9144000" cy="4678326"/>
          </a:xfrm>
          <a:prstGeom prst="rect">
            <a:avLst/>
          </a:prstGeom>
        </p:spPr>
      </p:pic>
      <p:sp>
        <p:nvSpPr>
          <p:cNvPr id="3" name="Rectangle 6">
            <a:extLst>
              <a:ext uri="{FF2B5EF4-FFF2-40B4-BE49-F238E27FC236}">
                <a16:creationId xmlns:a16="http://schemas.microsoft.com/office/drawing/2014/main" id="{4C798C2F-6B7D-4840-BF06-5C81EECD7186}"/>
              </a:ext>
            </a:extLst>
          </p:cNvPr>
          <p:cNvSpPr>
            <a:spLocks noChangeArrowheads="1"/>
          </p:cNvSpPr>
          <p:nvPr/>
        </p:nvSpPr>
        <p:spPr bwMode="auto">
          <a:xfrm>
            <a:off x="1817689" y="720718"/>
            <a:ext cx="6166560" cy="606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lnSpc>
                <a:spcPct val="110000"/>
              </a:lnSpc>
              <a:spcBef>
                <a:spcPct val="0"/>
              </a:spcBef>
              <a:buFontTx/>
              <a:buNone/>
            </a:pPr>
            <a:r>
              <a:rPr lang="en-US" altLang="en-US" b="0" dirty="0" err="1">
                <a:latin typeface="Calibri" panose="020F0502020204030204" pitchFamily="34" charset="0"/>
              </a:rPr>
              <a:t>Métodos</a:t>
            </a:r>
            <a:r>
              <a:rPr lang="en-US" altLang="en-US" b="0" dirty="0">
                <a:latin typeface="Calibri" panose="020F0502020204030204" pitchFamily="34" charset="0"/>
              </a:rPr>
              <a:t> </a:t>
            </a:r>
            <a:r>
              <a:rPr lang="en-US" altLang="en-US" b="0" dirty="0" err="1">
                <a:latin typeface="Calibri" panose="020F0502020204030204" pitchFamily="34" charset="0"/>
              </a:rPr>
              <a:t>aglomerativos</a:t>
            </a:r>
            <a:r>
              <a:rPr lang="en-US" altLang="en-US" b="0" dirty="0">
                <a:latin typeface="Calibri" panose="020F0502020204030204" pitchFamily="34" charset="0"/>
              </a:rPr>
              <a:t> vs. </a:t>
            </a:r>
            <a:r>
              <a:rPr lang="en-US" altLang="en-US" b="0" dirty="0" err="1">
                <a:latin typeface="Calibri" panose="020F0502020204030204" pitchFamily="34" charset="0"/>
              </a:rPr>
              <a:t>divisivos</a:t>
            </a:r>
            <a:endParaRPr lang="en-GB" altLang="en-US" b="0" dirty="0">
              <a:latin typeface="Calibri" panose="020F0502020204030204" pitchFamily="34" charset="0"/>
            </a:endParaRPr>
          </a:p>
        </p:txBody>
      </p:sp>
    </p:spTree>
    <p:extLst>
      <p:ext uri="{BB962C8B-B14F-4D97-AF65-F5344CB8AC3E}">
        <p14:creationId xmlns:p14="http://schemas.microsoft.com/office/powerpoint/2010/main" val="2499709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4A6AE81-0C55-4FC9-AB72-AA23FA884B7E}"/>
              </a:ext>
            </a:extLst>
          </p:cNvPr>
          <p:cNvCxnSpPr/>
          <p:nvPr/>
        </p:nvCxnSpPr>
        <p:spPr>
          <a:xfrm flipH="1">
            <a:off x="1116013" y="1036638"/>
            <a:ext cx="52197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28676" name="Group 90">
            <a:extLst>
              <a:ext uri="{FF2B5EF4-FFF2-40B4-BE49-F238E27FC236}">
                <a16:creationId xmlns:a16="http://schemas.microsoft.com/office/drawing/2014/main" id="{7A675012-5541-47B7-B8E6-8D8056B13DFA}"/>
              </a:ext>
            </a:extLst>
          </p:cNvPr>
          <p:cNvGrpSpPr>
            <a:grpSpLocks/>
          </p:cNvGrpSpPr>
          <p:nvPr/>
        </p:nvGrpSpPr>
        <p:grpSpPr bwMode="auto">
          <a:xfrm>
            <a:off x="225425" y="115888"/>
            <a:ext cx="755650" cy="954087"/>
            <a:chOff x="821414" y="5013176"/>
            <a:chExt cx="1080120" cy="1363966"/>
          </a:xfrm>
        </p:grpSpPr>
        <p:cxnSp>
          <p:nvCxnSpPr>
            <p:cNvPr id="27" name="Straight Connector 26">
              <a:extLst>
                <a:ext uri="{FF2B5EF4-FFF2-40B4-BE49-F238E27FC236}">
                  <a16:creationId xmlns:a16="http://schemas.microsoft.com/office/drawing/2014/main" id="{43A48C29-3BDC-4D8B-BBBA-07854EC67323}"/>
                </a:ext>
              </a:extLst>
            </p:cNvPr>
            <p:cNvCxnSpPr/>
            <p:nvPr/>
          </p:nvCxnSpPr>
          <p:spPr>
            <a:xfrm>
              <a:off x="1626966" y="5526082"/>
              <a:ext cx="0" cy="574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5B77197-BC53-4C79-B825-9FA3B73DE808}"/>
                </a:ext>
              </a:extLst>
            </p:cNvPr>
            <p:cNvCxnSpPr/>
            <p:nvPr/>
          </p:nvCxnSpPr>
          <p:spPr>
            <a:xfrm>
              <a:off x="1105060" y="5308210"/>
              <a:ext cx="0" cy="649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DCAD23AF-ACA7-4CF1-8D8F-9AD5E7C66F24}"/>
                </a:ext>
              </a:extLst>
            </p:cNvPr>
            <p:cNvSpPr/>
            <p:nvPr/>
          </p:nvSpPr>
          <p:spPr>
            <a:xfrm>
              <a:off x="821414" y="5013176"/>
              <a:ext cx="1080120" cy="1363966"/>
            </a:xfrm>
            <a:prstGeom prst="round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a:extLst>
                <a:ext uri="{FF2B5EF4-FFF2-40B4-BE49-F238E27FC236}">
                  <a16:creationId xmlns:a16="http://schemas.microsoft.com/office/drawing/2014/main" id="{EEA78CF3-6C1B-451C-8B54-6145088AB102}"/>
                </a:ext>
              </a:extLst>
            </p:cNvPr>
            <p:cNvSpPr/>
            <p:nvPr/>
          </p:nvSpPr>
          <p:spPr>
            <a:xfrm>
              <a:off x="987063" y="5514734"/>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a:extLst>
                <a:ext uri="{FF2B5EF4-FFF2-40B4-BE49-F238E27FC236}">
                  <a16:creationId xmlns:a16="http://schemas.microsoft.com/office/drawing/2014/main" id="{E260A344-E3E6-4EF3-888D-C6E4A6A1BBE9}"/>
                </a:ext>
              </a:extLst>
            </p:cNvPr>
            <p:cNvSpPr/>
            <p:nvPr/>
          </p:nvSpPr>
          <p:spPr>
            <a:xfrm>
              <a:off x="1508970" y="5596436"/>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2" name="Straight Connector 31">
              <a:extLst>
                <a:ext uri="{FF2B5EF4-FFF2-40B4-BE49-F238E27FC236}">
                  <a16:creationId xmlns:a16="http://schemas.microsoft.com/office/drawing/2014/main" id="{239BECC1-B330-487F-900E-C485286E52E6}"/>
                </a:ext>
              </a:extLst>
            </p:cNvPr>
            <p:cNvCxnSpPr/>
            <p:nvPr/>
          </p:nvCxnSpPr>
          <p:spPr>
            <a:xfrm>
              <a:off x="987063" y="559643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444BBC0-8229-4448-B3C5-ECA60D09676F}"/>
                </a:ext>
              </a:extLst>
            </p:cNvPr>
            <p:cNvCxnSpPr/>
            <p:nvPr/>
          </p:nvCxnSpPr>
          <p:spPr>
            <a:xfrm>
              <a:off x="1508970" y="5750761"/>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683D647-2C66-49E7-ABFF-2A06B6B7884F}"/>
                </a:ext>
              </a:extLst>
            </p:cNvPr>
            <p:cNvCxnSpPr/>
            <p:nvPr/>
          </p:nvCxnSpPr>
          <p:spPr>
            <a:xfrm>
              <a:off x="982525" y="5308210"/>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9420CD8-7D4A-4291-9142-F79B7D9877BE}"/>
                </a:ext>
              </a:extLst>
            </p:cNvPr>
            <p:cNvCxnSpPr/>
            <p:nvPr/>
          </p:nvCxnSpPr>
          <p:spPr>
            <a:xfrm>
              <a:off x="982525" y="595728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ACA06EB-3971-4A5E-8A9A-E48E3977166D}"/>
                </a:ext>
              </a:extLst>
            </p:cNvPr>
            <p:cNvCxnSpPr/>
            <p:nvPr/>
          </p:nvCxnSpPr>
          <p:spPr>
            <a:xfrm>
              <a:off x="1508970" y="6100264"/>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44FC1FF-15BC-4D60-9E0E-B70AA116CE16}"/>
                </a:ext>
              </a:extLst>
            </p:cNvPr>
            <p:cNvCxnSpPr/>
            <p:nvPr/>
          </p:nvCxnSpPr>
          <p:spPr>
            <a:xfrm>
              <a:off x="1508970" y="5526082"/>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677" name="Text Box 5">
            <a:extLst>
              <a:ext uri="{FF2B5EF4-FFF2-40B4-BE49-F238E27FC236}">
                <a16:creationId xmlns:a16="http://schemas.microsoft.com/office/drawing/2014/main" id="{6B46B4D6-C7D9-49A4-83AB-92BE5BD288DB}"/>
              </a:ext>
            </a:extLst>
          </p:cNvPr>
          <p:cNvSpPr txBox="1">
            <a:spLocks noChangeArrowheads="1"/>
          </p:cNvSpPr>
          <p:nvPr/>
        </p:nvSpPr>
        <p:spPr bwMode="auto">
          <a:xfrm>
            <a:off x="525463" y="2781300"/>
            <a:ext cx="8078787"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0"/>
              </a:spcBef>
            </a:pPr>
            <a:r>
              <a:rPr lang="en-US" altLang="en-US" sz="2800" b="0">
                <a:latin typeface="Calibri" panose="020F0502020204030204" pitchFamily="34" charset="0"/>
              </a:rPr>
              <a:t>Como medir a semelhança/dissemalhança entre objectos?</a:t>
            </a:r>
          </a:p>
          <a:p>
            <a:pPr algn="just" eaLnBrk="1" hangingPunct="1">
              <a:spcBef>
                <a:spcPct val="0"/>
              </a:spcBef>
            </a:pPr>
            <a:endParaRPr lang="en-US" altLang="en-US" sz="2800" b="0">
              <a:latin typeface="Calibri" panose="020F0502020204030204" pitchFamily="34" charset="0"/>
            </a:endParaRPr>
          </a:p>
          <a:p>
            <a:pPr algn="just" eaLnBrk="1" hangingPunct="1">
              <a:spcBef>
                <a:spcPct val="0"/>
              </a:spcBef>
            </a:pPr>
            <a:r>
              <a:rPr lang="en-US" altLang="en-US" sz="2800" b="0">
                <a:latin typeface="Calibri" panose="020F0502020204030204" pitchFamily="34" charset="0"/>
              </a:rPr>
              <a:t>Será conveniente efectuar transformação dos dados?</a:t>
            </a:r>
          </a:p>
        </p:txBody>
      </p:sp>
      <p:sp>
        <p:nvSpPr>
          <p:cNvPr id="28678" name="Text Box 2">
            <a:extLst>
              <a:ext uri="{FF2B5EF4-FFF2-40B4-BE49-F238E27FC236}">
                <a16:creationId xmlns:a16="http://schemas.microsoft.com/office/drawing/2014/main" id="{63E70365-231D-4B0A-95B5-D22F91B34C97}"/>
              </a:ext>
            </a:extLst>
          </p:cNvPr>
          <p:cNvSpPr txBox="1">
            <a:spLocks noChangeArrowheads="1"/>
          </p:cNvSpPr>
          <p:nvPr/>
        </p:nvSpPr>
        <p:spPr bwMode="auto">
          <a:xfrm>
            <a:off x="395288" y="1485900"/>
            <a:ext cx="83518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sz="3600">
                <a:latin typeface="Calibri" panose="020F0502020204030204" pitchFamily="34" charset="0"/>
              </a:rPr>
              <a:t>Selecção de medidas de semelhança</a:t>
            </a:r>
          </a:p>
        </p:txBody>
      </p:sp>
      <p:sp>
        <p:nvSpPr>
          <p:cNvPr id="18" name="Text Box 2">
            <a:extLst>
              <a:ext uri="{FF2B5EF4-FFF2-40B4-BE49-F238E27FC236}">
                <a16:creationId xmlns:a16="http://schemas.microsoft.com/office/drawing/2014/main" id="{DABEC962-C908-4AA7-A280-5D2B8E6B2256}"/>
              </a:ext>
            </a:extLst>
          </p:cNvPr>
          <p:cNvSpPr txBox="1">
            <a:spLocks noChangeArrowheads="1"/>
          </p:cNvSpPr>
          <p:nvPr/>
        </p:nvSpPr>
        <p:spPr bwMode="auto">
          <a:xfrm>
            <a:off x="1116013" y="374650"/>
            <a:ext cx="543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dirty="0">
                <a:latin typeface="Calibri" panose="020F0502020204030204" pitchFamily="34" charset="0"/>
                <a:cs typeface="Helvetica" panose="020B0604020202020204" pitchFamily="34" charset="0"/>
              </a:rPr>
              <a:t>agrupamento</a:t>
            </a:r>
          </a:p>
        </p:txBody>
      </p:sp>
      <p:sp>
        <p:nvSpPr>
          <p:cNvPr id="2" name="TextBox 1">
            <a:extLst>
              <a:ext uri="{FF2B5EF4-FFF2-40B4-BE49-F238E27FC236}">
                <a16:creationId xmlns:a16="http://schemas.microsoft.com/office/drawing/2014/main" id="{0BA34937-4A33-48BB-9C5E-485BE368BF29}"/>
              </a:ext>
            </a:extLst>
          </p:cNvPr>
          <p:cNvSpPr txBox="1"/>
          <p:nvPr/>
        </p:nvSpPr>
        <p:spPr>
          <a:xfrm>
            <a:off x="1116013" y="6329461"/>
            <a:ext cx="8208962" cy="307777"/>
          </a:xfrm>
          <a:prstGeom prst="rect">
            <a:avLst/>
          </a:prstGeom>
          <a:noFill/>
        </p:spPr>
        <p:txBody>
          <a:bodyPr wrap="square" rtlCol="0">
            <a:spAutoFit/>
          </a:bodyPr>
          <a:lstStyle/>
          <a:p>
            <a:r>
              <a:rPr lang="en-US" sz="1400" dirty="0"/>
              <a:t>https://stats.stackexchange.com/questions/89809/is-it-important-to-scale-data-before-clustering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B03E4A7-85D2-4848-9C7F-094F1E301CE6}"/>
              </a:ext>
            </a:extLst>
          </p:cNvPr>
          <p:cNvCxnSpPr/>
          <p:nvPr/>
        </p:nvCxnSpPr>
        <p:spPr>
          <a:xfrm flipH="1">
            <a:off x="1116013" y="1036638"/>
            <a:ext cx="52197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29700" name="Group 90">
            <a:extLst>
              <a:ext uri="{FF2B5EF4-FFF2-40B4-BE49-F238E27FC236}">
                <a16:creationId xmlns:a16="http://schemas.microsoft.com/office/drawing/2014/main" id="{E7F3E52A-059F-4FBE-BD09-0E0E6F107EF2}"/>
              </a:ext>
            </a:extLst>
          </p:cNvPr>
          <p:cNvGrpSpPr>
            <a:grpSpLocks/>
          </p:cNvGrpSpPr>
          <p:nvPr/>
        </p:nvGrpSpPr>
        <p:grpSpPr bwMode="auto">
          <a:xfrm>
            <a:off x="225425" y="115888"/>
            <a:ext cx="755650" cy="954087"/>
            <a:chOff x="821414" y="5013176"/>
            <a:chExt cx="1080120" cy="1363966"/>
          </a:xfrm>
        </p:grpSpPr>
        <p:cxnSp>
          <p:nvCxnSpPr>
            <p:cNvPr id="27" name="Straight Connector 26">
              <a:extLst>
                <a:ext uri="{FF2B5EF4-FFF2-40B4-BE49-F238E27FC236}">
                  <a16:creationId xmlns:a16="http://schemas.microsoft.com/office/drawing/2014/main" id="{BF189337-A7C1-471F-8E8A-16E6AB32430D}"/>
                </a:ext>
              </a:extLst>
            </p:cNvPr>
            <p:cNvCxnSpPr/>
            <p:nvPr/>
          </p:nvCxnSpPr>
          <p:spPr>
            <a:xfrm>
              <a:off x="1626966" y="5526082"/>
              <a:ext cx="0" cy="574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B92D64E-0066-44BC-8B22-BC36F4391B2F}"/>
                </a:ext>
              </a:extLst>
            </p:cNvPr>
            <p:cNvCxnSpPr/>
            <p:nvPr/>
          </p:nvCxnSpPr>
          <p:spPr>
            <a:xfrm>
              <a:off x="1105060" y="5308210"/>
              <a:ext cx="0" cy="649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945D69AA-8C0E-413C-8019-98455DB9E1A8}"/>
                </a:ext>
              </a:extLst>
            </p:cNvPr>
            <p:cNvSpPr/>
            <p:nvPr/>
          </p:nvSpPr>
          <p:spPr>
            <a:xfrm>
              <a:off x="821414" y="5013176"/>
              <a:ext cx="1080120" cy="1363966"/>
            </a:xfrm>
            <a:prstGeom prst="round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a:extLst>
                <a:ext uri="{FF2B5EF4-FFF2-40B4-BE49-F238E27FC236}">
                  <a16:creationId xmlns:a16="http://schemas.microsoft.com/office/drawing/2014/main" id="{D26D28FD-9C8B-4150-B90B-914F2769D77D}"/>
                </a:ext>
              </a:extLst>
            </p:cNvPr>
            <p:cNvSpPr/>
            <p:nvPr/>
          </p:nvSpPr>
          <p:spPr>
            <a:xfrm>
              <a:off x="987063" y="5514734"/>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a:extLst>
                <a:ext uri="{FF2B5EF4-FFF2-40B4-BE49-F238E27FC236}">
                  <a16:creationId xmlns:a16="http://schemas.microsoft.com/office/drawing/2014/main" id="{4FC80F47-020B-4B4A-AC98-38886E94AE8D}"/>
                </a:ext>
              </a:extLst>
            </p:cNvPr>
            <p:cNvSpPr/>
            <p:nvPr/>
          </p:nvSpPr>
          <p:spPr>
            <a:xfrm>
              <a:off x="1508970" y="5596436"/>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2" name="Straight Connector 31">
              <a:extLst>
                <a:ext uri="{FF2B5EF4-FFF2-40B4-BE49-F238E27FC236}">
                  <a16:creationId xmlns:a16="http://schemas.microsoft.com/office/drawing/2014/main" id="{A7BB350B-4D00-410E-9B3E-33E7EAB11F81}"/>
                </a:ext>
              </a:extLst>
            </p:cNvPr>
            <p:cNvCxnSpPr/>
            <p:nvPr/>
          </p:nvCxnSpPr>
          <p:spPr>
            <a:xfrm>
              <a:off x="987063" y="559643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4008915-F20E-43C4-AEFB-9E59C0AB90F0}"/>
                </a:ext>
              </a:extLst>
            </p:cNvPr>
            <p:cNvCxnSpPr/>
            <p:nvPr/>
          </p:nvCxnSpPr>
          <p:spPr>
            <a:xfrm>
              <a:off x="1508970" y="5750761"/>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93A4CFF-82D8-4ED1-B2D6-7788F8DB9F34}"/>
                </a:ext>
              </a:extLst>
            </p:cNvPr>
            <p:cNvCxnSpPr/>
            <p:nvPr/>
          </p:nvCxnSpPr>
          <p:spPr>
            <a:xfrm>
              <a:off x="982525" y="5308210"/>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98F4A5F-DFB7-42B6-8D34-9F9D36189D85}"/>
                </a:ext>
              </a:extLst>
            </p:cNvPr>
            <p:cNvCxnSpPr/>
            <p:nvPr/>
          </p:nvCxnSpPr>
          <p:spPr>
            <a:xfrm>
              <a:off x="982525" y="595728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5DE8768-DB6A-4E9A-A923-16B151F05AEC}"/>
                </a:ext>
              </a:extLst>
            </p:cNvPr>
            <p:cNvCxnSpPr/>
            <p:nvPr/>
          </p:nvCxnSpPr>
          <p:spPr>
            <a:xfrm>
              <a:off x="1508970" y="6100264"/>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4BD0F04-4048-45B8-806A-74A141197CB1}"/>
                </a:ext>
              </a:extLst>
            </p:cNvPr>
            <p:cNvCxnSpPr/>
            <p:nvPr/>
          </p:nvCxnSpPr>
          <p:spPr>
            <a:xfrm>
              <a:off x="1508970" y="5526082"/>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 Box 5">
            <a:extLst>
              <a:ext uri="{FF2B5EF4-FFF2-40B4-BE49-F238E27FC236}">
                <a16:creationId xmlns:a16="http://schemas.microsoft.com/office/drawing/2014/main" id="{7B2D5684-4DF7-4A4A-B2E1-4B7E2B38336F}"/>
              </a:ext>
            </a:extLst>
          </p:cNvPr>
          <p:cNvSpPr txBox="1">
            <a:spLocks noChangeArrowheads="1"/>
          </p:cNvSpPr>
          <p:nvPr/>
        </p:nvSpPr>
        <p:spPr bwMode="auto">
          <a:xfrm>
            <a:off x="468313" y="2205038"/>
            <a:ext cx="8223250" cy="4854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GB"/>
            </a:defPPr>
            <a:lvl1pPr marL="457200" indent="-457200" algn="just" eaLnBrk="1" hangingPunct="1">
              <a:lnSpc>
                <a:spcPct val="130000"/>
              </a:lnSpc>
              <a:buChar char="•"/>
              <a:defRPr sz="2000" b="0">
                <a:latin typeface="Verdana" pitchFamily="34" charset="0"/>
              </a:defRPr>
            </a:lvl1pPr>
            <a:lvl2pPr marL="742950" indent="-285750" eaLnBrk="0" hangingPunct="0">
              <a:spcBef>
                <a:spcPct val="20000"/>
              </a:spcBef>
              <a:buChar char="–"/>
              <a:defRPr sz="2800"/>
            </a:lvl2pPr>
            <a:lvl3pPr marL="1143000" indent="-228600" eaLnBrk="0" hangingPunct="0">
              <a:spcBef>
                <a:spcPct val="20000"/>
              </a:spcBef>
              <a:buChar char="•"/>
            </a:lvl3pPr>
            <a:lvl4pPr marL="1600200" indent="-228600" eaLnBrk="0" hangingPunct="0">
              <a:spcBef>
                <a:spcPct val="20000"/>
              </a:spcBef>
              <a:buChar char="–"/>
              <a:defRPr sz="2000"/>
            </a:lvl4pPr>
            <a:lvl5pPr marL="2057400" indent="-228600" eaLnBrk="0" hangingPunct="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pPr marL="0" indent="0">
              <a:buFontTx/>
              <a:buNone/>
              <a:defRPr/>
            </a:pPr>
            <a:r>
              <a:rPr lang="en-US" altLang="en-US" sz="2400" b="1" i="1" dirty="0" err="1">
                <a:latin typeface="Calibri" panose="020F0502020204030204" pitchFamily="34" charset="0"/>
              </a:rPr>
              <a:t>Tipos</a:t>
            </a:r>
            <a:r>
              <a:rPr lang="en-US" altLang="en-US" sz="2400" b="1" i="1" dirty="0">
                <a:latin typeface="Calibri" panose="020F0502020204030204" pitchFamily="34" charset="0"/>
              </a:rPr>
              <a:t> de </a:t>
            </a:r>
            <a:r>
              <a:rPr lang="en-US" altLang="en-US" sz="2400" b="1" i="1" dirty="0" err="1">
                <a:latin typeface="Calibri" panose="020F0502020204030204" pitchFamily="34" charset="0"/>
              </a:rPr>
              <a:t>medidas</a:t>
            </a:r>
            <a:r>
              <a:rPr lang="en-US" altLang="en-US" sz="2400" b="1" i="1" dirty="0">
                <a:latin typeface="Calibri" panose="020F0502020204030204" pitchFamily="34" charset="0"/>
              </a:rPr>
              <a:t> de </a:t>
            </a:r>
            <a:r>
              <a:rPr lang="en-US" altLang="en-US" sz="2400" b="1" i="1" dirty="0" err="1">
                <a:latin typeface="Calibri" panose="020F0502020204030204" pitchFamily="34" charset="0"/>
              </a:rPr>
              <a:t>semelhança</a:t>
            </a:r>
            <a:r>
              <a:rPr lang="en-US" altLang="en-US" sz="2400" b="1" i="1" dirty="0">
                <a:latin typeface="Calibri" panose="020F0502020204030204" pitchFamily="34" charset="0"/>
              </a:rPr>
              <a:t>/</a:t>
            </a:r>
            <a:r>
              <a:rPr lang="en-US" altLang="en-US" sz="2400" b="1" i="1" dirty="0" err="1">
                <a:latin typeface="Calibri" panose="020F0502020204030204" pitchFamily="34" charset="0"/>
              </a:rPr>
              <a:t>dissemalhança</a:t>
            </a:r>
            <a:endParaRPr lang="en-US" altLang="en-US" sz="2400" b="1" i="1" dirty="0">
              <a:latin typeface="Calibri" panose="020F0502020204030204" pitchFamily="34" charset="0"/>
            </a:endParaRPr>
          </a:p>
          <a:p>
            <a:pPr>
              <a:defRPr/>
            </a:pPr>
            <a:endParaRPr lang="en-US" altLang="en-US" sz="2400" dirty="0">
              <a:latin typeface="Calibri" panose="020F0502020204030204" pitchFamily="34" charset="0"/>
            </a:endParaRPr>
          </a:p>
          <a:p>
            <a:pPr>
              <a:defRPr/>
            </a:pPr>
            <a:r>
              <a:rPr lang="en-US" altLang="en-US" sz="2400" dirty="0" err="1">
                <a:solidFill>
                  <a:srgbClr val="FF6600"/>
                </a:solidFill>
                <a:latin typeface="Calibri" panose="020F0502020204030204" pitchFamily="34" charset="0"/>
              </a:rPr>
              <a:t>Medidas</a:t>
            </a:r>
            <a:r>
              <a:rPr lang="en-US" altLang="en-US" sz="2400" dirty="0">
                <a:solidFill>
                  <a:srgbClr val="FF6600"/>
                </a:solidFill>
                <a:latin typeface="Calibri" panose="020F0502020204030204" pitchFamily="34" charset="0"/>
              </a:rPr>
              <a:t> de </a:t>
            </a:r>
            <a:r>
              <a:rPr lang="en-US" altLang="en-US" sz="2400" dirty="0" err="1">
                <a:solidFill>
                  <a:srgbClr val="FF6600"/>
                </a:solidFill>
                <a:latin typeface="Calibri" panose="020F0502020204030204" pitchFamily="34" charset="0"/>
              </a:rPr>
              <a:t>correlação</a:t>
            </a:r>
            <a:r>
              <a:rPr lang="en-US" altLang="en-US" sz="2400" dirty="0">
                <a:solidFill>
                  <a:srgbClr val="FF6600"/>
                </a:solidFill>
                <a:latin typeface="Calibri" panose="020F0502020204030204" pitchFamily="34" charset="0"/>
              </a:rPr>
              <a:t>: </a:t>
            </a:r>
            <a:r>
              <a:rPr lang="en-US" altLang="en-US" sz="2400" dirty="0" err="1">
                <a:latin typeface="Calibri" panose="020F0502020204030204" pitchFamily="34" charset="0"/>
              </a:rPr>
              <a:t>avaliam</a:t>
            </a:r>
            <a:r>
              <a:rPr lang="en-US" altLang="en-US" sz="2400" dirty="0">
                <a:latin typeface="Calibri" panose="020F0502020204030204" pitchFamily="34" charset="0"/>
              </a:rPr>
              <a:t> a </a:t>
            </a:r>
            <a:r>
              <a:rPr lang="en-US" altLang="en-US" sz="2400" dirty="0" err="1">
                <a:latin typeface="Calibri" panose="020F0502020204030204" pitchFamily="34" charset="0"/>
              </a:rPr>
              <a:t>correspondência</a:t>
            </a:r>
            <a:r>
              <a:rPr lang="en-US" altLang="en-US" sz="2400" dirty="0">
                <a:latin typeface="Calibri" panose="020F0502020204030204" pitchFamily="34" charset="0"/>
              </a:rPr>
              <a:t> e </a:t>
            </a:r>
            <a:r>
              <a:rPr lang="en-US" altLang="en-US" sz="2400" dirty="0" err="1">
                <a:latin typeface="Calibri" panose="020F0502020204030204" pitchFamily="34" charset="0"/>
              </a:rPr>
              <a:t>semelhança</a:t>
            </a:r>
            <a:r>
              <a:rPr lang="en-US" altLang="en-US" sz="2400" dirty="0">
                <a:latin typeface="Calibri" panose="020F0502020204030204" pitchFamily="34" charset="0"/>
              </a:rPr>
              <a:t> dos </a:t>
            </a:r>
            <a:r>
              <a:rPr lang="en-US" altLang="en-US" sz="2400" dirty="0" err="1">
                <a:latin typeface="Calibri" panose="020F0502020204030204" pitchFamily="34" charset="0"/>
              </a:rPr>
              <a:t>padrões</a:t>
            </a:r>
            <a:r>
              <a:rPr lang="en-US" altLang="en-US" sz="2400" dirty="0">
                <a:latin typeface="Calibri" panose="020F0502020204030204" pitchFamily="34" charset="0"/>
              </a:rPr>
              <a:t> </a:t>
            </a:r>
            <a:r>
              <a:rPr lang="en-US" altLang="en-US" sz="1200" dirty="0">
                <a:latin typeface="Calibri" panose="020F0502020204030204" pitchFamily="34" charset="0"/>
              </a:rPr>
              <a:t>(</a:t>
            </a:r>
            <a:r>
              <a:rPr lang="en-US" altLang="en-US" sz="1200" dirty="0" err="1">
                <a:latin typeface="Calibri" panose="020F0502020204030204" pitchFamily="34" charset="0"/>
              </a:rPr>
              <a:t>tipicamente</a:t>
            </a:r>
            <a:r>
              <a:rPr lang="en-US" altLang="en-US" sz="1200" dirty="0">
                <a:latin typeface="Calibri" panose="020F0502020204030204" pitchFamily="34" charset="0"/>
              </a:rPr>
              <a:t> para </a:t>
            </a:r>
            <a:r>
              <a:rPr lang="en-US" altLang="en-US" sz="1200" dirty="0" err="1">
                <a:latin typeface="Calibri" panose="020F0502020204030204" pitchFamily="34" charset="0"/>
              </a:rPr>
              <a:t>análises</a:t>
            </a:r>
            <a:r>
              <a:rPr lang="en-US" altLang="en-US" sz="1200" dirty="0">
                <a:latin typeface="Calibri" panose="020F0502020204030204" pitchFamily="34" charset="0"/>
              </a:rPr>
              <a:t> </a:t>
            </a:r>
            <a:r>
              <a:rPr lang="en-US" altLang="en-US" sz="1200" dirty="0" err="1">
                <a:latin typeface="Calibri" panose="020F0502020204030204" pitchFamily="34" charset="0"/>
              </a:rPr>
              <a:t>em</a:t>
            </a:r>
            <a:r>
              <a:rPr lang="en-US" altLang="en-US" sz="1200" dirty="0">
                <a:latin typeface="Calibri" panose="020F0502020204030204" pitchFamily="34" charset="0"/>
              </a:rPr>
              <a:t> modo R – </a:t>
            </a:r>
            <a:r>
              <a:rPr lang="en-US" altLang="en-US" sz="1200" dirty="0" err="1">
                <a:latin typeface="Calibri" panose="020F0502020204030204" pitchFamily="34" charset="0"/>
              </a:rPr>
              <a:t>comparar</a:t>
            </a:r>
            <a:r>
              <a:rPr lang="en-US" altLang="en-US" sz="1200" dirty="0">
                <a:latin typeface="Calibri" panose="020F0502020204030204" pitchFamily="34" charset="0"/>
              </a:rPr>
              <a:t> </a:t>
            </a:r>
            <a:r>
              <a:rPr lang="en-US" altLang="en-US" sz="1200" dirty="0" err="1">
                <a:latin typeface="Calibri" panose="020F0502020204030204" pitchFamily="34" charset="0"/>
              </a:rPr>
              <a:t>descritores</a:t>
            </a:r>
            <a:r>
              <a:rPr lang="en-US" altLang="en-US" sz="1200" dirty="0">
                <a:latin typeface="Calibri" panose="020F0502020204030204" pitchFamily="34" charset="0"/>
              </a:rPr>
              <a:t>)</a:t>
            </a:r>
          </a:p>
          <a:p>
            <a:pPr>
              <a:defRPr/>
            </a:pPr>
            <a:r>
              <a:rPr lang="en-US" altLang="en-US" sz="2400" dirty="0" err="1">
                <a:solidFill>
                  <a:srgbClr val="FF6600"/>
                </a:solidFill>
                <a:latin typeface="Calibri" panose="020F0502020204030204" pitchFamily="34" charset="0"/>
              </a:rPr>
              <a:t>Medidas</a:t>
            </a:r>
            <a:r>
              <a:rPr lang="en-US" altLang="en-US" sz="2400" dirty="0">
                <a:solidFill>
                  <a:srgbClr val="FF6600"/>
                </a:solidFill>
                <a:latin typeface="Calibri" panose="020F0502020204030204" pitchFamily="34" charset="0"/>
              </a:rPr>
              <a:t> de </a:t>
            </a:r>
            <a:r>
              <a:rPr lang="en-US" altLang="en-US" sz="2400" dirty="0" err="1">
                <a:solidFill>
                  <a:srgbClr val="FF6600"/>
                </a:solidFill>
                <a:latin typeface="Calibri" panose="020F0502020204030204" pitchFamily="34" charset="0"/>
              </a:rPr>
              <a:t>distância</a:t>
            </a:r>
            <a:r>
              <a:rPr lang="en-US" altLang="en-US" sz="2400" dirty="0">
                <a:solidFill>
                  <a:srgbClr val="FF6600"/>
                </a:solidFill>
                <a:latin typeface="Calibri" panose="020F0502020204030204" pitchFamily="34" charset="0"/>
              </a:rPr>
              <a:t>: </a:t>
            </a:r>
            <a:r>
              <a:rPr lang="en-US" altLang="en-US" sz="2400" dirty="0" err="1">
                <a:latin typeface="Calibri" panose="020F0502020204030204" pitchFamily="34" charset="0"/>
              </a:rPr>
              <a:t>proximidade</a:t>
            </a:r>
            <a:r>
              <a:rPr lang="en-US" altLang="en-US" sz="2400" dirty="0">
                <a:latin typeface="Calibri" panose="020F0502020204030204" pitchFamily="34" charset="0"/>
              </a:rPr>
              <a:t> multidimensional entre </a:t>
            </a:r>
            <a:r>
              <a:rPr lang="en-US" altLang="en-US" sz="2400" dirty="0" err="1">
                <a:latin typeface="Calibri" panose="020F0502020204030204" pitchFamily="34" charset="0"/>
              </a:rPr>
              <a:t>os</a:t>
            </a:r>
            <a:r>
              <a:rPr lang="en-US" altLang="en-US" sz="2400" dirty="0">
                <a:latin typeface="Calibri" panose="020F0502020204030204" pitchFamily="34" charset="0"/>
              </a:rPr>
              <a:t> </a:t>
            </a:r>
            <a:r>
              <a:rPr lang="en-US" altLang="en-US" sz="2400" dirty="0" err="1">
                <a:latin typeface="Calibri" panose="020F0502020204030204" pitchFamily="34" charset="0"/>
              </a:rPr>
              <a:t>objectos</a:t>
            </a:r>
            <a:r>
              <a:rPr lang="en-US" altLang="en-US" sz="1200" dirty="0">
                <a:latin typeface="Calibri" panose="020F0502020204030204" pitchFamily="34" charset="0"/>
              </a:rPr>
              <a:t> (</a:t>
            </a:r>
            <a:r>
              <a:rPr lang="en-US" altLang="en-US" sz="1200" dirty="0" err="1">
                <a:latin typeface="Calibri" panose="020F0502020204030204" pitchFamily="34" charset="0"/>
              </a:rPr>
              <a:t>tipicamente</a:t>
            </a:r>
            <a:r>
              <a:rPr lang="en-US" altLang="en-US" sz="1200" dirty="0">
                <a:latin typeface="Calibri" panose="020F0502020204030204" pitchFamily="34" charset="0"/>
              </a:rPr>
              <a:t> para </a:t>
            </a:r>
            <a:r>
              <a:rPr lang="en-US" altLang="en-US" sz="1200" dirty="0" err="1">
                <a:latin typeface="Calibri" panose="020F0502020204030204" pitchFamily="34" charset="0"/>
              </a:rPr>
              <a:t>análises</a:t>
            </a:r>
            <a:r>
              <a:rPr lang="en-US" altLang="en-US" sz="1200" dirty="0">
                <a:latin typeface="Calibri" panose="020F0502020204030204" pitchFamily="34" charset="0"/>
              </a:rPr>
              <a:t> </a:t>
            </a:r>
            <a:r>
              <a:rPr lang="en-US" altLang="en-US" sz="1200" dirty="0" err="1">
                <a:latin typeface="Calibri" panose="020F0502020204030204" pitchFamily="34" charset="0"/>
              </a:rPr>
              <a:t>em</a:t>
            </a:r>
            <a:r>
              <a:rPr lang="en-US" altLang="en-US" sz="1200" dirty="0">
                <a:latin typeface="Calibri" panose="020F0502020204030204" pitchFamily="34" charset="0"/>
              </a:rPr>
              <a:t>  modo Q – </a:t>
            </a:r>
            <a:r>
              <a:rPr lang="en-US" altLang="en-US" sz="1200" dirty="0" err="1">
                <a:latin typeface="Calibri" panose="020F0502020204030204" pitchFamily="34" charset="0"/>
              </a:rPr>
              <a:t>comparar</a:t>
            </a:r>
            <a:r>
              <a:rPr lang="en-US" altLang="en-US" sz="1200" dirty="0">
                <a:latin typeface="Calibri" panose="020F0502020204030204" pitchFamily="34" charset="0"/>
              </a:rPr>
              <a:t> </a:t>
            </a:r>
            <a:r>
              <a:rPr lang="en-US" altLang="en-US" sz="1200" dirty="0" err="1">
                <a:latin typeface="Calibri" panose="020F0502020204030204" pitchFamily="34" charset="0"/>
              </a:rPr>
              <a:t>objectos</a:t>
            </a:r>
            <a:r>
              <a:rPr lang="en-US" altLang="en-US" sz="1200" dirty="0">
                <a:latin typeface="Calibri" panose="020F0502020204030204" pitchFamily="34" charset="0"/>
              </a:rPr>
              <a:t>)</a:t>
            </a:r>
          </a:p>
          <a:p>
            <a:pPr>
              <a:defRPr/>
            </a:pPr>
            <a:r>
              <a:rPr lang="en-US" altLang="en-US" sz="2400" dirty="0" err="1">
                <a:solidFill>
                  <a:srgbClr val="FF6600"/>
                </a:solidFill>
                <a:latin typeface="Calibri" panose="020F0502020204030204" pitchFamily="34" charset="0"/>
              </a:rPr>
              <a:t>Medidas</a:t>
            </a:r>
            <a:r>
              <a:rPr lang="en-US" altLang="en-US" sz="2400" dirty="0">
                <a:solidFill>
                  <a:srgbClr val="FF6600"/>
                </a:solidFill>
                <a:latin typeface="Calibri" panose="020F0502020204030204" pitchFamily="34" charset="0"/>
              </a:rPr>
              <a:t> de </a:t>
            </a:r>
            <a:r>
              <a:rPr lang="en-US" altLang="en-US" sz="2400" dirty="0" err="1">
                <a:solidFill>
                  <a:srgbClr val="FF6600"/>
                </a:solidFill>
                <a:latin typeface="Calibri" panose="020F0502020204030204" pitchFamily="34" charset="0"/>
              </a:rPr>
              <a:t>associação</a:t>
            </a:r>
            <a:r>
              <a:rPr lang="en-US" altLang="en-US" sz="2400" dirty="0">
                <a:solidFill>
                  <a:srgbClr val="FF6600"/>
                </a:solidFill>
                <a:latin typeface="Calibri" panose="020F0502020204030204" pitchFamily="34" charset="0"/>
              </a:rPr>
              <a:t>: </a:t>
            </a:r>
            <a:r>
              <a:rPr lang="en-US" altLang="en-US" sz="2400" dirty="0">
                <a:latin typeface="Calibri" panose="020F0502020204030204" pitchFamily="34" charset="0"/>
              </a:rPr>
              <a:t>para </a:t>
            </a:r>
            <a:r>
              <a:rPr lang="en-US" altLang="en-US" sz="2400" dirty="0" err="1">
                <a:latin typeface="Calibri" panose="020F0502020204030204" pitchFamily="34" charset="0"/>
              </a:rPr>
              <a:t>variáveis</a:t>
            </a:r>
            <a:r>
              <a:rPr lang="en-US" altLang="en-US" sz="2400" dirty="0">
                <a:latin typeface="Calibri" panose="020F0502020204030204" pitchFamily="34" charset="0"/>
              </a:rPr>
              <a:t> </a:t>
            </a:r>
            <a:r>
              <a:rPr lang="en-US" altLang="en-US" sz="2400" dirty="0" err="1">
                <a:latin typeface="Calibri" panose="020F0502020204030204" pitchFamily="34" charset="0"/>
              </a:rPr>
              <a:t>nominais</a:t>
            </a:r>
            <a:r>
              <a:rPr lang="en-US" altLang="en-US" sz="2400" dirty="0">
                <a:latin typeface="Calibri" panose="020F0502020204030204" pitchFamily="34" charset="0"/>
              </a:rPr>
              <a:t> </a:t>
            </a:r>
            <a:r>
              <a:rPr lang="en-US" altLang="en-US" sz="2400" dirty="0" err="1">
                <a:latin typeface="Calibri" panose="020F0502020204030204" pitchFamily="34" charset="0"/>
              </a:rPr>
              <a:t>ou</a:t>
            </a:r>
            <a:r>
              <a:rPr lang="en-US" altLang="en-US" sz="2400" dirty="0">
                <a:latin typeface="Calibri" panose="020F0502020204030204" pitchFamily="34" charset="0"/>
              </a:rPr>
              <a:t> </a:t>
            </a:r>
            <a:r>
              <a:rPr lang="en-US" altLang="en-US" sz="2400" dirty="0" err="1">
                <a:latin typeface="Calibri" panose="020F0502020204030204" pitchFamily="34" charset="0"/>
              </a:rPr>
              <a:t>ordinais</a:t>
            </a:r>
            <a:r>
              <a:rPr lang="en-US" altLang="en-US" sz="2400" dirty="0">
                <a:latin typeface="Calibri" panose="020F0502020204030204" pitchFamily="34" charset="0"/>
              </a:rPr>
              <a:t>, </a:t>
            </a:r>
            <a:r>
              <a:rPr lang="en-US" altLang="en-US" sz="2400" dirty="0" err="1">
                <a:latin typeface="Calibri" panose="020F0502020204030204" pitchFamily="34" charset="0"/>
              </a:rPr>
              <a:t>mede</a:t>
            </a:r>
            <a:r>
              <a:rPr lang="en-US" altLang="en-US" sz="2400" dirty="0">
                <a:latin typeface="Calibri" panose="020F0502020204030204" pitchFamily="34" charset="0"/>
              </a:rPr>
              <a:t> o </a:t>
            </a:r>
            <a:r>
              <a:rPr lang="en-US" altLang="en-US" sz="2400" dirty="0" err="1">
                <a:latin typeface="Calibri" panose="020F0502020204030204" pitchFamily="34" charset="0"/>
              </a:rPr>
              <a:t>grau</a:t>
            </a:r>
            <a:r>
              <a:rPr lang="en-US" altLang="en-US" sz="2400" dirty="0">
                <a:latin typeface="Calibri" panose="020F0502020204030204" pitchFamily="34" charset="0"/>
              </a:rPr>
              <a:t> de </a:t>
            </a:r>
            <a:r>
              <a:rPr lang="en-US" altLang="en-US" sz="2400" dirty="0" err="1">
                <a:latin typeface="Calibri" panose="020F0502020204030204" pitchFamily="34" charset="0"/>
              </a:rPr>
              <a:t>associação</a:t>
            </a:r>
            <a:r>
              <a:rPr lang="en-US" altLang="en-US" sz="2400" dirty="0">
                <a:latin typeface="Calibri" panose="020F0502020204030204" pitchFamily="34" charset="0"/>
              </a:rPr>
              <a:t> </a:t>
            </a:r>
            <a:r>
              <a:rPr lang="en-US" altLang="en-US" sz="2400" dirty="0" err="1">
                <a:latin typeface="Calibri" panose="020F0502020204030204" pitchFamily="34" charset="0"/>
              </a:rPr>
              <a:t>ou</a:t>
            </a:r>
            <a:r>
              <a:rPr lang="en-US" altLang="en-US" sz="2400" dirty="0">
                <a:latin typeface="Calibri" panose="020F0502020204030204" pitchFamily="34" charset="0"/>
              </a:rPr>
              <a:t> </a:t>
            </a:r>
            <a:r>
              <a:rPr lang="en-US" altLang="en-US" sz="2400" dirty="0" err="1">
                <a:latin typeface="Calibri" panose="020F0502020204030204" pitchFamily="34" charset="0"/>
              </a:rPr>
              <a:t>concordância</a:t>
            </a:r>
            <a:r>
              <a:rPr lang="en-US" altLang="en-US" sz="2400" dirty="0">
                <a:latin typeface="Calibri" panose="020F0502020204030204" pitchFamily="34" charset="0"/>
              </a:rPr>
              <a:t> entre pares de </a:t>
            </a:r>
            <a:r>
              <a:rPr lang="en-US" altLang="en-US" sz="2400" dirty="0" err="1">
                <a:latin typeface="Calibri" panose="020F0502020204030204" pitchFamily="34" charset="0"/>
              </a:rPr>
              <a:t>objectos</a:t>
            </a:r>
            <a:r>
              <a:rPr lang="en-US" altLang="en-US" sz="2400" dirty="0">
                <a:latin typeface="Calibri" panose="020F0502020204030204" pitchFamily="34" charset="0"/>
              </a:rPr>
              <a:t> </a:t>
            </a:r>
            <a:r>
              <a:rPr lang="en-US" altLang="en-US" sz="1200" dirty="0">
                <a:latin typeface="Calibri" panose="020F0502020204030204" pitchFamily="34" charset="0"/>
              </a:rPr>
              <a:t>(</a:t>
            </a:r>
            <a:r>
              <a:rPr lang="en-US" altLang="en-US" sz="1200" dirty="0" err="1">
                <a:latin typeface="Calibri" panose="020F0502020204030204" pitchFamily="34" charset="0"/>
              </a:rPr>
              <a:t>tipicamente</a:t>
            </a:r>
            <a:r>
              <a:rPr lang="en-US" altLang="en-US" sz="1200" dirty="0">
                <a:latin typeface="Calibri" panose="020F0502020204030204" pitchFamily="34" charset="0"/>
              </a:rPr>
              <a:t> para </a:t>
            </a:r>
            <a:r>
              <a:rPr lang="en-US" altLang="en-US" sz="1200" dirty="0" err="1">
                <a:latin typeface="Calibri" panose="020F0502020204030204" pitchFamily="34" charset="0"/>
              </a:rPr>
              <a:t>análises</a:t>
            </a:r>
            <a:r>
              <a:rPr lang="en-US" altLang="en-US" sz="1200" dirty="0">
                <a:latin typeface="Calibri" panose="020F0502020204030204" pitchFamily="34" charset="0"/>
              </a:rPr>
              <a:t> </a:t>
            </a:r>
            <a:r>
              <a:rPr lang="en-US" altLang="en-US" sz="1200" dirty="0" err="1">
                <a:latin typeface="Calibri" panose="020F0502020204030204" pitchFamily="34" charset="0"/>
              </a:rPr>
              <a:t>em</a:t>
            </a:r>
            <a:r>
              <a:rPr lang="en-US" altLang="en-US" sz="1200" dirty="0">
                <a:latin typeface="Calibri" panose="020F0502020204030204" pitchFamily="34" charset="0"/>
              </a:rPr>
              <a:t>  modo Q – </a:t>
            </a:r>
            <a:r>
              <a:rPr lang="en-US" altLang="en-US" sz="1200" dirty="0" err="1">
                <a:latin typeface="Calibri" panose="020F0502020204030204" pitchFamily="34" charset="0"/>
              </a:rPr>
              <a:t>comparar</a:t>
            </a:r>
            <a:r>
              <a:rPr lang="en-US" altLang="en-US" sz="1200" dirty="0">
                <a:latin typeface="Calibri" panose="020F0502020204030204" pitchFamily="34" charset="0"/>
              </a:rPr>
              <a:t> </a:t>
            </a:r>
            <a:r>
              <a:rPr lang="en-US" altLang="en-US" sz="1200" dirty="0" err="1">
                <a:latin typeface="Calibri" panose="020F0502020204030204" pitchFamily="34" charset="0"/>
              </a:rPr>
              <a:t>objectos</a:t>
            </a:r>
            <a:r>
              <a:rPr lang="en-US" altLang="en-US" sz="1200" dirty="0">
                <a:latin typeface="Calibri" panose="020F0502020204030204" pitchFamily="34" charset="0"/>
              </a:rPr>
              <a:t>)</a:t>
            </a:r>
          </a:p>
          <a:p>
            <a:pPr>
              <a:defRPr/>
            </a:pPr>
            <a:endParaRPr lang="en-US" altLang="en-US" sz="2400" dirty="0">
              <a:latin typeface="Calibri" panose="020F0502020204030204" pitchFamily="34" charset="0"/>
            </a:endParaRPr>
          </a:p>
        </p:txBody>
      </p:sp>
      <p:sp>
        <p:nvSpPr>
          <p:cNvPr id="29702" name="Text Box 2">
            <a:extLst>
              <a:ext uri="{FF2B5EF4-FFF2-40B4-BE49-F238E27FC236}">
                <a16:creationId xmlns:a16="http://schemas.microsoft.com/office/drawing/2014/main" id="{E08AF9C3-2351-4EB4-BBBB-DD9E9D1E6E2A}"/>
              </a:ext>
            </a:extLst>
          </p:cNvPr>
          <p:cNvSpPr txBox="1">
            <a:spLocks noChangeArrowheads="1"/>
          </p:cNvSpPr>
          <p:nvPr/>
        </p:nvSpPr>
        <p:spPr bwMode="auto">
          <a:xfrm>
            <a:off x="395288" y="1196975"/>
            <a:ext cx="8351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sz="3600">
                <a:latin typeface="Calibri" panose="020F0502020204030204" pitchFamily="34" charset="0"/>
              </a:rPr>
              <a:t>Selecção de medidas de semelhança</a:t>
            </a:r>
          </a:p>
        </p:txBody>
      </p:sp>
      <p:sp>
        <p:nvSpPr>
          <p:cNvPr id="18" name="Text Box 2">
            <a:extLst>
              <a:ext uri="{FF2B5EF4-FFF2-40B4-BE49-F238E27FC236}">
                <a16:creationId xmlns:a16="http://schemas.microsoft.com/office/drawing/2014/main" id="{5FFA2B1E-6C7E-4025-9CEA-1926FC292F4F}"/>
              </a:ext>
            </a:extLst>
          </p:cNvPr>
          <p:cNvSpPr txBox="1">
            <a:spLocks noChangeArrowheads="1"/>
          </p:cNvSpPr>
          <p:nvPr/>
        </p:nvSpPr>
        <p:spPr bwMode="auto">
          <a:xfrm>
            <a:off x="1116013" y="374650"/>
            <a:ext cx="543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dirty="0">
                <a:latin typeface="Calibri" panose="020F0502020204030204" pitchFamily="34" charset="0"/>
                <a:cs typeface="Helvetica" panose="020B0604020202020204" pitchFamily="34" charset="0"/>
              </a:rPr>
              <a:t>agrupamento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C227AD1-4F37-4AD3-9766-82C9CC75E689}"/>
              </a:ext>
            </a:extLst>
          </p:cNvPr>
          <p:cNvCxnSpPr/>
          <p:nvPr/>
        </p:nvCxnSpPr>
        <p:spPr>
          <a:xfrm flipH="1">
            <a:off x="1116013" y="1036638"/>
            <a:ext cx="52197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30724" name="Group 90">
            <a:extLst>
              <a:ext uri="{FF2B5EF4-FFF2-40B4-BE49-F238E27FC236}">
                <a16:creationId xmlns:a16="http://schemas.microsoft.com/office/drawing/2014/main" id="{55E9198E-1746-4BCD-ADB5-B2D1C185864C}"/>
              </a:ext>
            </a:extLst>
          </p:cNvPr>
          <p:cNvGrpSpPr>
            <a:grpSpLocks/>
          </p:cNvGrpSpPr>
          <p:nvPr/>
        </p:nvGrpSpPr>
        <p:grpSpPr bwMode="auto">
          <a:xfrm>
            <a:off x="225425" y="115888"/>
            <a:ext cx="755650" cy="954087"/>
            <a:chOff x="821414" y="5013176"/>
            <a:chExt cx="1080120" cy="1363966"/>
          </a:xfrm>
        </p:grpSpPr>
        <p:cxnSp>
          <p:nvCxnSpPr>
            <p:cNvPr id="27" name="Straight Connector 26">
              <a:extLst>
                <a:ext uri="{FF2B5EF4-FFF2-40B4-BE49-F238E27FC236}">
                  <a16:creationId xmlns:a16="http://schemas.microsoft.com/office/drawing/2014/main" id="{EF0511D0-70D7-43C6-B26F-BA218F19FF88}"/>
                </a:ext>
              </a:extLst>
            </p:cNvPr>
            <p:cNvCxnSpPr/>
            <p:nvPr/>
          </p:nvCxnSpPr>
          <p:spPr>
            <a:xfrm>
              <a:off x="1626966" y="5526082"/>
              <a:ext cx="0" cy="574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3FB9874-2F74-4AE1-AE27-E0D5922ED3CE}"/>
                </a:ext>
              </a:extLst>
            </p:cNvPr>
            <p:cNvCxnSpPr/>
            <p:nvPr/>
          </p:nvCxnSpPr>
          <p:spPr>
            <a:xfrm>
              <a:off x="1105060" y="5308210"/>
              <a:ext cx="0" cy="649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C0AD980D-8F21-4779-9D93-A45D1AEA1E30}"/>
                </a:ext>
              </a:extLst>
            </p:cNvPr>
            <p:cNvSpPr/>
            <p:nvPr/>
          </p:nvSpPr>
          <p:spPr>
            <a:xfrm>
              <a:off x="821414" y="5013176"/>
              <a:ext cx="1080120" cy="1363966"/>
            </a:xfrm>
            <a:prstGeom prst="round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a:extLst>
                <a:ext uri="{FF2B5EF4-FFF2-40B4-BE49-F238E27FC236}">
                  <a16:creationId xmlns:a16="http://schemas.microsoft.com/office/drawing/2014/main" id="{479E739F-6D4E-4149-8274-80030E08E180}"/>
                </a:ext>
              </a:extLst>
            </p:cNvPr>
            <p:cNvSpPr/>
            <p:nvPr/>
          </p:nvSpPr>
          <p:spPr>
            <a:xfrm>
              <a:off x="987063" y="5514734"/>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a:extLst>
                <a:ext uri="{FF2B5EF4-FFF2-40B4-BE49-F238E27FC236}">
                  <a16:creationId xmlns:a16="http://schemas.microsoft.com/office/drawing/2014/main" id="{1A85533A-6620-420E-A353-DE2AB5ECA392}"/>
                </a:ext>
              </a:extLst>
            </p:cNvPr>
            <p:cNvSpPr/>
            <p:nvPr/>
          </p:nvSpPr>
          <p:spPr>
            <a:xfrm>
              <a:off x="1508970" y="5596436"/>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2" name="Straight Connector 31">
              <a:extLst>
                <a:ext uri="{FF2B5EF4-FFF2-40B4-BE49-F238E27FC236}">
                  <a16:creationId xmlns:a16="http://schemas.microsoft.com/office/drawing/2014/main" id="{03E98E94-2937-403C-9CC9-AF4F985C8A62}"/>
                </a:ext>
              </a:extLst>
            </p:cNvPr>
            <p:cNvCxnSpPr/>
            <p:nvPr/>
          </p:nvCxnSpPr>
          <p:spPr>
            <a:xfrm>
              <a:off x="987063" y="559643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293DE26-CD6A-4DCD-A306-6AE596B7B062}"/>
                </a:ext>
              </a:extLst>
            </p:cNvPr>
            <p:cNvCxnSpPr/>
            <p:nvPr/>
          </p:nvCxnSpPr>
          <p:spPr>
            <a:xfrm>
              <a:off x="1508970" y="5750761"/>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722F18B-9FC7-451B-9723-DC736965D0DA}"/>
                </a:ext>
              </a:extLst>
            </p:cNvPr>
            <p:cNvCxnSpPr/>
            <p:nvPr/>
          </p:nvCxnSpPr>
          <p:spPr>
            <a:xfrm>
              <a:off x="982525" y="5308210"/>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42584A5-CBF9-44D5-ACC5-EB69FA46D4D5}"/>
                </a:ext>
              </a:extLst>
            </p:cNvPr>
            <p:cNvCxnSpPr/>
            <p:nvPr/>
          </p:nvCxnSpPr>
          <p:spPr>
            <a:xfrm>
              <a:off x="982525" y="595728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19461F8-E072-4825-9FA2-C7B22885A121}"/>
                </a:ext>
              </a:extLst>
            </p:cNvPr>
            <p:cNvCxnSpPr/>
            <p:nvPr/>
          </p:nvCxnSpPr>
          <p:spPr>
            <a:xfrm>
              <a:off x="1508970" y="6100264"/>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27FD546-58B2-4DAB-BC42-E27B73FEA098}"/>
                </a:ext>
              </a:extLst>
            </p:cNvPr>
            <p:cNvCxnSpPr/>
            <p:nvPr/>
          </p:nvCxnSpPr>
          <p:spPr>
            <a:xfrm>
              <a:off x="1508970" y="5526082"/>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725" name="Text Box 4">
            <a:extLst>
              <a:ext uri="{FF2B5EF4-FFF2-40B4-BE49-F238E27FC236}">
                <a16:creationId xmlns:a16="http://schemas.microsoft.com/office/drawing/2014/main" id="{B667DA4B-0527-4EE7-8700-123A71CCE1BA}"/>
              </a:ext>
            </a:extLst>
          </p:cNvPr>
          <p:cNvSpPr txBox="1">
            <a:spLocks noChangeArrowheads="1"/>
          </p:cNvSpPr>
          <p:nvPr/>
        </p:nvSpPr>
        <p:spPr bwMode="auto">
          <a:xfrm>
            <a:off x="415920" y="1814513"/>
            <a:ext cx="3455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sz="2400" b="0">
                <a:latin typeface="Calibri" panose="020F0502020204030204" pitchFamily="34" charset="0"/>
              </a:rPr>
              <a:t>Distância euclideana:</a:t>
            </a:r>
          </a:p>
        </p:txBody>
      </p:sp>
      <p:sp>
        <p:nvSpPr>
          <p:cNvPr id="30726" name="Text Box 7">
            <a:extLst>
              <a:ext uri="{FF2B5EF4-FFF2-40B4-BE49-F238E27FC236}">
                <a16:creationId xmlns:a16="http://schemas.microsoft.com/office/drawing/2014/main" id="{518EC4D0-5358-483C-B7FC-65486688152B}"/>
              </a:ext>
            </a:extLst>
          </p:cNvPr>
          <p:cNvSpPr txBox="1">
            <a:spLocks noChangeArrowheads="1"/>
          </p:cNvSpPr>
          <p:nvPr/>
        </p:nvSpPr>
        <p:spPr bwMode="auto">
          <a:xfrm>
            <a:off x="381000" y="1127125"/>
            <a:ext cx="83518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sz="3600">
                <a:latin typeface="Calibri" panose="020F0502020204030204" pitchFamily="34" charset="0"/>
              </a:rPr>
              <a:t>Variáveis medidas em escalas intervaladas</a:t>
            </a:r>
          </a:p>
        </p:txBody>
      </p:sp>
      <p:sp>
        <p:nvSpPr>
          <p:cNvPr id="30727" name="Text Box 31">
            <a:extLst>
              <a:ext uri="{FF2B5EF4-FFF2-40B4-BE49-F238E27FC236}">
                <a16:creationId xmlns:a16="http://schemas.microsoft.com/office/drawing/2014/main" id="{F86AC7FB-5D68-473C-84D2-BFC24300643C}"/>
              </a:ext>
            </a:extLst>
          </p:cNvPr>
          <p:cNvSpPr txBox="1">
            <a:spLocks noChangeArrowheads="1"/>
          </p:cNvSpPr>
          <p:nvPr/>
        </p:nvSpPr>
        <p:spPr bwMode="auto">
          <a:xfrm>
            <a:off x="-17467" y="3398838"/>
            <a:ext cx="43195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sz="2400" b="0">
                <a:latin typeface="Calibri" panose="020F0502020204030204" pitchFamily="34" charset="0"/>
              </a:rPr>
              <a:t>Distância euclideana quadrada:</a:t>
            </a:r>
          </a:p>
        </p:txBody>
      </p:sp>
      <p:graphicFrame>
        <p:nvGraphicFramePr>
          <p:cNvPr id="30728" name="Object 32">
            <a:extLst>
              <a:ext uri="{FF2B5EF4-FFF2-40B4-BE49-F238E27FC236}">
                <a16:creationId xmlns:a16="http://schemas.microsoft.com/office/drawing/2014/main" id="{DBC0B496-20F2-40E8-AE8D-6E19C12359AC}"/>
              </a:ext>
            </a:extLst>
          </p:cNvPr>
          <p:cNvGraphicFramePr>
            <a:graphicFrameLocks noChangeAspect="1"/>
          </p:cNvGraphicFramePr>
          <p:nvPr>
            <p:extLst>
              <p:ext uri="{D42A27DB-BD31-4B8C-83A1-F6EECF244321}">
                <p14:modId xmlns:p14="http://schemas.microsoft.com/office/powerpoint/2010/main" val="1679417192"/>
              </p:ext>
            </p:extLst>
          </p:nvPr>
        </p:nvGraphicFramePr>
        <p:xfrm>
          <a:off x="1128708" y="3930650"/>
          <a:ext cx="2074862" cy="647700"/>
        </p:xfrm>
        <a:graphic>
          <a:graphicData uri="http://schemas.openxmlformats.org/presentationml/2006/ole">
            <mc:AlternateContent xmlns:mc="http://schemas.openxmlformats.org/markup-compatibility/2006">
              <mc:Choice xmlns:v="urn:schemas-microsoft-com:vml" Requires="v">
                <p:oleObj spid="_x0000_s4506" name="Equation" r:id="rId4" imgW="812447" imgH="253890" progId="Equation.3">
                  <p:embed/>
                </p:oleObj>
              </mc:Choice>
              <mc:Fallback>
                <p:oleObj name="Equation" r:id="rId4" imgW="812447" imgH="253890" progId="Equation.3">
                  <p:embed/>
                  <p:pic>
                    <p:nvPicPr>
                      <p:cNvPr id="30728" name="Object 32">
                        <a:extLst>
                          <a:ext uri="{FF2B5EF4-FFF2-40B4-BE49-F238E27FC236}">
                            <a16:creationId xmlns:a16="http://schemas.microsoft.com/office/drawing/2014/main" id="{DBC0B496-20F2-40E8-AE8D-6E19C12359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8708" y="3930650"/>
                        <a:ext cx="2074862" cy="647700"/>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9" name="Text Box 35">
            <a:extLst>
              <a:ext uri="{FF2B5EF4-FFF2-40B4-BE49-F238E27FC236}">
                <a16:creationId xmlns:a16="http://schemas.microsoft.com/office/drawing/2014/main" id="{F0DE9CA2-B4D0-4EED-8A30-91A67E082A35}"/>
              </a:ext>
            </a:extLst>
          </p:cNvPr>
          <p:cNvSpPr txBox="1">
            <a:spLocks noChangeArrowheads="1"/>
          </p:cNvSpPr>
          <p:nvPr/>
        </p:nvSpPr>
        <p:spPr bwMode="auto">
          <a:xfrm>
            <a:off x="-158744" y="4966552"/>
            <a:ext cx="47307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sz="2400" b="0" dirty="0">
                <a:latin typeface="Calibri" panose="020F0502020204030204" pitchFamily="34" charset="0"/>
              </a:rPr>
              <a:t>Distância de </a:t>
            </a:r>
            <a:r>
              <a:rPr lang="pt-PT" altLang="en-US" sz="2400" b="0" dirty="0" err="1">
                <a:latin typeface="Calibri" panose="020F0502020204030204" pitchFamily="34" charset="0"/>
              </a:rPr>
              <a:t>Chebychev</a:t>
            </a:r>
            <a:r>
              <a:rPr lang="pt-PT" altLang="en-US" sz="2400" b="0" dirty="0">
                <a:latin typeface="Calibri" panose="020F0502020204030204" pitchFamily="34" charset="0"/>
              </a:rPr>
              <a:t> </a:t>
            </a:r>
          </a:p>
          <a:p>
            <a:pPr algn="ctr" eaLnBrk="1" hangingPunct="1">
              <a:spcBef>
                <a:spcPct val="0"/>
              </a:spcBef>
              <a:buFontTx/>
              <a:buNone/>
            </a:pPr>
            <a:r>
              <a:rPr lang="pt-PT" altLang="en-US" sz="2400" b="0" dirty="0">
                <a:latin typeface="Calibri" panose="020F0502020204030204" pitchFamily="34" charset="0"/>
              </a:rPr>
              <a:t>(“</a:t>
            </a:r>
            <a:r>
              <a:rPr lang="pt-PT" altLang="en-US" sz="2400" b="0" dirty="0" err="1">
                <a:latin typeface="Calibri" panose="020F0502020204030204" pitchFamily="34" charset="0"/>
              </a:rPr>
              <a:t>maximum</a:t>
            </a:r>
            <a:r>
              <a:rPr lang="pt-PT" altLang="en-US" sz="2400" b="0" dirty="0">
                <a:latin typeface="Calibri" panose="020F0502020204030204" pitchFamily="34" charset="0"/>
              </a:rPr>
              <a:t>”):</a:t>
            </a:r>
          </a:p>
        </p:txBody>
      </p:sp>
      <p:graphicFrame>
        <p:nvGraphicFramePr>
          <p:cNvPr id="30730" name="Object 36">
            <a:extLst>
              <a:ext uri="{FF2B5EF4-FFF2-40B4-BE49-F238E27FC236}">
                <a16:creationId xmlns:a16="http://schemas.microsoft.com/office/drawing/2014/main" id="{D94FFC44-DDEF-446B-8CD3-613C4613DB37}"/>
              </a:ext>
            </a:extLst>
          </p:cNvPr>
          <p:cNvGraphicFramePr>
            <a:graphicFrameLocks noChangeAspect="1"/>
          </p:cNvGraphicFramePr>
          <p:nvPr>
            <p:extLst>
              <p:ext uri="{D42A27DB-BD31-4B8C-83A1-F6EECF244321}">
                <p14:modId xmlns:p14="http://schemas.microsoft.com/office/powerpoint/2010/main" val="252986640"/>
              </p:ext>
            </p:extLst>
          </p:nvPr>
        </p:nvGraphicFramePr>
        <p:xfrm>
          <a:off x="1105688" y="5938044"/>
          <a:ext cx="2073275" cy="647700"/>
        </p:xfrm>
        <a:graphic>
          <a:graphicData uri="http://schemas.openxmlformats.org/presentationml/2006/ole">
            <mc:AlternateContent xmlns:mc="http://schemas.openxmlformats.org/markup-compatibility/2006">
              <mc:Choice xmlns:v="urn:schemas-microsoft-com:vml" Requires="v">
                <p:oleObj spid="_x0000_s4507" name="Equation" r:id="rId6" imgW="812447" imgH="253890" progId="Equation.3">
                  <p:embed/>
                </p:oleObj>
              </mc:Choice>
              <mc:Fallback>
                <p:oleObj name="Equation" r:id="rId6" imgW="812447" imgH="253890" progId="Equation.3">
                  <p:embed/>
                  <p:pic>
                    <p:nvPicPr>
                      <p:cNvPr id="30730" name="Object 36">
                        <a:extLst>
                          <a:ext uri="{FF2B5EF4-FFF2-40B4-BE49-F238E27FC236}">
                            <a16:creationId xmlns:a16="http://schemas.microsoft.com/office/drawing/2014/main" id="{D94FFC44-DDEF-446B-8CD3-613C4613DB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5688" y="5938044"/>
                        <a:ext cx="2073275" cy="647700"/>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33" name="Text Box 42">
            <a:extLst>
              <a:ext uri="{FF2B5EF4-FFF2-40B4-BE49-F238E27FC236}">
                <a16:creationId xmlns:a16="http://schemas.microsoft.com/office/drawing/2014/main" id="{955595EE-3283-4800-B138-152A45734F3B}"/>
              </a:ext>
            </a:extLst>
          </p:cNvPr>
          <p:cNvSpPr txBox="1">
            <a:spLocks noChangeArrowheads="1"/>
          </p:cNvSpPr>
          <p:nvPr/>
        </p:nvSpPr>
        <p:spPr bwMode="auto">
          <a:xfrm>
            <a:off x="5046657" y="1855780"/>
            <a:ext cx="33131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sz="2400" b="0">
                <a:latin typeface="Calibri" panose="020F0502020204030204" pitchFamily="34" charset="0"/>
              </a:rPr>
              <a:t>Distância de Minkowski:</a:t>
            </a:r>
          </a:p>
        </p:txBody>
      </p:sp>
      <p:graphicFrame>
        <p:nvGraphicFramePr>
          <p:cNvPr id="30734" name="Object 44">
            <a:extLst>
              <a:ext uri="{FF2B5EF4-FFF2-40B4-BE49-F238E27FC236}">
                <a16:creationId xmlns:a16="http://schemas.microsoft.com/office/drawing/2014/main" id="{908EEA25-EE7F-47FE-AC79-8D76FE0B1CD6}"/>
              </a:ext>
            </a:extLst>
          </p:cNvPr>
          <p:cNvGraphicFramePr>
            <a:graphicFrameLocks noChangeAspect="1"/>
          </p:cNvGraphicFramePr>
          <p:nvPr>
            <p:extLst>
              <p:ext uri="{D42A27DB-BD31-4B8C-83A1-F6EECF244321}">
                <p14:modId xmlns:p14="http://schemas.microsoft.com/office/powerpoint/2010/main" val="1811165661"/>
              </p:ext>
            </p:extLst>
          </p:nvPr>
        </p:nvGraphicFramePr>
        <p:xfrm>
          <a:off x="5565769" y="2276467"/>
          <a:ext cx="2333625" cy="938213"/>
        </p:xfrm>
        <a:graphic>
          <a:graphicData uri="http://schemas.openxmlformats.org/presentationml/2006/ole">
            <mc:AlternateContent xmlns:mc="http://schemas.openxmlformats.org/markup-compatibility/2006">
              <mc:Choice xmlns:v="urn:schemas-microsoft-com:vml" Requires="v">
                <p:oleObj spid="_x0000_s4508" name="Equation" r:id="rId8" imgW="914400" imgH="368300" progId="Equation.3">
                  <p:embed/>
                </p:oleObj>
              </mc:Choice>
              <mc:Fallback>
                <p:oleObj name="Equation" r:id="rId8" imgW="914400" imgH="368300" progId="Equation.3">
                  <p:embed/>
                  <p:pic>
                    <p:nvPicPr>
                      <p:cNvPr id="30734" name="Object 44">
                        <a:extLst>
                          <a:ext uri="{FF2B5EF4-FFF2-40B4-BE49-F238E27FC236}">
                            <a16:creationId xmlns:a16="http://schemas.microsoft.com/office/drawing/2014/main" id="{908EEA25-EE7F-47FE-AC79-8D76FE0B1CD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5769" y="2276467"/>
                        <a:ext cx="2333625" cy="938213"/>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35" name="Text Box 45">
            <a:extLst>
              <a:ext uri="{FF2B5EF4-FFF2-40B4-BE49-F238E27FC236}">
                <a16:creationId xmlns:a16="http://schemas.microsoft.com/office/drawing/2014/main" id="{A70F7DFB-97A9-4218-8BA8-EE211CAC3635}"/>
              </a:ext>
            </a:extLst>
          </p:cNvPr>
          <p:cNvSpPr txBox="1">
            <a:spLocks noChangeArrowheads="1"/>
          </p:cNvSpPr>
          <p:nvPr/>
        </p:nvSpPr>
        <p:spPr bwMode="auto">
          <a:xfrm>
            <a:off x="5264144" y="3562342"/>
            <a:ext cx="287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sz="2400" b="0">
                <a:latin typeface="Calibri" panose="020F0502020204030204" pitchFamily="34" charset="0"/>
              </a:rPr>
              <a:t>Distância potência:</a:t>
            </a:r>
          </a:p>
        </p:txBody>
      </p:sp>
      <p:graphicFrame>
        <p:nvGraphicFramePr>
          <p:cNvPr id="30736" name="Object 47">
            <a:extLst>
              <a:ext uri="{FF2B5EF4-FFF2-40B4-BE49-F238E27FC236}">
                <a16:creationId xmlns:a16="http://schemas.microsoft.com/office/drawing/2014/main" id="{D9E55F8F-F716-43EA-A795-3BEB5D6D695C}"/>
              </a:ext>
            </a:extLst>
          </p:cNvPr>
          <p:cNvGraphicFramePr>
            <a:graphicFrameLocks noChangeAspect="1"/>
          </p:cNvGraphicFramePr>
          <p:nvPr>
            <p:extLst>
              <p:ext uri="{D42A27DB-BD31-4B8C-83A1-F6EECF244321}">
                <p14:modId xmlns:p14="http://schemas.microsoft.com/office/powerpoint/2010/main" val="1827370534"/>
              </p:ext>
            </p:extLst>
          </p:nvPr>
        </p:nvGraphicFramePr>
        <p:xfrm>
          <a:off x="5567357" y="3983030"/>
          <a:ext cx="2268537" cy="938212"/>
        </p:xfrm>
        <a:graphic>
          <a:graphicData uri="http://schemas.openxmlformats.org/presentationml/2006/ole">
            <mc:AlternateContent xmlns:mc="http://schemas.openxmlformats.org/markup-compatibility/2006">
              <mc:Choice xmlns:v="urn:schemas-microsoft-com:vml" Requires="v">
                <p:oleObj spid="_x0000_s4509" name="Equation" r:id="rId10" imgW="889000" imgH="368300" progId="Equation.3">
                  <p:embed/>
                </p:oleObj>
              </mc:Choice>
              <mc:Fallback>
                <p:oleObj name="Equation" r:id="rId10" imgW="889000" imgH="368300" progId="Equation.3">
                  <p:embed/>
                  <p:pic>
                    <p:nvPicPr>
                      <p:cNvPr id="30736" name="Object 47">
                        <a:extLst>
                          <a:ext uri="{FF2B5EF4-FFF2-40B4-BE49-F238E27FC236}">
                            <a16:creationId xmlns:a16="http://schemas.microsoft.com/office/drawing/2014/main" id="{D9E55F8F-F716-43EA-A795-3BEB5D6D695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67357" y="3983030"/>
                        <a:ext cx="2268537" cy="938212"/>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37" name="Object 5">
            <a:extLst>
              <a:ext uri="{FF2B5EF4-FFF2-40B4-BE49-F238E27FC236}">
                <a16:creationId xmlns:a16="http://schemas.microsoft.com/office/drawing/2014/main" id="{74F095BB-C333-44FB-A188-03CB10C448D6}"/>
              </a:ext>
            </a:extLst>
          </p:cNvPr>
          <p:cNvGraphicFramePr>
            <a:graphicFrameLocks noChangeAspect="1"/>
          </p:cNvGraphicFramePr>
          <p:nvPr>
            <p:extLst>
              <p:ext uri="{D42A27DB-BD31-4B8C-83A1-F6EECF244321}">
                <p14:modId xmlns:p14="http://schemas.microsoft.com/office/powerpoint/2010/main" val="642327"/>
              </p:ext>
            </p:extLst>
          </p:nvPr>
        </p:nvGraphicFramePr>
        <p:xfrm>
          <a:off x="933445" y="2290763"/>
          <a:ext cx="2365375" cy="777875"/>
        </p:xfrm>
        <a:graphic>
          <a:graphicData uri="http://schemas.openxmlformats.org/presentationml/2006/ole">
            <mc:AlternateContent xmlns:mc="http://schemas.openxmlformats.org/markup-compatibility/2006">
              <mc:Choice xmlns:v="urn:schemas-microsoft-com:vml" Requires="v">
                <p:oleObj spid="_x0000_s4510" name="Equation" r:id="rId12" imgW="926698" imgH="304668" progId="Equation.3">
                  <p:embed/>
                </p:oleObj>
              </mc:Choice>
              <mc:Fallback>
                <p:oleObj name="Equation" r:id="rId12" imgW="926698" imgH="304668" progId="Equation.3">
                  <p:embed/>
                  <p:pic>
                    <p:nvPicPr>
                      <p:cNvPr id="30737" name="Object 5">
                        <a:extLst>
                          <a:ext uri="{FF2B5EF4-FFF2-40B4-BE49-F238E27FC236}">
                            <a16:creationId xmlns:a16="http://schemas.microsoft.com/office/drawing/2014/main" id="{74F095BB-C333-44FB-A188-03CB10C448D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3445" y="2290763"/>
                        <a:ext cx="2365375" cy="777875"/>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 name="Text Box 38">
            <a:extLst>
              <a:ext uri="{FF2B5EF4-FFF2-40B4-BE49-F238E27FC236}">
                <a16:creationId xmlns:a16="http://schemas.microsoft.com/office/drawing/2014/main" id="{1EAD6BDC-0CD5-4EBB-B212-ABEE529C6301}"/>
              </a:ext>
            </a:extLst>
          </p:cNvPr>
          <p:cNvSpPr txBox="1">
            <a:spLocks noChangeArrowheads="1"/>
          </p:cNvSpPr>
          <p:nvPr/>
        </p:nvSpPr>
        <p:spPr bwMode="auto">
          <a:xfrm>
            <a:off x="3871906" y="5116517"/>
            <a:ext cx="56149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sz="2400" b="0" dirty="0">
                <a:latin typeface="Calibri" panose="020F0502020204030204" pitchFamily="34" charset="0"/>
              </a:rPr>
              <a:t>Distância de </a:t>
            </a:r>
            <a:r>
              <a:rPr lang="pt-PT" altLang="en-US" sz="2400" b="0" dirty="0" err="1">
                <a:latin typeface="Calibri" panose="020F0502020204030204" pitchFamily="34" charset="0"/>
              </a:rPr>
              <a:t>City-Block</a:t>
            </a:r>
            <a:r>
              <a:rPr lang="pt-PT" altLang="en-US" sz="2400" b="0" dirty="0">
                <a:latin typeface="Calibri" panose="020F0502020204030204" pitchFamily="34" charset="0"/>
              </a:rPr>
              <a:t> </a:t>
            </a:r>
          </a:p>
          <a:p>
            <a:pPr algn="ctr" eaLnBrk="1" hangingPunct="1">
              <a:spcBef>
                <a:spcPct val="0"/>
              </a:spcBef>
              <a:buFontTx/>
              <a:buNone/>
            </a:pPr>
            <a:r>
              <a:rPr lang="pt-PT" altLang="en-US" sz="2400" b="0" dirty="0">
                <a:latin typeface="Calibri" panose="020F0502020204030204" pitchFamily="34" charset="0"/>
              </a:rPr>
              <a:t>(ou Manhattan):</a:t>
            </a:r>
          </a:p>
        </p:txBody>
      </p:sp>
      <p:graphicFrame>
        <p:nvGraphicFramePr>
          <p:cNvPr id="39" name="Object 41">
            <a:extLst>
              <a:ext uri="{FF2B5EF4-FFF2-40B4-BE49-F238E27FC236}">
                <a16:creationId xmlns:a16="http://schemas.microsoft.com/office/drawing/2014/main" id="{FE961D9E-61C7-4671-B482-033007329B41}"/>
              </a:ext>
            </a:extLst>
          </p:cNvPr>
          <p:cNvGraphicFramePr>
            <a:graphicFrameLocks noChangeAspect="1"/>
          </p:cNvGraphicFramePr>
          <p:nvPr>
            <p:extLst>
              <p:ext uri="{D42A27DB-BD31-4B8C-83A1-F6EECF244321}">
                <p14:modId xmlns:p14="http://schemas.microsoft.com/office/powerpoint/2010/main" val="3170646256"/>
              </p:ext>
            </p:extLst>
          </p:nvPr>
        </p:nvGraphicFramePr>
        <p:xfrm>
          <a:off x="5857868" y="6159500"/>
          <a:ext cx="1749425" cy="647700"/>
        </p:xfrm>
        <a:graphic>
          <a:graphicData uri="http://schemas.openxmlformats.org/presentationml/2006/ole">
            <mc:AlternateContent xmlns:mc="http://schemas.openxmlformats.org/markup-compatibility/2006">
              <mc:Choice xmlns:v="urn:schemas-microsoft-com:vml" Requires="v">
                <p:oleObj spid="_x0000_s4511" name="Equation" r:id="rId14" imgW="685800" imgH="254000" progId="Equation.3">
                  <p:embed/>
                </p:oleObj>
              </mc:Choice>
              <mc:Fallback>
                <p:oleObj name="Equation" r:id="rId14" imgW="685800" imgH="254000" progId="Equation.3">
                  <p:embed/>
                  <p:pic>
                    <p:nvPicPr>
                      <p:cNvPr id="30732" name="Object 41">
                        <a:extLst>
                          <a:ext uri="{FF2B5EF4-FFF2-40B4-BE49-F238E27FC236}">
                            <a16:creationId xmlns:a16="http://schemas.microsoft.com/office/drawing/2014/main" id="{6550E3CD-01E5-41A1-B82B-E37732A94BC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57868" y="6159500"/>
                        <a:ext cx="1749425" cy="647700"/>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 name="Text Box 2">
            <a:extLst>
              <a:ext uri="{FF2B5EF4-FFF2-40B4-BE49-F238E27FC236}">
                <a16:creationId xmlns:a16="http://schemas.microsoft.com/office/drawing/2014/main" id="{AC836D30-1754-413C-9611-516B7B396156}"/>
              </a:ext>
            </a:extLst>
          </p:cNvPr>
          <p:cNvSpPr txBox="1">
            <a:spLocks noChangeArrowheads="1"/>
          </p:cNvSpPr>
          <p:nvPr/>
        </p:nvSpPr>
        <p:spPr bwMode="auto">
          <a:xfrm>
            <a:off x="1116013" y="374650"/>
            <a:ext cx="543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dirty="0">
                <a:latin typeface="Calibri" panose="020F0502020204030204" pitchFamily="34" charset="0"/>
                <a:cs typeface="Helvetica" panose="020B0604020202020204" pitchFamily="34" charset="0"/>
              </a:rPr>
              <a:t>agrupamento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84EBF6-BA0C-4894-91AD-7A8B1A66A8BC}"/>
              </a:ext>
            </a:extLst>
          </p:cNvPr>
          <p:cNvSpPr txBox="1"/>
          <p:nvPr/>
        </p:nvSpPr>
        <p:spPr>
          <a:xfrm>
            <a:off x="2628900" y="6386513"/>
            <a:ext cx="6657975" cy="369332"/>
          </a:xfrm>
          <a:prstGeom prst="rect">
            <a:avLst/>
          </a:prstGeom>
          <a:noFill/>
        </p:spPr>
        <p:txBody>
          <a:bodyPr wrap="square" rtlCol="0">
            <a:spAutoFit/>
          </a:bodyPr>
          <a:lstStyle/>
          <a:p>
            <a:r>
              <a:rPr lang="en-US" dirty="0"/>
              <a:t>https://techcrunch.com/2010/08/04/schmidt-data/?guccounter=1</a:t>
            </a:r>
          </a:p>
        </p:txBody>
      </p:sp>
      <p:pic>
        <p:nvPicPr>
          <p:cNvPr id="3" name="Picture 2">
            <a:extLst>
              <a:ext uri="{FF2B5EF4-FFF2-40B4-BE49-F238E27FC236}">
                <a16:creationId xmlns:a16="http://schemas.microsoft.com/office/drawing/2014/main" id="{F9CEFE2E-524B-4E35-ADEB-91A9D26707BF}"/>
              </a:ext>
            </a:extLst>
          </p:cNvPr>
          <p:cNvPicPr>
            <a:picLocks noChangeAspect="1"/>
          </p:cNvPicPr>
          <p:nvPr/>
        </p:nvPicPr>
        <p:blipFill>
          <a:blip r:embed="rId2"/>
          <a:stretch>
            <a:fillRect/>
          </a:stretch>
        </p:blipFill>
        <p:spPr>
          <a:xfrm>
            <a:off x="714375" y="102155"/>
            <a:ext cx="7715250" cy="2028825"/>
          </a:xfrm>
          <a:prstGeom prst="rect">
            <a:avLst/>
          </a:prstGeom>
        </p:spPr>
      </p:pic>
      <p:sp>
        <p:nvSpPr>
          <p:cNvPr id="5" name="TextBox 4">
            <a:extLst>
              <a:ext uri="{FF2B5EF4-FFF2-40B4-BE49-F238E27FC236}">
                <a16:creationId xmlns:a16="http://schemas.microsoft.com/office/drawing/2014/main" id="{2DD5465D-12AF-4CDC-BD4F-BE8F20ABD2CF}"/>
              </a:ext>
            </a:extLst>
          </p:cNvPr>
          <p:cNvSpPr txBox="1"/>
          <p:nvPr/>
        </p:nvSpPr>
        <p:spPr>
          <a:xfrm>
            <a:off x="171450" y="2300288"/>
            <a:ext cx="8658225" cy="4093428"/>
          </a:xfrm>
          <a:prstGeom prst="rect">
            <a:avLst/>
          </a:prstGeom>
          <a:noFill/>
        </p:spPr>
        <p:txBody>
          <a:bodyPr wrap="square" rtlCol="0">
            <a:spAutoFit/>
          </a:bodyPr>
          <a:lstStyle/>
          <a:p>
            <a:r>
              <a:rPr lang="en-US" sz="2000" dirty="0"/>
              <a:t>Today at the </a:t>
            </a:r>
            <a:r>
              <a:rPr lang="en-US" sz="2000" dirty="0" err="1">
                <a:hlinkClick r:id="rId3"/>
              </a:rPr>
              <a:t>Techonomy</a:t>
            </a:r>
            <a:r>
              <a:rPr lang="en-US" sz="2000" dirty="0"/>
              <a:t> conference in Lake Tahoe, CA, the first panel featured </a:t>
            </a:r>
            <a:r>
              <a:rPr lang="en-US" sz="2000" dirty="0">
                <a:highlight>
                  <a:srgbClr val="FFFF00"/>
                </a:highlight>
              </a:rPr>
              <a:t>Google CEO </a:t>
            </a:r>
            <a:r>
              <a:rPr lang="en-US" sz="2000" dirty="0">
                <a:highlight>
                  <a:srgbClr val="FFFF00"/>
                </a:highlight>
                <a:hlinkClick r:id="rId4"/>
              </a:rPr>
              <a:t>Eric Schmidt</a:t>
            </a:r>
            <a:r>
              <a:rPr lang="en-US" sz="2000" dirty="0"/>
              <a:t>. As moderator David Kirkpatrick was introducing him, he rattled off a massive stat</a:t>
            </a:r>
            <a:r>
              <a:rPr lang="en-US" sz="2000" dirty="0">
                <a:highlight>
                  <a:srgbClr val="FFFF00"/>
                </a:highlight>
              </a:rPr>
              <a:t>… Every two days now we create as much information as we did from the dawn of civilization up until  2003</a:t>
            </a:r>
            <a:r>
              <a:rPr lang="en-US" sz="2000" dirty="0"/>
              <a:t>, according to Schmidt. That’s something like </a:t>
            </a:r>
            <a:r>
              <a:rPr lang="en-US" sz="2000" dirty="0">
                <a:highlight>
                  <a:srgbClr val="FFFF00"/>
                </a:highlight>
              </a:rPr>
              <a:t>five exabytes of data</a:t>
            </a:r>
            <a:r>
              <a:rPr lang="en-US" sz="2000" dirty="0"/>
              <a:t>, he says.  “</a:t>
            </a:r>
            <a:r>
              <a:rPr lang="en-US" sz="2000" i="1" dirty="0"/>
              <a:t>The real issue </a:t>
            </a:r>
            <a:r>
              <a:rPr lang="en-US" sz="2000" i="1" dirty="0">
                <a:highlight>
                  <a:srgbClr val="FFFF00"/>
                </a:highlight>
              </a:rPr>
              <a:t>is user-generated content</a:t>
            </a:r>
            <a:r>
              <a:rPr lang="en-US" sz="2000" dirty="0"/>
              <a:t>,” Schmidt said. He noted that pictures, instant messages, and tweets all add to this. Naturally, all of this information helps Google. But he cautioned that just because companies like his can do all sorts of things with this information, the more pressing question now is if they </a:t>
            </a:r>
            <a:r>
              <a:rPr lang="en-US" sz="2000" i="1" dirty="0"/>
              <a:t>should</a:t>
            </a:r>
            <a:r>
              <a:rPr lang="en-US" sz="2000" dirty="0"/>
              <a:t>. Schmidt noted that while technology is neutral, he doesn’t believe people are ready for what’s coming.</a:t>
            </a:r>
          </a:p>
          <a:p>
            <a:r>
              <a:rPr lang="en-US" sz="2000" dirty="0"/>
              <a:t>“</a:t>
            </a:r>
            <a:r>
              <a:rPr lang="en-US" sz="2000" i="1" dirty="0"/>
              <a:t>I spend most of my time assuming </a:t>
            </a:r>
            <a:r>
              <a:rPr lang="en-US" sz="2000" i="1" dirty="0">
                <a:highlight>
                  <a:srgbClr val="FFFF00"/>
                </a:highlight>
              </a:rPr>
              <a:t>the world is not ready for the technology revolution that will be happening to them soon</a:t>
            </a:r>
            <a:r>
              <a:rPr lang="en-US" sz="2000" dirty="0"/>
              <a:t>,” Schmidt said.</a:t>
            </a:r>
          </a:p>
          <a:p>
            <a:endParaRPr lang="en-US" sz="2000" dirty="0"/>
          </a:p>
        </p:txBody>
      </p:sp>
    </p:spTree>
    <p:extLst>
      <p:ext uri="{BB962C8B-B14F-4D97-AF65-F5344CB8AC3E}">
        <p14:creationId xmlns:p14="http://schemas.microsoft.com/office/powerpoint/2010/main" val="3459985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640923-863E-4C6F-B523-1CE9AAD1894D}"/>
              </a:ext>
            </a:extLst>
          </p:cNvPr>
          <p:cNvSpPr txBox="1"/>
          <p:nvPr/>
        </p:nvSpPr>
        <p:spPr>
          <a:xfrm>
            <a:off x="114300" y="1055041"/>
            <a:ext cx="2371725" cy="830997"/>
          </a:xfrm>
          <a:prstGeom prst="rect">
            <a:avLst/>
          </a:prstGeom>
          <a:solidFill>
            <a:srgbClr val="00B0F0"/>
          </a:solidFill>
          <a:ln>
            <a:noFill/>
          </a:ln>
        </p:spPr>
        <p:txBody>
          <a:bodyPr wrap="square">
            <a:spAutoFit/>
          </a:bodyPr>
          <a:lstStyle>
            <a:defPPr>
              <a:defRPr lang="en-US"/>
            </a:defPPr>
            <a:lvl1pPr algn="ctr">
              <a:spcBef>
                <a:spcPct val="0"/>
              </a:spcBef>
              <a:buFontTx/>
              <a:buNone/>
              <a:defRPr sz="2400" b="0">
                <a:latin typeface="Calibri" panose="020F0502020204030204" pitchFamily="34" charset="0"/>
                <a:cs typeface="Times New Roman" panose="02020603050405020304" pitchFamily="18" charset="0"/>
              </a:defRPr>
            </a:lvl1pPr>
            <a:lvl2pPr marL="742950" indent="-285750" eaLnBrk="0" hangingPunct="0">
              <a:spcBef>
                <a:spcPct val="20000"/>
              </a:spcBef>
              <a:buChar char="–"/>
              <a:defRPr sz="2800">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latin typeface="Times New Roman" panose="02020603050405020304" pitchFamily="18" charset="0"/>
                <a:cs typeface="Times New Roman" panose="02020603050405020304" pitchFamily="18" charset="0"/>
              </a:defRPr>
            </a:lvl9pPr>
          </a:lstStyle>
          <a:p>
            <a:r>
              <a:rPr lang="en-US" dirty="0" err="1"/>
              <a:t>Distância</a:t>
            </a:r>
            <a:r>
              <a:rPr lang="en-US" dirty="0"/>
              <a:t> </a:t>
            </a:r>
            <a:r>
              <a:rPr lang="en-US" dirty="0" err="1"/>
              <a:t>Euclideana</a:t>
            </a:r>
            <a:endParaRPr lang="en-US" dirty="0"/>
          </a:p>
        </p:txBody>
      </p:sp>
      <p:sp>
        <p:nvSpPr>
          <p:cNvPr id="3" name="Text Box 38">
            <a:extLst>
              <a:ext uri="{FF2B5EF4-FFF2-40B4-BE49-F238E27FC236}">
                <a16:creationId xmlns:a16="http://schemas.microsoft.com/office/drawing/2014/main" id="{60001D63-D5E3-4126-B057-E78E2193F206}"/>
              </a:ext>
            </a:extLst>
          </p:cNvPr>
          <p:cNvSpPr txBox="1">
            <a:spLocks noChangeArrowheads="1"/>
          </p:cNvSpPr>
          <p:nvPr/>
        </p:nvSpPr>
        <p:spPr bwMode="auto">
          <a:xfrm>
            <a:off x="5850730" y="1055041"/>
            <a:ext cx="3186112" cy="830997"/>
          </a:xfrm>
          <a:prstGeom prst="rect">
            <a:avLst/>
          </a:prstGeom>
          <a:solidFill>
            <a:srgbClr val="92D050"/>
          </a:solidFill>
          <a:ln>
            <a:noFill/>
          </a:ln>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sz="2400" b="0" dirty="0">
                <a:latin typeface="Calibri" panose="020F0502020204030204" pitchFamily="34" charset="0"/>
              </a:rPr>
              <a:t>Distância de </a:t>
            </a:r>
            <a:r>
              <a:rPr lang="pt-PT" altLang="en-US" sz="2400" b="0" dirty="0" err="1">
                <a:latin typeface="Calibri" panose="020F0502020204030204" pitchFamily="34" charset="0"/>
              </a:rPr>
              <a:t>City-Block</a:t>
            </a:r>
            <a:r>
              <a:rPr lang="pt-PT" altLang="en-US" sz="2400" b="0" dirty="0">
                <a:latin typeface="Calibri" panose="020F0502020204030204" pitchFamily="34" charset="0"/>
              </a:rPr>
              <a:t> </a:t>
            </a:r>
          </a:p>
          <a:p>
            <a:pPr algn="ctr" eaLnBrk="1" hangingPunct="1">
              <a:spcBef>
                <a:spcPct val="0"/>
              </a:spcBef>
              <a:buFontTx/>
              <a:buNone/>
            </a:pPr>
            <a:r>
              <a:rPr lang="pt-PT" altLang="en-US" sz="2400" b="0" dirty="0">
                <a:latin typeface="Calibri" panose="020F0502020204030204" pitchFamily="34" charset="0"/>
              </a:rPr>
              <a:t>(ou Manhattan):</a:t>
            </a:r>
          </a:p>
        </p:txBody>
      </p:sp>
      <p:sp>
        <p:nvSpPr>
          <p:cNvPr id="4" name="Rectangle 3">
            <a:extLst>
              <a:ext uri="{FF2B5EF4-FFF2-40B4-BE49-F238E27FC236}">
                <a16:creationId xmlns:a16="http://schemas.microsoft.com/office/drawing/2014/main" id="{38CAFC16-B19F-40BD-8BAA-76115A087C3C}"/>
              </a:ext>
            </a:extLst>
          </p:cNvPr>
          <p:cNvSpPr/>
          <p:nvPr/>
        </p:nvSpPr>
        <p:spPr>
          <a:xfrm>
            <a:off x="2557464" y="3071813"/>
            <a:ext cx="4650580" cy="2314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3018C7C0-B3BC-4390-A67D-345803398D75}"/>
              </a:ext>
            </a:extLst>
          </p:cNvPr>
          <p:cNvCxnSpPr/>
          <p:nvPr/>
        </p:nvCxnSpPr>
        <p:spPr>
          <a:xfrm>
            <a:off x="2543177" y="3086100"/>
            <a:ext cx="4700587" cy="231457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E9474C9-129D-4146-913A-BA159748AA39}"/>
              </a:ext>
            </a:extLst>
          </p:cNvPr>
          <p:cNvSpPr txBox="1"/>
          <p:nvPr/>
        </p:nvSpPr>
        <p:spPr>
          <a:xfrm>
            <a:off x="2278142" y="2735611"/>
            <a:ext cx="958692" cy="419695"/>
          </a:xfrm>
          <a:prstGeom prst="rect">
            <a:avLst/>
          </a:prstGeom>
          <a:noFill/>
        </p:spPr>
        <p:txBody>
          <a:bodyPr wrap="square" rtlCol="0">
            <a:spAutoFit/>
          </a:bodyPr>
          <a:lstStyle/>
          <a:p>
            <a:r>
              <a:rPr lang="en-US" sz="2400" dirty="0"/>
              <a:t>A</a:t>
            </a:r>
          </a:p>
        </p:txBody>
      </p:sp>
      <p:sp>
        <p:nvSpPr>
          <p:cNvPr id="8" name="TextBox 7">
            <a:extLst>
              <a:ext uri="{FF2B5EF4-FFF2-40B4-BE49-F238E27FC236}">
                <a16:creationId xmlns:a16="http://schemas.microsoft.com/office/drawing/2014/main" id="{4B78CADF-52BD-474A-B648-F97E13318865}"/>
              </a:ext>
            </a:extLst>
          </p:cNvPr>
          <p:cNvSpPr txBox="1"/>
          <p:nvPr/>
        </p:nvSpPr>
        <p:spPr>
          <a:xfrm>
            <a:off x="7201615" y="5205114"/>
            <a:ext cx="958692" cy="461665"/>
          </a:xfrm>
          <a:prstGeom prst="rect">
            <a:avLst/>
          </a:prstGeom>
          <a:noFill/>
        </p:spPr>
        <p:txBody>
          <a:bodyPr wrap="square" rtlCol="0">
            <a:spAutoFit/>
          </a:bodyPr>
          <a:lstStyle/>
          <a:p>
            <a:r>
              <a:rPr lang="en-US" sz="2400" dirty="0"/>
              <a:t>B</a:t>
            </a:r>
          </a:p>
        </p:txBody>
      </p:sp>
      <p:cxnSp>
        <p:nvCxnSpPr>
          <p:cNvPr id="10" name="Straight Arrow Connector 9">
            <a:extLst>
              <a:ext uri="{FF2B5EF4-FFF2-40B4-BE49-F238E27FC236}">
                <a16:creationId xmlns:a16="http://schemas.microsoft.com/office/drawing/2014/main" id="{07B16825-18F1-4D46-A502-AEDE3F0DA9AF}"/>
              </a:ext>
            </a:extLst>
          </p:cNvPr>
          <p:cNvCxnSpPr/>
          <p:nvPr/>
        </p:nvCxnSpPr>
        <p:spPr>
          <a:xfrm flipV="1">
            <a:off x="2557464" y="3071813"/>
            <a:ext cx="4644151" cy="14287"/>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D1F6A4C-D2BF-4693-8D59-4ADA79D7046F}"/>
              </a:ext>
            </a:extLst>
          </p:cNvPr>
          <p:cNvCxnSpPr>
            <a:cxnSpLocks/>
          </p:cNvCxnSpPr>
          <p:nvPr/>
        </p:nvCxnSpPr>
        <p:spPr>
          <a:xfrm flipH="1">
            <a:off x="7197687" y="3100387"/>
            <a:ext cx="24644" cy="2286001"/>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67AE2AF-3DCA-4D6C-92A8-433753614991}"/>
              </a:ext>
            </a:extLst>
          </p:cNvPr>
          <p:cNvSpPr txBox="1"/>
          <p:nvPr/>
        </p:nvSpPr>
        <p:spPr>
          <a:xfrm>
            <a:off x="2982515" y="1064329"/>
            <a:ext cx="2371725" cy="830997"/>
          </a:xfrm>
          <a:prstGeom prst="rect">
            <a:avLst/>
          </a:prstGeom>
          <a:solidFill>
            <a:srgbClr val="FF0000"/>
          </a:solidFill>
          <a:ln>
            <a:noFill/>
          </a:ln>
        </p:spPr>
        <p:txBody>
          <a:bodyPr wrap="square">
            <a:spAutoFit/>
          </a:bodyPr>
          <a:lstStyle>
            <a:defPPr>
              <a:defRPr lang="en-US"/>
            </a:defPPr>
            <a:lvl1pPr algn="ctr">
              <a:spcBef>
                <a:spcPct val="0"/>
              </a:spcBef>
              <a:buFontTx/>
              <a:buNone/>
              <a:defRPr sz="2400" b="0">
                <a:latin typeface="Calibri" panose="020F0502020204030204" pitchFamily="34" charset="0"/>
                <a:cs typeface="Times New Roman" panose="02020603050405020304" pitchFamily="18" charset="0"/>
              </a:defRPr>
            </a:lvl1pPr>
            <a:lvl2pPr marL="742950" indent="-285750" eaLnBrk="0" hangingPunct="0">
              <a:spcBef>
                <a:spcPct val="20000"/>
              </a:spcBef>
              <a:buChar char="–"/>
              <a:defRPr sz="2800">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latin typeface="Times New Roman" panose="02020603050405020304" pitchFamily="18" charset="0"/>
                <a:cs typeface="Times New Roman" panose="02020603050405020304" pitchFamily="18" charset="0"/>
              </a:defRPr>
            </a:lvl9pPr>
          </a:lstStyle>
          <a:p>
            <a:r>
              <a:rPr lang="en-US" dirty="0" err="1"/>
              <a:t>Distância</a:t>
            </a:r>
            <a:r>
              <a:rPr lang="en-US" dirty="0"/>
              <a:t> </a:t>
            </a:r>
            <a:r>
              <a:rPr lang="en-US" dirty="0" err="1"/>
              <a:t>Chebychev</a:t>
            </a:r>
            <a:endParaRPr lang="en-US" dirty="0"/>
          </a:p>
        </p:txBody>
      </p:sp>
      <p:cxnSp>
        <p:nvCxnSpPr>
          <p:cNvPr id="17" name="Straight Arrow Connector 16">
            <a:extLst>
              <a:ext uri="{FF2B5EF4-FFF2-40B4-BE49-F238E27FC236}">
                <a16:creationId xmlns:a16="http://schemas.microsoft.com/office/drawing/2014/main" id="{4BBD1B7B-FFC2-40D4-9C0B-1AA1E8F658D8}"/>
              </a:ext>
            </a:extLst>
          </p:cNvPr>
          <p:cNvCxnSpPr/>
          <p:nvPr/>
        </p:nvCxnSpPr>
        <p:spPr>
          <a:xfrm flipV="1">
            <a:off x="2563893" y="2872458"/>
            <a:ext cx="4644151" cy="142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928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B04BB1-7803-4361-9BC1-D5DA1E575FC6}"/>
              </a:ext>
            </a:extLst>
          </p:cNvPr>
          <p:cNvSpPr txBox="1"/>
          <p:nvPr/>
        </p:nvSpPr>
        <p:spPr>
          <a:xfrm>
            <a:off x="528637" y="322539"/>
            <a:ext cx="7667625" cy="369332"/>
          </a:xfrm>
          <a:prstGeom prst="rect">
            <a:avLst/>
          </a:prstGeom>
          <a:noFill/>
        </p:spPr>
        <p:txBody>
          <a:bodyPr wrap="square" rtlCol="0">
            <a:spAutoFit/>
          </a:bodyPr>
          <a:lstStyle/>
          <a:p>
            <a:r>
              <a:rPr lang="en-US" dirty="0" err="1"/>
              <a:t>Função</a:t>
            </a:r>
            <a:r>
              <a:rPr lang="en-US" dirty="0"/>
              <a:t> </a:t>
            </a:r>
            <a:r>
              <a:rPr lang="en-US" dirty="0" err="1">
                <a:latin typeface="Lucida Console" panose="020B0609040504020204" pitchFamily="49" charset="0"/>
              </a:rPr>
              <a:t>dist</a:t>
            </a:r>
            <a:r>
              <a:rPr lang="en-US" dirty="0"/>
              <a:t> – por default </a:t>
            </a:r>
            <a:r>
              <a:rPr lang="en-US" dirty="0" err="1"/>
              <a:t>calcula</a:t>
            </a:r>
            <a:r>
              <a:rPr lang="en-US" dirty="0"/>
              <a:t> as </a:t>
            </a:r>
            <a:r>
              <a:rPr lang="en-US" dirty="0" err="1"/>
              <a:t>distâncias</a:t>
            </a:r>
            <a:r>
              <a:rPr lang="en-US" dirty="0"/>
              <a:t> entre as </a:t>
            </a:r>
            <a:r>
              <a:rPr lang="en-US" dirty="0" err="1"/>
              <a:t>linhas</a:t>
            </a:r>
            <a:r>
              <a:rPr lang="en-US" dirty="0"/>
              <a:t> de um </a:t>
            </a:r>
            <a:r>
              <a:rPr lang="en-US" dirty="0" err="1"/>
              <a:t>objecto</a:t>
            </a:r>
            <a:r>
              <a:rPr lang="en-US" dirty="0"/>
              <a:t>! </a:t>
            </a:r>
          </a:p>
        </p:txBody>
      </p:sp>
      <p:pic>
        <p:nvPicPr>
          <p:cNvPr id="5" name="Picture 4">
            <a:extLst>
              <a:ext uri="{FF2B5EF4-FFF2-40B4-BE49-F238E27FC236}">
                <a16:creationId xmlns:a16="http://schemas.microsoft.com/office/drawing/2014/main" id="{9D7D0C73-7C5F-492C-9736-0EA4E2314ACE}"/>
              </a:ext>
            </a:extLst>
          </p:cNvPr>
          <p:cNvPicPr>
            <a:picLocks noChangeAspect="1"/>
          </p:cNvPicPr>
          <p:nvPr/>
        </p:nvPicPr>
        <p:blipFill>
          <a:blip r:embed="rId3"/>
          <a:stretch>
            <a:fillRect/>
          </a:stretch>
        </p:blipFill>
        <p:spPr>
          <a:xfrm>
            <a:off x="100012" y="976312"/>
            <a:ext cx="8943975" cy="5762625"/>
          </a:xfrm>
          <a:prstGeom prst="rect">
            <a:avLst/>
          </a:prstGeom>
        </p:spPr>
      </p:pic>
    </p:spTree>
    <p:extLst>
      <p:ext uri="{BB962C8B-B14F-4D97-AF65-F5344CB8AC3E}">
        <p14:creationId xmlns:p14="http://schemas.microsoft.com/office/powerpoint/2010/main" val="2521940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DAA11A-6EF1-43AF-A584-C82D947789B8}"/>
              </a:ext>
            </a:extLst>
          </p:cNvPr>
          <p:cNvPicPr>
            <a:picLocks noChangeAspect="1"/>
          </p:cNvPicPr>
          <p:nvPr/>
        </p:nvPicPr>
        <p:blipFill>
          <a:blip r:embed="rId3"/>
          <a:stretch>
            <a:fillRect/>
          </a:stretch>
        </p:blipFill>
        <p:spPr>
          <a:xfrm>
            <a:off x="1295400" y="681037"/>
            <a:ext cx="6553200" cy="5495925"/>
          </a:xfrm>
          <a:prstGeom prst="rect">
            <a:avLst/>
          </a:prstGeom>
        </p:spPr>
      </p:pic>
    </p:spTree>
    <p:extLst>
      <p:ext uri="{BB962C8B-B14F-4D97-AF65-F5344CB8AC3E}">
        <p14:creationId xmlns:p14="http://schemas.microsoft.com/office/powerpoint/2010/main" val="3308527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ED0DA0-8397-4DD4-A1C2-482C941DAB20}"/>
              </a:ext>
            </a:extLst>
          </p:cNvPr>
          <p:cNvPicPr>
            <a:picLocks noChangeAspect="1"/>
          </p:cNvPicPr>
          <p:nvPr/>
        </p:nvPicPr>
        <p:blipFill>
          <a:blip r:embed="rId4"/>
          <a:stretch>
            <a:fillRect/>
          </a:stretch>
        </p:blipFill>
        <p:spPr>
          <a:xfrm>
            <a:off x="1981200" y="2800350"/>
            <a:ext cx="5181600" cy="1257300"/>
          </a:xfrm>
          <a:prstGeom prst="rect">
            <a:avLst/>
          </a:prstGeom>
        </p:spPr>
      </p:pic>
      <p:sp>
        <p:nvSpPr>
          <p:cNvPr id="3" name="Text Box 45">
            <a:extLst>
              <a:ext uri="{FF2B5EF4-FFF2-40B4-BE49-F238E27FC236}">
                <a16:creationId xmlns:a16="http://schemas.microsoft.com/office/drawing/2014/main" id="{074A3E54-C214-407A-8873-ECD28A785DA7}"/>
              </a:ext>
            </a:extLst>
          </p:cNvPr>
          <p:cNvSpPr txBox="1">
            <a:spLocks noChangeArrowheads="1"/>
          </p:cNvSpPr>
          <p:nvPr/>
        </p:nvSpPr>
        <p:spPr bwMode="auto">
          <a:xfrm>
            <a:off x="3021007" y="704842"/>
            <a:ext cx="287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sz="2400" b="0">
                <a:latin typeface="Calibri" panose="020F0502020204030204" pitchFamily="34" charset="0"/>
              </a:rPr>
              <a:t>Distância potência:</a:t>
            </a:r>
          </a:p>
        </p:txBody>
      </p:sp>
      <p:graphicFrame>
        <p:nvGraphicFramePr>
          <p:cNvPr id="4" name="Object 47">
            <a:extLst>
              <a:ext uri="{FF2B5EF4-FFF2-40B4-BE49-F238E27FC236}">
                <a16:creationId xmlns:a16="http://schemas.microsoft.com/office/drawing/2014/main" id="{3460AD4F-C94C-4332-BBA8-F7D47C6FBF3E}"/>
              </a:ext>
            </a:extLst>
          </p:cNvPr>
          <p:cNvGraphicFramePr>
            <a:graphicFrameLocks noChangeAspect="1"/>
          </p:cNvGraphicFramePr>
          <p:nvPr>
            <p:extLst>
              <p:ext uri="{D42A27DB-BD31-4B8C-83A1-F6EECF244321}">
                <p14:modId xmlns:p14="http://schemas.microsoft.com/office/powerpoint/2010/main" val="1410598291"/>
              </p:ext>
            </p:extLst>
          </p:nvPr>
        </p:nvGraphicFramePr>
        <p:xfrm>
          <a:off x="3324220" y="1125530"/>
          <a:ext cx="2268537" cy="938212"/>
        </p:xfrm>
        <a:graphic>
          <a:graphicData uri="http://schemas.openxmlformats.org/presentationml/2006/ole">
            <mc:AlternateContent xmlns:mc="http://schemas.openxmlformats.org/markup-compatibility/2006">
              <mc:Choice xmlns:v="urn:schemas-microsoft-com:vml" Requires="v">
                <p:oleObj spid="_x0000_s31801" name="Equation" r:id="rId5" imgW="889000" imgH="368300" progId="Equation.3">
                  <p:embed/>
                </p:oleObj>
              </mc:Choice>
              <mc:Fallback>
                <p:oleObj name="Equation" r:id="rId5" imgW="889000" imgH="368300" progId="Equation.3">
                  <p:embed/>
                  <p:pic>
                    <p:nvPicPr>
                      <p:cNvPr id="30736" name="Object 47">
                        <a:extLst>
                          <a:ext uri="{FF2B5EF4-FFF2-40B4-BE49-F238E27FC236}">
                            <a16:creationId xmlns:a16="http://schemas.microsoft.com/office/drawing/2014/main" id="{D9E55F8F-F716-43EA-A795-3BEB5D6D69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4220" y="1125530"/>
                        <a:ext cx="2268537" cy="938212"/>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Arrow Connector 7">
            <a:extLst>
              <a:ext uri="{FF2B5EF4-FFF2-40B4-BE49-F238E27FC236}">
                <a16:creationId xmlns:a16="http://schemas.microsoft.com/office/drawing/2014/main" id="{D6BBDC6A-8575-495A-985F-AE97F00C8A39}"/>
              </a:ext>
            </a:extLst>
          </p:cNvPr>
          <p:cNvCxnSpPr>
            <a:cxnSpLocks/>
          </p:cNvCxnSpPr>
          <p:nvPr/>
        </p:nvCxnSpPr>
        <p:spPr>
          <a:xfrm>
            <a:off x="1771650" y="2063742"/>
            <a:ext cx="985839" cy="736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9A3B484-5457-4E15-A9AD-3D68B177EBBD}"/>
              </a:ext>
            </a:extLst>
          </p:cNvPr>
          <p:cNvSpPr txBox="1"/>
          <p:nvPr/>
        </p:nvSpPr>
        <p:spPr>
          <a:xfrm>
            <a:off x="331789" y="1125530"/>
            <a:ext cx="2268537" cy="923330"/>
          </a:xfrm>
          <a:prstGeom prst="rect">
            <a:avLst/>
          </a:prstGeom>
          <a:noFill/>
        </p:spPr>
        <p:txBody>
          <a:bodyPr wrap="square" rtlCol="0">
            <a:spAutoFit/>
          </a:bodyPr>
          <a:lstStyle/>
          <a:p>
            <a:r>
              <a:rPr lang="en-US" dirty="0"/>
              <a:t>= </a:t>
            </a:r>
            <a:r>
              <a:rPr lang="en-US" dirty="0" err="1"/>
              <a:t>distância</a:t>
            </a:r>
            <a:r>
              <a:rPr lang="en-US" dirty="0"/>
              <a:t> de </a:t>
            </a:r>
            <a:r>
              <a:rPr lang="en-US" dirty="0" err="1"/>
              <a:t>minkowski</a:t>
            </a:r>
            <a:r>
              <a:rPr lang="en-US" dirty="0"/>
              <a:t> with p=2 = Euclidean distance !!</a:t>
            </a:r>
          </a:p>
        </p:txBody>
      </p:sp>
    </p:spTree>
    <p:extLst>
      <p:ext uri="{BB962C8B-B14F-4D97-AF65-F5344CB8AC3E}">
        <p14:creationId xmlns:p14="http://schemas.microsoft.com/office/powerpoint/2010/main" val="1268067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BEFF648-EFE8-4ED8-B7A9-31843C8E5FB0}"/>
              </a:ext>
            </a:extLst>
          </p:cNvPr>
          <p:cNvCxnSpPr/>
          <p:nvPr/>
        </p:nvCxnSpPr>
        <p:spPr>
          <a:xfrm flipH="1">
            <a:off x="1116013" y="1036638"/>
            <a:ext cx="52197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31748" name="Group 90">
            <a:extLst>
              <a:ext uri="{FF2B5EF4-FFF2-40B4-BE49-F238E27FC236}">
                <a16:creationId xmlns:a16="http://schemas.microsoft.com/office/drawing/2014/main" id="{ED729874-FD3C-4E58-9049-156228174755}"/>
              </a:ext>
            </a:extLst>
          </p:cNvPr>
          <p:cNvGrpSpPr>
            <a:grpSpLocks/>
          </p:cNvGrpSpPr>
          <p:nvPr/>
        </p:nvGrpSpPr>
        <p:grpSpPr bwMode="auto">
          <a:xfrm>
            <a:off x="225425" y="115888"/>
            <a:ext cx="755650" cy="954087"/>
            <a:chOff x="821414" y="5013176"/>
            <a:chExt cx="1080120" cy="1363966"/>
          </a:xfrm>
        </p:grpSpPr>
        <p:cxnSp>
          <p:nvCxnSpPr>
            <p:cNvPr id="27" name="Straight Connector 26">
              <a:extLst>
                <a:ext uri="{FF2B5EF4-FFF2-40B4-BE49-F238E27FC236}">
                  <a16:creationId xmlns:a16="http://schemas.microsoft.com/office/drawing/2014/main" id="{107C2E4A-0AD1-4013-8E11-24063935C1EC}"/>
                </a:ext>
              </a:extLst>
            </p:cNvPr>
            <p:cNvCxnSpPr/>
            <p:nvPr/>
          </p:nvCxnSpPr>
          <p:spPr>
            <a:xfrm>
              <a:off x="1626966" y="5526082"/>
              <a:ext cx="0" cy="574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AEFB8F-88D5-4EFF-873A-26E3FE02AA98}"/>
                </a:ext>
              </a:extLst>
            </p:cNvPr>
            <p:cNvCxnSpPr/>
            <p:nvPr/>
          </p:nvCxnSpPr>
          <p:spPr>
            <a:xfrm>
              <a:off x="1105060" y="5308210"/>
              <a:ext cx="0" cy="649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98C31D75-7C92-4D35-9B96-2B4C1B70A054}"/>
                </a:ext>
              </a:extLst>
            </p:cNvPr>
            <p:cNvSpPr/>
            <p:nvPr/>
          </p:nvSpPr>
          <p:spPr>
            <a:xfrm>
              <a:off x="821414" y="5013176"/>
              <a:ext cx="1080120" cy="1363966"/>
            </a:xfrm>
            <a:prstGeom prst="round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a:extLst>
                <a:ext uri="{FF2B5EF4-FFF2-40B4-BE49-F238E27FC236}">
                  <a16:creationId xmlns:a16="http://schemas.microsoft.com/office/drawing/2014/main" id="{9FFE1D85-0ABF-4C59-809F-43D6E79EF1BC}"/>
                </a:ext>
              </a:extLst>
            </p:cNvPr>
            <p:cNvSpPr/>
            <p:nvPr/>
          </p:nvSpPr>
          <p:spPr>
            <a:xfrm>
              <a:off x="987063" y="5514734"/>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a:extLst>
                <a:ext uri="{FF2B5EF4-FFF2-40B4-BE49-F238E27FC236}">
                  <a16:creationId xmlns:a16="http://schemas.microsoft.com/office/drawing/2014/main" id="{51BDB955-6402-4CCD-A954-7E8A512BD2A9}"/>
                </a:ext>
              </a:extLst>
            </p:cNvPr>
            <p:cNvSpPr/>
            <p:nvPr/>
          </p:nvSpPr>
          <p:spPr>
            <a:xfrm>
              <a:off x="1508970" y="5596436"/>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2" name="Straight Connector 31">
              <a:extLst>
                <a:ext uri="{FF2B5EF4-FFF2-40B4-BE49-F238E27FC236}">
                  <a16:creationId xmlns:a16="http://schemas.microsoft.com/office/drawing/2014/main" id="{D4E573A6-0D5F-4D64-AD80-E3B62EAAAAED}"/>
                </a:ext>
              </a:extLst>
            </p:cNvPr>
            <p:cNvCxnSpPr/>
            <p:nvPr/>
          </p:nvCxnSpPr>
          <p:spPr>
            <a:xfrm>
              <a:off x="987063" y="559643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89E1FEA-69B7-4DA6-A0C8-C9C12929B76C}"/>
                </a:ext>
              </a:extLst>
            </p:cNvPr>
            <p:cNvCxnSpPr/>
            <p:nvPr/>
          </p:nvCxnSpPr>
          <p:spPr>
            <a:xfrm>
              <a:off x="1508970" y="5750761"/>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BD7627-E108-4F4E-A884-552BF5CC1323}"/>
                </a:ext>
              </a:extLst>
            </p:cNvPr>
            <p:cNvCxnSpPr/>
            <p:nvPr/>
          </p:nvCxnSpPr>
          <p:spPr>
            <a:xfrm>
              <a:off x="982525" y="5308210"/>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F626B87-CC85-4A66-B7AC-708E590D8837}"/>
                </a:ext>
              </a:extLst>
            </p:cNvPr>
            <p:cNvCxnSpPr/>
            <p:nvPr/>
          </p:nvCxnSpPr>
          <p:spPr>
            <a:xfrm>
              <a:off x="982525" y="595728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9A82747-EDD3-4C3B-8998-BEC33EEAC8F4}"/>
                </a:ext>
              </a:extLst>
            </p:cNvPr>
            <p:cNvCxnSpPr/>
            <p:nvPr/>
          </p:nvCxnSpPr>
          <p:spPr>
            <a:xfrm>
              <a:off x="1508970" y="6100264"/>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2937A9A-993D-4A9A-AEB5-5EF05687CD2C}"/>
                </a:ext>
              </a:extLst>
            </p:cNvPr>
            <p:cNvCxnSpPr/>
            <p:nvPr/>
          </p:nvCxnSpPr>
          <p:spPr>
            <a:xfrm>
              <a:off x="1508970" y="5526082"/>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749" name="Text Box 3">
            <a:extLst>
              <a:ext uri="{FF2B5EF4-FFF2-40B4-BE49-F238E27FC236}">
                <a16:creationId xmlns:a16="http://schemas.microsoft.com/office/drawing/2014/main" id="{8DBD01DE-CC3B-475A-B914-521F200AD5AB}"/>
              </a:ext>
            </a:extLst>
          </p:cNvPr>
          <p:cNvSpPr txBox="1">
            <a:spLocks noChangeArrowheads="1"/>
          </p:cNvSpPr>
          <p:nvPr/>
        </p:nvSpPr>
        <p:spPr bwMode="auto">
          <a:xfrm>
            <a:off x="2540001" y="2968666"/>
            <a:ext cx="43211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800" dirty="0">
                <a:solidFill>
                  <a:srgbClr val="FF6600"/>
                </a:solidFill>
                <a:latin typeface="Calibri" panose="020F0502020204030204" pitchFamily="34" charset="0"/>
              </a:rPr>
              <a:t>Distância do Qui-quadrado:</a:t>
            </a:r>
          </a:p>
        </p:txBody>
      </p:sp>
      <p:graphicFrame>
        <p:nvGraphicFramePr>
          <p:cNvPr id="31750" name="Object 4">
            <a:extLst>
              <a:ext uri="{FF2B5EF4-FFF2-40B4-BE49-F238E27FC236}">
                <a16:creationId xmlns:a16="http://schemas.microsoft.com/office/drawing/2014/main" id="{AC44164B-26A1-49D8-900E-AFE6B65EE802}"/>
              </a:ext>
            </a:extLst>
          </p:cNvPr>
          <p:cNvGraphicFramePr>
            <a:graphicFrameLocks noChangeAspect="1"/>
          </p:cNvGraphicFramePr>
          <p:nvPr>
            <p:extLst>
              <p:ext uri="{D42A27DB-BD31-4B8C-83A1-F6EECF244321}">
                <p14:modId xmlns:p14="http://schemas.microsoft.com/office/powerpoint/2010/main" val="1753109368"/>
              </p:ext>
            </p:extLst>
          </p:nvPr>
        </p:nvGraphicFramePr>
        <p:xfrm>
          <a:off x="1768475" y="3902883"/>
          <a:ext cx="5864225" cy="1263650"/>
        </p:xfrm>
        <a:graphic>
          <a:graphicData uri="http://schemas.openxmlformats.org/presentationml/2006/ole">
            <mc:AlternateContent xmlns:mc="http://schemas.openxmlformats.org/markup-compatibility/2006">
              <mc:Choice xmlns:v="urn:schemas-microsoft-com:vml" Requires="v">
                <p:oleObj spid="_x0000_s5192" name="Equation" r:id="rId4" imgW="2298700" imgH="495300" progId="Equation.3">
                  <p:embed/>
                </p:oleObj>
              </mc:Choice>
              <mc:Fallback>
                <p:oleObj name="Equation" r:id="rId4" imgW="2298700" imgH="495300" progId="Equation.3">
                  <p:embed/>
                  <p:pic>
                    <p:nvPicPr>
                      <p:cNvPr id="31750" name="Object 4">
                        <a:extLst>
                          <a:ext uri="{FF2B5EF4-FFF2-40B4-BE49-F238E27FC236}">
                            <a16:creationId xmlns:a16="http://schemas.microsoft.com/office/drawing/2014/main" id="{AC44164B-26A1-49D8-900E-AFE6B65EE8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8475" y="3902883"/>
                        <a:ext cx="5864225" cy="1263650"/>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51" name="Text Box 24">
            <a:extLst>
              <a:ext uri="{FF2B5EF4-FFF2-40B4-BE49-F238E27FC236}">
                <a16:creationId xmlns:a16="http://schemas.microsoft.com/office/drawing/2014/main" id="{D169461F-F0AC-4749-AD77-EA88B77BB461}"/>
              </a:ext>
            </a:extLst>
          </p:cNvPr>
          <p:cNvSpPr txBox="1">
            <a:spLocks noChangeArrowheads="1"/>
          </p:cNvSpPr>
          <p:nvPr/>
        </p:nvSpPr>
        <p:spPr bwMode="auto">
          <a:xfrm>
            <a:off x="381000" y="1855793"/>
            <a:ext cx="83518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sz="3600">
                <a:latin typeface="Calibri" panose="020F0502020204030204" pitchFamily="34" charset="0"/>
              </a:rPr>
              <a:t>Dados de contagens</a:t>
            </a:r>
          </a:p>
        </p:txBody>
      </p:sp>
      <p:sp>
        <p:nvSpPr>
          <p:cNvPr id="19" name="Text Box 2">
            <a:extLst>
              <a:ext uri="{FF2B5EF4-FFF2-40B4-BE49-F238E27FC236}">
                <a16:creationId xmlns:a16="http://schemas.microsoft.com/office/drawing/2014/main" id="{8A4E9D9D-B84C-4B28-9A1C-C7034F5B003A}"/>
              </a:ext>
            </a:extLst>
          </p:cNvPr>
          <p:cNvSpPr txBox="1">
            <a:spLocks noChangeArrowheads="1"/>
          </p:cNvSpPr>
          <p:nvPr/>
        </p:nvSpPr>
        <p:spPr bwMode="auto">
          <a:xfrm>
            <a:off x="1116013" y="374650"/>
            <a:ext cx="543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dirty="0">
                <a:latin typeface="Calibri" panose="020F0502020204030204" pitchFamily="34" charset="0"/>
                <a:cs typeface="Helvetica" panose="020B0604020202020204" pitchFamily="34" charset="0"/>
              </a:rPr>
              <a:t>agrupamento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7BC348-7AA5-47C2-8264-73601D072C3E}"/>
              </a:ext>
            </a:extLst>
          </p:cNvPr>
          <p:cNvPicPr>
            <a:picLocks noChangeAspect="1"/>
          </p:cNvPicPr>
          <p:nvPr/>
        </p:nvPicPr>
        <p:blipFill>
          <a:blip r:embed="rId2"/>
          <a:stretch>
            <a:fillRect/>
          </a:stretch>
        </p:blipFill>
        <p:spPr>
          <a:xfrm>
            <a:off x="1338261" y="423861"/>
            <a:ext cx="6467475" cy="6010275"/>
          </a:xfrm>
          <a:prstGeom prst="rect">
            <a:avLst/>
          </a:prstGeom>
        </p:spPr>
      </p:pic>
      <p:sp>
        <p:nvSpPr>
          <p:cNvPr id="3" name="TextBox 2">
            <a:extLst>
              <a:ext uri="{FF2B5EF4-FFF2-40B4-BE49-F238E27FC236}">
                <a16:creationId xmlns:a16="http://schemas.microsoft.com/office/drawing/2014/main" id="{59FA6E18-6CD2-46D6-AECC-B7FCA3C3673C}"/>
              </a:ext>
            </a:extLst>
          </p:cNvPr>
          <p:cNvSpPr txBox="1"/>
          <p:nvPr/>
        </p:nvSpPr>
        <p:spPr>
          <a:xfrm>
            <a:off x="6029325" y="1414463"/>
            <a:ext cx="2700338" cy="646331"/>
          </a:xfrm>
          <a:prstGeom prst="rect">
            <a:avLst/>
          </a:prstGeom>
          <a:noFill/>
        </p:spPr>
        <p:txBody>
          <a:bodyPr wrap="square" rtlCol="0">
            <a:spAutoFit/>
          </a:bodyPr>
          <a:lstStyle/>
          <a:p>
            <a:r>
              <a:rPr lang="en-US" dirty="0">
                <a:latin typeface="Lucida Console" panose="020B0609040504020204" pitchFamily="49" charset="0"/>
              </a:rPr>
              <a:t>distance</a:t>
            </a:r>
            <a:r>
              <a:rPr lang="en-US" dirty="0"/>
              <a:t> is in</a:t>
            </a:r>
            <a:r>
              <a:rPr lang="en-US" dirty="0">
                <a:latin typeface="Lucida Console" panose="020B0609040504020204" pitchFamily="49" charset="0"/>
              </a:rPr>
              <a:t> </a:t>
            </a:r>
            <a:r>
              <a:rPr lang="en-US" dirty="0">
                <a:solidFill>
                  <a:srgbClr val="00B0F0"/>
                </a:solidFill>
                <a:latin typeface="Lucida Console" panose="020B0609040504020204" pitchFamily="49" charset="0"/>
              </a:rPr>
              <a:t>library(analogue)</a:t>
            </a:r>
          </a:p>
        </p:txBody>
      </p:sp>
    </p:spTree>
    <p:extLst>
      <p:ext uri="{BB962C8B-B14F-4D97-AF65-F5344CB8AC3E}">
        <p14:creationId xmlns:p14="http://schemas.microsoft.com/office/powerpoint/2010/main" val="2051620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752ED2-1FCB-43E3-B852-6C4F2F1D1DD0}"/>
              </a:ext>
            </a:extLst>
          </p:cNvPr>
          <p:cNvPicPr>
            <a:picLocks noChangeAspect="1"/>
          </p:cNvPicPr>
          <p:nvPr/>
        </p:nvPicPr>
        <p:blipFill>
          <a:blip r:embed="rId3"/>
          <a:stretch>
            <a:fillRect/>
          </a:stretch>
        </p:blipFill>
        <p:spPr>
          <a:xfrm>
            <a:off x="0" y="3239271"/>
            <a:ext cx="9144000" cy="379457"/>
          </a:xfrm>
          <a:prstGeom prst="rect">
            <a:avLst/>
          </a:prstGeom>
        </p:spPr>
      </p:pic>
      <p:graphicFrame>
        <p:nvGraphicFramePr>
          <p:cNvPr id="3" name="Object 4">
            <a:extLst>
              <a:ext uri="{FF2B5EF4-FFF2-40B4-BE49-F238E27FC236}">
                <a16:creationId xmlns:a16="http://schemas.microsoft.com/office/drawing/2014/main" id="{34B0F707-5343-4195-9038-BFAAD1E05029}"/>
              </a:ext>
            </a:extLst>
          </p:cNvPr>
          <p:cNvGraphicFramePr>
            <a:graphicFrameLocks noChangeAspect="1"/>
          </p:cNvGraphicFramePr>
          <p:nvPr>
            <p:extLst>
              <p:ext uri="{D42A27DB-BD31-4B8C-83A1-F6EECF244321}">
                <p14:modId xmlns:p14="http://schemas.microsoft.com/office/powerpoint/2010/main" val="1604180125"/>
              </p:ext>
            </p:extLst>
          </p:nvPr>
        </p:nvGraphicFramePr>
        <p:xfrm>
          <a:off x="1639887" y="831071"/>
          <a:ext cx="5864225" cy="1263650"/>
        </p:xfrm>
        <a:graphic>
          <a:graphicData uri="http://schemas.openxmlformats.org/presentationml/2006/ole">
            <mc:AlternateContent xmlns:mc="http://schemas.openxmlformats.org/markup-compatibility/2006">
              <mc:Choice xmlns:v="urn:schemas-microsoft-com:vml" Requires="v">
                <p:oleObj spid="_x0000_s32803" name="Equation" r:id="rId4" imgW="2298700" imgH="495300" progId="Equation.3">
                  <p:embed/>
                </p:oleObj>
              </mc:Choice>
              <mc:Fallback>
                <p:oleObj name="Equation" r:id="rId4" imgW="2298700" imgH="495300" progId="Equation.3">
                  <p:embed/>
                  <p:pic>
                    <p:nvPicPr>
                      <p:cNvPr id="31750" name="Object 4">
                        <a:extLst>
                          <a:ext uri="{FF2B5EF4-FFF2-40B4-BE49-F238E27FC236}">
                            <a16:creationId xmlns:a16="http://schemas.microsoft.com/office/drawing/2014/main" id="{AC44164B-26A1-49D8-900E-AFE6B65EE8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9887" y="831071"/>
                        <a:ext cx="5864225" cy="1263650"/>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3">
            <a:extLst>
              <a:ext uri="{FF2B5EF4-FFF2-40B4-BE49-F238E27FC236}">
                <a16:creationId xmlns:a16="http://schemas.microsoft.com/office/drawing/2014/main" id="{47C79C53-D9C4-46DB-A18E-16E834C9957F}"/>
              </a:ext>
            </a:extLst>
          </p:cNvPr>
          <p:cNvPicPr>
            <a:picLocks noChangeAspect="1"/>
          </p:cNvPicPr>
          <p:nvPr/>
        </p:nvPicPr>
        <p:blipFill>
          <a:blip r:embed="rId6"/>
          <a:stretch>
            <a:fillRect/>
          </a:stretch>
        </p:blipFill>
        <p:spPr>
          <a:xfrm>
            <a:off x="1833561" y="4096528"/>
            <a:ext cx="5476875" cy="666750"/>
          </a:xfrm>
          <a:prstGeom prst="rect">
            <a:avLst/>
          </a:prstGeom>
        </p:spPr>
      </p:pic>
      <p:pic>
        <p:nvPicPr>
          <p:cNvPr id="5" name="Picture 4">
            <a:extLst>
              <a:ext uri="{FF2B5EF4-FFF2-40B4-BE49-F238E27FC236}">
                <a16:creationId xmlns:a16="http://schemas.microsoft.com/office/drawing/2014/main" id="{20CB8A1F-DC02-4410-8DF0-16CCE7D9F52A}"/>
              </a:ext>
            </a:extLst>
          </p:cNvPr>
          <p:cNvPicPr>
            <a:picLocks noChangeAspect="1"/>
          </p:cNvPicPr>
          <p:nvPr/>
        </p:nvPicPr>
        <p:blipFill>
          <a:blip r:embed="rId7"/>
          <a:stretch>
            <a:fillRect/>
          </a:stretch>
        </p:blipFill>
        <p:spPr>
          <a:xfrm>
            <a:off x="1944806" y="5241078"/>
            <a:ext cx="5254388" cy="666750"/>
          </a:xfrm>
          <a:prstGeom prst="rect">
            <a:avLst/>
          </a:prstGeom>
        </p:spPr>
      </p:pic>
      <p:cxnSp>
        <p:nvCxnSpPr>
          <p:cNvPr id="7" name="Straight Arrow Connector 6">
            <a:extLst>
              <a:ext uri="{FF2B5EF4-FFF2-40B4-BE49-F238E27FC236}">
                <a16:creationId xmlns:a16="http://schemas.microsoft.com/office/drawing/2014/main" id="{A22D12DF-344B-4A21-B2C0-EA28177F3E7E}"/>
              </a:ext>
            </a:extLst>
          </p:cNvPr>
          <p:cNvCxnSpPr/>
          <p:nvPr/>
        </p:nvCxnSpPr>
        <p:spPr>
          <a:xfrm>
            <a:off x="928688" y="3618728"/>
            <a:ext cx="2428875" cy="8111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31DA73A-FDEB-4DEC-9DD6-4BD42DAFBFA1}"/>
              </a:ext>
            </a:extLst>
          </p:cNvPr>
          <p:cNvCxnSpPr/>
          <p:nvPr/>
        </p:nvCxnSpPr>
        <p:spPr>
          <a:xfrm>
            <a:off x="728663" y="3618728"/>
            <a:ext cx="3000375" cy="1955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753A57D-0B89-4F1B-A77C-372E4F04D565}"/>
              </a:ext>
            </a:extLst>
          </p:cNvPr>
          <p:cNvSpPr txBox="1"/>
          <p:nvPr/>
        </p:nvSpPr>
        <p:spPr>
          <a:xfrm>
            <a:off x="4722814" y="2357338"/>
            <a:ext cx="2909886" cy="646331"/>
          </a:xfrm>
          <a:prstGeom prst="rect">
            <a:avLst/>
          </a:prstGeom>
          <a:noFill/>
        </p:spPr>
        <p:txBody>
          <a:bodyPr wrap="square" rtlCol="0">
            <a:spAutoFit/>
          </a:bodyPr>
          <a:lstStyle/>
          <a:p>
            <a:r>
              <a:rPr lang="en-US" sz="3600" dirty="0">
                <a:solidFill>
                  <a:srgbClr val="FF0000"/>
                </a:solidFill>
              </a:rPr>
              <a:t>ERR? WTF?</a:t>
            </a:r>
          </a:p>
        </p:txBody>
      </p:sp>
      <p:sp>
        <p:nvSpPr>
          <p:cNvPr id="11" name="TextBox 10">
            <a:extLst>
              <a:ext uri="{FF2B5EF4-FFF2-40B4-BE49-F238E27FC236}">
                <a16:creationId xmlns:a16="http://schemas.microsoft.com/office/drawing/2014/main" id="{5069AFC6-593C-4F76-9134-0F1229249EDE}"/>
              </a:ext>
            </a:extLst>
          </p:cNvPr>
          <p:cNvSpPr txBox="1"/>
          <p:nvPr/>
        </p:nvSpPr>
        <p:spPr>
          <a:xfrm>
            <a:off x="4071938" y="6315075"/>
            <a:ext cx="8043862" cy="369332"/>
          </a:xfrm>
          <a:prstGeom prst="rect">
            <a:avLst/>
          </a:prstGeom>
          <a:noFill/>
        </p:spPr>
        <p:txBody>
          <a:bodyPr wrap="square" rtlCol="0">
            <a:spAutoFit/>
          </a:bodyPr>
          <a:lstStyle/>
          <a:p>
            <a:r>
              <a:rPr lang="en-US" dirty="0" err="1"/>
              <a:t>Quem</a:t>
            </a:r>
            <a:r>
              <a:rPr lang="en-US" dirty="0"/>
              <a:t> </a:t>
            </a:r>
            <a:r>
              <a:rPr lang="en-US" dirty="0" err="1"/>
              <a:t>descobrir</a:t>
            </a:r>
            <a:r>
              <a:rPr lang="en-US" dirty="0"/>
              <a:t> o que se </a:t>
            </a:r>
            <a:r>
              <a:rPr lang="en-US" dirty="0" err="1"/>
              <a:t>passa</a:t>
            </a:r>
            <a:r>
              <a:rPr lang="en-US" dirty="0"/>
              <a:t> que me </a:t>
            </a:r>
            <a:r>
              <a:rPr lang="en-US" dirty="0" err="1"/>
              <a:t>explique</a:t>
            </a:r>
            <a:r>
              <a:rPr lang="en-US" dirty="0"/>
              <a:t> !</a:t>
            </a:r>
          </a:p>
        </p:txBody>
      </p:sp>
    </p:spTree>
    <p:extLst>
      <p:ext uri="{BB962C8B-B14F-4D97-AF65-F5344CB8AC3E}">
        <p14:creationId xmlns:p14="http://schemas.microsoft.com/office/powerpoint/2010/main" val="3301985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8020A4E-FD3D-41AE-BC29-F6FFCA1DA222}"/>
              </a:ext>
            </a:extLst>
          </p:cNvPr>
          <p:cNvCxnSpPr/>
          <p:nvPr/>
        </p:nvCxnSpPr>
        <p:spPr>
          <a:xfrm flipH="1">
            <a:off x="1116013" y="1036638"/>
            <a:ext cx="52197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32772" name="Group 90">
            <a:extLst>
              <a:ext uri="{FF2B5EF4-FFF2-40B4-BE49-F238E27FC236}">
                <a16:creationId xmlns:a16="http://schemas.microsoft.com/office/drawing/2014/main" id="{00CF4EDE-B129-4D53-9BB7-F228A554C8C4}"/>
              </a:ext>
            </a:extLst>
          </p:cNvPr>
          <p:cNvGrpSpPr>
            <a:grpSpLocks/>
          </p:cNvGrpSpPr>
          <p:nvPr/>
        </p:nvGrpSpPr>
        <p:grpSpPr bwMode="auto">
          <a:xfrm>
            <a:off x="225425" y="115888"/>
            <a:ext cx="755650" cy="954087"/>
            <a:chOff x="821414" y="5013176"/>
            <a:chExt cx="1080120" cy="1363966"/>
          </a:xfrm>
        </p:grpSpPr>
        <p:cxnSp>
          <p:nvCxnSpPr>
            <p:cNvPr id="27" name="Straight Connector 26">
              <a:extLst>
                <a:ext uri="{FF2B5EF4-FFF2-40B4-BE49-F238E27FC236}">
                  <a16:creationId xmlns:a16="http://schemas.microsoft.com/office/drawing/2014/main" id="{3056501D-AFC0-4F59-A10F-132E560BC440}"/>
                </a:ext>
              </a:extLst>
            </p:cNvPr>
            <p:cNvCxnSpPr/>
            <p:nvPr/>
          </p:nvCxnSpPr>
          <p:spPr>
            <a:xfrm>
              <a:off x="1626966" y="5526082"/>
              <a:ext cx="0" cy="574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C787C9-41BB-4A4C-9061-5C2A18511C14}"/>
                </a:ext>
              </a:extLst>
            </p:cNvPr>
            <p:cNvCxnSpPr/>
            <p:nvPr/>
          </p:nvCxnSpPr>
          <p:spPr>
            <a:xfrm>
              <a:off x="1105060" y="5308210"/>
              <a:ext cx="0" cy="649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AD83153C-4A40-44ED-B376-8BEA006E8C75}"/>
                </a:ext>
              </a:extLst>
            </p:cNvPr>
            <p:cNvSpPr/>
            <p:nvPr/>
          </p:nvSpPr>
          <p:spPr>
            <a:xfrm>
              <a:off x="821414" y="5013176"/>
              <a:ext cx="1080120" cy="1363966"/>
            </a:xfrm>
            <a:prstGeom prst="round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a:extLst>
                <a:ext uri="{FF2B5EF4-FFF2-40B4-BE49-F238E27FC236}">
                  <a16:creationId xmlns:a16="http://schemas.microsoft.com/office/drawing/2014/main" id="{37099888-8F1C-41DC-A63E-21A29E29DA62}"/>
                </a:ext>
              </a:extLst>
            </p:cNvPr>
            <p:cNvSpPr/>
            <p:nvPr/>
          </p:nvSpPr>
          <p:spPr>
            <a:xfrm>
              <a:off x="987063" y="5514734"/>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a:extLst>
                <a:ext uri="{FF2B5EF4-FFF2-40B4-BE49-F238E27FC236}">
                  <a16:creationId xmlns:a16="http://schemas.microsoft.com/office/drawing/2014/main" id="{CB11428E-36BD-403A-A107-41D207035236}"/>
                </a:ext>
              </a:extLst>
            </p:cNvPr>
            <p:cNvSpPr/>
            <p:nvPr/>
          </p:nvSpPr>
          <p:spPr>
            <a:xfrm>
              <a:off x="1508970" y="5596436"/>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2" name="Straight Connector 31">
              <a:extLst>
                <a:ext uri="{FF2B5EF4-FFF2-40B4-BE49-F238E27FC236}">
                  <a16:creationId xmlns:a16="http://schemas.microsoft.com/office/drawing/2014/main" id="{A6BB3C9A-CF57-47FC-B7B6-78C3254D7406}"/>
                </a:ext>
              </a:extLst>
            </p:cNvPr>
            <p:cNvCxnSpPr/>
            <p:nvPr/>
          </p:nvCxnSpPr>
          <p:spPr>
            <a:xfrm>
              <a:off x="987063" y="559643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8BDEE62-C19E-4763-A4B3-34C7CC2CCB1A}"/>
                </a:ext>
              </a:extLst>
            </p:cNvPr>
            <p:cNvCxnSpPr/>
            <p:nvPr/>
          </p:nvCxnSpPr>
          <p:spPr>
            <a:xfrm>
              <a:off x="1508970" y="5750761"/>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2EBA128-6CE7-40D9-86AB-A28F36890208}"/>
                </a:ext>
              </a:extLst>
            </p:cNvPr>
            <p:cNvCxnSpPr/>
            <p:nvPr/>
          </p:nvCxnSpPr>
          <p:spPr>
            <a:xfrm>
              <a:off x="982525" y="5308210"/>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8BC0F78-AB03-4C8C-9592-33C551009F3A}"/>
                </a:ext>
              </a:extLst>
            </p:cNvPr>
            <p:cNvCxnSpPr/>
            <p:nvPr/>
          </p:nvCxnSpPr>
          <p:spPr>
            <a:xfrm>
              <a:off x="982525" y="595728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3241858-FBA6-4887-8AC7-9EA78333FACF}"/>
                </a:ext>
              </a:extLst>
            </p:cNvPr>
            <p:cNvCxnSpPr/>
            <p:nvPr/>
          </p:nvCxnSpPr>
          <p:spPr>
            <a:xfrm>
              <a:off x="1508970" y="6100264"/>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D955FB5-2580-4706-9565-41B4D4AFF855}"/>
                </a:ext>
              </a:extLst>
            </p:cNvPr>
            <p:cNvCxnSpPr/>
            <p:nvPr/>
          </p:nvCxnSpPr>
          <p:spPr>
            <a:xfrm>
              <a:off x="1508970" y="5526082"/>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773" name="Text Box 3">
            <a:extLst>
              <a:ext uri="{FF2B5EF4-FFF2-40B4-BE49-F238E27FC236}">
                <a16:creationId xmlns:a16="http://schemas.microsoft.com/office/drawing/2014/main" id="{D7A7CC1B-E04C-4FE3-AA8F-73B8DE4D43C4}"/>
              </a:ext>
            </a:extLst>
          </p:cNvPr>
          <p:cNvSpPr txBox="1">
            <a:spLocks noChangeArrowheads="1"/>
          </p:cNvSpPr>
          <p:nvPr/>
        </p:nvSpPr>
        <p:spPr bwMode="auto">
          <a:xfrm>
            <a:off x="1409700" y="1671638"/>
            <a:ext cx="2087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sz="2400" b="0">
                <a:latin typeface="Calibri" panose="020F0502020204030204" pitchFamily="34" charset="0"/>
              </a:rPr>
              <a:t>Russel &amp; Rao:</a:t>
            </a:r>
          </a:p>
        </p:txBody>
      </p:sp>
      <p:graphicFrame>
        <p:nvGraphicFramePr>
          <p:cNvPr id="32774" name="Object 4">
            <a:extLst>
              <a:ext uri="{FF2B5EF4-FFF2-40B4-BE49-F238E27FC236}">
                <a16:creationId xmlns:a16="http://schemas.microsoft.com/office/drawing/2014/main" id="{14538BE7-947C-4FEF-BD13-B75AAE50085B}"/>
              </a:ext>
            </a:extLst>
          </p:cNvPr>
          <p:cNvGraphicFramePr>
            <a:graphicFrameLocks noChangeAspect="1"/>
          </p:cNvGraphicFramePr>
          <p:nvPr/>
        </p:nvGraphicFramePr>
        <p:xfrm>
          <a:off x="1406525" y="2136775"/>
          <a:ext cx="2041525" cy="1004888"/>
        </p:xfrm>
        <a:graphic>
          <a:graphicData uri="http://schemas.openxmlformats.org/presentationml/2006/ole">
            <mc:AlternateContent xmlns:mc="http://schemas.openxmlformats.org/markup-compatibility/2006">
              <mc:Choice xmlns:v="urn:schemas-microsoft-com:vml" Requires="v">
                <p:oleObj spid="_x0000_s6344" name="Equation" r:id="rId3" imgW="799753" imgH="393529" progId="Equation.3">
                  <p:embed/>
                </p:oleObj>
              </mc:Choice>
              <mc:Fallback>
                <p:oleObj name="Equation" r:id="rId3" imgW="799753" imgH="393529" progId="Equation.3">
                  <p:embed/>
                  <p:pic>
                    <p:nvPicPr>
                      <p:cNvPr id="32774" name="Object 4">
                        <a:extLst>
                          <a:ext uri="{FF2B5EF4-FFF2-40B4-BE49-F238E27FC236}">
                            <a16:creationId xmlns:a16="http://schemas.microsoft.com/office/drawing/2014/main" id="{14538BE7-947C-4FEF-BD13-B75AAE5008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6525" y="2136775"/>
                        <a:ext cx="2041525" cy="1004888"/>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5" name="Text Box 10">
            <a:extLst>
              <a:ext uri="{FF2B5EF4-FFF2-40B4-BE49-F238E27FC236}">
                <a16:creationId xmlns:a16="http://schemas.microsoft.com/office/drawing/2014/main" id="{4FB8B6BA-3476-483D-95FE-3B0C19B86241}"/>
              </a:ext>
            </a:extLst>
          </p:cNvPr>
          <p:cNvSpPr txBox="1">
            <a:spLocks noChangeArrowheads="1"/>
          </p:cNvSpPr>
          <p:nvPr/>
        </p:nvSpPr>
        <p:spPr bwMode="auto">
          <a:xfrm>
            <a:off x="1770063" y="3471863"/>
            <a:ext cx="1368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sz="2400" b="0">
                <a:latin typeface="Calibri" panose="020F0502020204030204" pitchFamily="34" charset="0"/>
              </a:rPr>
              <a:t>Jaccard:</a:t>
            </a:r>
          </a:p>
        </p:txBody>
      </p:sp>
      <p:sp>
        <p:nvSpPr>
          <p:cNvPr id="32776" name="Text Box 13">
            <a:extLst>
              <a:ext uri="{FF2B5EF4-FFF2-40B4-BE49-F238E27FC236}">
                <a16:creationId xmlns:a16="http://schemas.microsoft.com/office/drawing/2014/main" id="{113DE125-02F8-46BD-B608-4F4D45F5644E}"/>
              </a:ext>
            </a:extLst>
          </p:cNvPr>
          <p:cNvSpPr txBox="1">
            <a:spLocks noChangeArrowheads="1"/>
          </p:cNvSpPr>
          <p:nvPr/>
        </p:nvSpPr>
        <p:spPr bwMode="auto">
          <a:xfrm>
            <a:off x="1878013" y="5272088"/>
            <a:ext cx="11509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sz="2400" b="0">
                <a:latin typeface="Calibri" panose="020F0502020204030204" pitchFamily="34" charset="0"/>
              </a:rPr>
              <a:t>Dice:</a:t>
            </a:r>
          </a:p>
        </p:txBody>
      </p:sp>
      <p:sp>
        <p:nvSpPr>
          <p:cNvPr id="20" name="Rectangle 24">
            <a:extLst>
              <a:ext uri="{FF2B5EF4-FFF2-40B4-BE49-F238E27FC236}">
                <a16:creationId xmlns:a16="http://schemas.microsoft.com/office/drawing/2014/main" id="{F735BBF7-80EC-4CA8-A928-4C573194CDA9}"/>
              </a:ext>
            </a:extLst>
          </p:cNvPr>
          <p:cNvSpPr>
            <a:spLocks noChangeArrowheads="1"/>
          </p:cNvSpPr>
          <p:nvPr/>
        </p:nvSpPr>
        <p:spPr bwMode="auto">
          <a:xfrm>
            <a:off x="6515100" y="4941888"/>
            <a:ext cx="936625" cy="576262"/>
          </a:xfrm>
          <a:prstGeom prst="rect">
            <a:avLst/>
          </a:prstGeom>
          <a:solidFill>
            <a:schemeClr val="bg1">
              <a:lumMod val="75000"/>
            </a:schemeClr>
          </a:solidFill>
          <a:ln w="9525">
            <a:solidFill>
              <a:schemeClr val="tx1"/>
            </a:solidFill>
            <a:miter lim="800000"/>
            <a:headEnd/>
            <a:tailEnd/>
          </a:ln>
          <a:effectLst/>
        </p:spPr>
        <p:txBody>
          <a:bodyPr wrap="none" anchor="ct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defRPr/>
            </a:pPr>
            <a:endParaRPr lang="pt-PT" altLang="en-US" sz="2400"/>
          </a:p>
        </p:txBody>
      </p:sp>
      <p:sp>
        <p:nvSpPr>
          <p:cNvPr id="21" name="Rectangle 25">
            <a:extLst>
              <a:ext uri="{FF2B5EF4-FFF2-40B4-BE49-F238E27FC236}">
                <a16:creationId xmlns:a16="http://schemas.microsoft.com/office/drawing/2014/main" id="{C80718F6-3B0A-4106-8686-FB14CE3C4822}"/>
              </a:ext>
            </a:extLst>
          </p:cNvPr>
          <p:cNvSpPr>
            <a:spLocks noChangeArrowheads="1"/>
          </p:cNvSpPr>
          <p:nvPr/>
        </p:nvSpPr>
        <p:spPr bwMode="auto">
          <a:xfrm>
            <a:off x="7596188" y="4941888"/>
            <a:ext cx="936625" cy="576262"/>
          </a:xfrm>
          <a:prstGeom prst="rect">
            <a:avLst/>
          </a:prstGeom>
          <a:solidFill>
            <a:schemeClr val="bg1">
              <a:lumMod val="75000"/>
            </a:schemeClr>
          </a:solidFill>
          <a:ln w="9525">
            <a:solidFill>
              <a:schemeClr val="tx1"/>
            </a:solidFill>
            <a:miter lim="800000"/>
            <a:headEnd/>
            <a:tailEnd/>
          </a:ln>
          <a:effectLst/>
        </p:spPr>
        <p:txBody>
          <a:bodyPr wrap="none" anchor="ct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defRPr/>
            </a:pPr>
            <a:endParaRPr lang="pt-PT" altLang="en-US" sz="2400"/>
          </a:p>
        </p:txBody>
      </p:sp>
      <p:sp>
        <p:nvSpPr>
          <p:cNvPr id="22" name="Rectangle 26">
            <a:extLst>
              <a:ext uri="{FF2B5EF4-FFF2-40B4-BE49-F238E27FC236}">
                <a16:creationId xmlns:a16="http://schemas.microsoft.com/office/drawing/2014/main" id="{4054D455-60BB-435C-B8A0-8ED8B16134CF}"/>
              </a:ext>
            </a:extLst>
          </p:cNvPr>
          <p:cNvSpPr>
            <a:spLocks noChangeArrowheads="1"/>
          </p:cNvSpPr>
          <p:nvPr/>
        </p:nvSpPr>
        <p:spPr bwMode="auto">
          <a:xfrm>
            <a:off x="6515100" y="5662613"/>
            <a:ext cx="936625" cy="576262"/>
          </a:xfrm>
          <a:prstGeom prst="rect">
            <a:avLst/>
          </a:prstGeom>
          <a:solidFill>
            <a:schemeClr val="bg1">
              <a:lumMod val="75000"/>
            </a:schemeClr>
          </a:solidFill>
          <a:ln w="9525">
            <a:solidFill>
              <a:schemeClr val="tx1"/>
            </a:solidFill>
            <a:miter lim="800000"/>
            <a:headEnd/>
            <a:tailEnd/>
          </a:ln>
          <a:effectLst/>
        </p:spPr>
        <p:txBody>
          <a:bodyPr wrap="none" anchor="ct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defRPr/>
            </a:pPr>
            <a:endParaRPr lang="pt-PT" altLang="en-US" sz="2400"/>
          </a:p>
        </p:txBody>
      </p:sp>
      <p:sp>
        <p:nvSpPr>
          <p:cNvPr id="23" name="Rectangle 27">
            <a:extLst>
              <a:ext uri="{FF2B5EF4-FFF2-40B4-BE49-F238E27FC236}">
                <a16:creationId xmlns:a16="http://schemas.microsoft.com/office/drawing/2014/main" id="{488A49E7-BDFA-4964-8FF6-23639C63CC9E}"/>
              </a:ext>
            </a:extLst>
          </p:cNvPr>
          <p:cNvSpPr>
            <a:spLocks noChangeArrowheads="1"/>
          </p:cNvSpPr>
          <p:nvPr/>
        </p:nvSpPr>
        <p:spPr bwMode="auto">
          <a:xfrm>
            <a:off x="7596188" y="5662613"/>
            <a:ext cx="936625" cy="576262"/>
          </a:xfrm>
          <a:prstGeom prst="rect">
            <a:avLst/>
          </a:prstGeom>
          <a:solidFill>
            <a:schemeClr val="bg1">
              <a:lumMod val="75000"/>
            </a:schemeClr>
          </a:solidFill>
          <a:ln w="9525">
            <a:solidFill>
              <a:schemeClr val="tx1"/>
            </a:solidFill>
            <a:miter lim="800000"/>
            <a:headEnd/>
            <a:tailEnd/>
          </a:ln>
          <a:effectLst/>
        </p:spPr>
        <p:txBody>
          <a:bodyPr wrap="none" anchor="ct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defRPr/>
            </a:pPr>
            <a:endParaRPr lang="pt-PT" altLang="en-US" sz="2400"/>
          </a:p>
        </p:txBody>
      </p:sp>
      <p:sp>
        <p:nvSpPr>
          <p:cNvPr id="24" name="Rectangle 28">
            <a:extLst>
              <a:ext uri="{FF2B5EF4-FFF2-40B4-BE49-F238E27FC236}">
                <a16:creationId xmlns:a16="http://schemas.microsoft.com/office/drawing/2014/main" id="{63E69A50-B016-4D72-AD5C-08C4FD0928C5}"/>
              </a:ext>
            </a:extLst>
          </p:cNvPr>
          <p:cNvSpPr>
            <a:spLocks noChangeArrowheads="1"/>
          </p:cNvSpPr>
          <p:nvPr/>
        </p:nvSpPr>
        <p:spPr bwMode="auto">
          <a:xfrm>
            <a:off x="6515100" y="4149725"/>
            <a:ext cx="936625" cy="576263"/>
          </a:xfrm>
          <a:prstGeom prst="rect">
            <a:avLst/>
          </a:prstGeom>
          <a:solidFill>
            <a:schemeClr val="bg1">
              <a:lumMod val="75000"/>
            </a:schemeClr>
          </a:solidFill>
          <a:ln w="9525">
            <a:solidFill>
              <a:schemeClr val="tx1"/>
            </a:solidFill>
            <a:miter lim="800000"/>
            <a:headEnd/>
            <a:tailEnd/>
          </a:ln>
          <a:effectLst/>
        </p:spPr>
        <p:txBody>
          <a:bodyPr wrap="none" anchor="ct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defRPr/>
            </a:pPr>
            <a:endParaRPr lang="pt-PT" altLang="en-US" sz="2400"/>
          </a:p>
        </p:txBody>
      </p:sp>
      <p:sp>
        <p:nvSpPr>
          <p:cNvPr id="25" name="Rectangle 29">
            <a:extLst>
              <a:ext uri="{FF2B5EF4-FFF2-40B4-BE49-F238E27FC236}">
                <a16:creationId xmlns:a16="http://schemas.microsoft.com/office/drawing/2014/main" id="{5A6A05A4-9695-43FA-BB70-81549A3AC662}"/>
              </a:ext>
            </a:extLst>
          </p:cNvPr>
          <p:cNvSpPr>
            <a:spLocks noChangeArrowheads="1"/>
          </p:cNvSpPr>
          <p:nvPr/>
        </p:nvSpPr>
        <p:spPr bwMode="auto">
          <a:xfrm>
            <a:off x="7596188" y="4149725"/>
            <a:ext cx="936625" cy="576263"/>
          </a:xfrm>
          <a:prstGeom prst="rect">
            <a:avLst/>
          </a:prstGeom>
          <a:solidFill>
            <a:schemeClr val="bg1">
              <a:lumMod val="75000"/>
            </a:schemeClr>
          </a:solidFill>
          <a:ln w="9525">
            <a:solidFill>
              <a:schemeClr val="tx1"/>
            </a:solidFill>
            <a:miter lim="800000"/>
            <a:headEnd/>
            <a:tailEnd/>
          </a:ln>
          <a:effectLst/>
        </p:spPr>
        <p:txBody>
          <a:bodyPr wrap="none" anchor="ct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defRPr/>
            </a:pPr>
            <a:endParaRPr lang="pt-PT" altLang="en-US" sz="2400"/>
          </a:p>
        </p:txBody>
      </p:sp>
      <p:sp>
        <p:nvSpPr>
          <p:cNvPr id="26" name="Rectangle 30">
            <a:extLst>
              <a:ext uri="{FF2B5EF4-FFF2-40B4-BE49-F238E27FC236}">
                <a16:creationId xmlns:a16="http://schemas.microsoft.com/office/drawing/2014/main" id="{E75FA047-B78A-4711-B1B8-0C34EF0FE7AD}"/>
              </a:ext>
            </a:extLst>
          </p:cNvPr>
          <p:cNvSpPr>
            <a:spLocks noChangeArrowheads="1"/>
          </p:cNvSpPr>
          <p:nvPr/>
        </p:nvSpPr>
        <p:spPr bwMode="auto">
          <a:xfrm>
            <a:off x="5291138" y="4941888"/>
            <a:ext cx="936625" cy="576262"/>
          </a:xfrm>
          <a:prstGeom prst="rect">
            <a:avLst/>
          </a:prstGeom>
          <a:solidFill>
            <a:schemeClr val="bg1">
              <a:lumMod val="75000"/>
            </a:schemeClr>
          </a:solidFill>
          <a:ln w="9525">
            <a:solidFill>
              <a:schemeClr val="tx1"/>
            </a:solidFill>
            <a:miter lim="800000"/>
            <a:headEnd/>
            <a:tailEnd/>
          </a:ln>
          <a:effectLst/>
        </p:spPr>
        <p:txBody>
          <a:bodyPr wrap="none" anchor="ct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defRPr/>
            </a:pPr>
            <a:endParaRPr lang="pt-PT" altLang="en-US" sz="2400"/>
          </a:p>
        </p:txBody>
      </p:sp>
      <p:sp>
        <p:nvSpPr>
          <p:cNvPr id="38" name="Rectangle 31">
            <a:extLst>
              <a:ext uri="{FF2B5EF4-FFF2-40B4-BE49-F238E27FC236}">
                <a16:creationId xmlns:a16="http://schemas.microsoft.com/office/drawing/2014/main" id="{E72594A3-5567-4E7D-89D8-8318A8927E21}"/>
              </a:ext>
            </a:extLst>
          </p:cNvPr>
          <p:cNvSpPr>
            <a:spLocks noChangeArrowheads="1"/>
          </p:cNvSpPr>
          <p:nvPr/>
        </p:nvSpPr>
        <p:spPr bwMode="auto">
          <a:xfrm>
            <a:off x="5291138" y="5662613"/>
            <a:ext cx="936625" cy="576262"/>
          </a:xfrm>
          <a:prstGeom prst="rect">
            <a:avLst/>
          </a:prstGeom>
          <a:solidFill>
            <a:schemeClr val="bg1">
              <a:lumMod val="75000"/>
            </a:schemeClr>
          </a:solidFill>
          <a:ln w="9525">
            <a:solidFill>
              <a:schemeClr val="tx1"/>
            </a:solidFill>
            <a:miter lim="800000"/>
            <a:headEnd/>
            <a:tailEnd/>
          </a:ln>
          <a:effectLst/>
        </p:spPr>
        <p:txBody>
          <a:bodyPr wrap="none" anchor="ct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defRPr/>
            </a:pPr>
            <a:endParaRPr lang="pt-PT" altLang="en-US" sz="2400"/>
          </a:p>
        </p:txBody>
      </p:sp>
      <p:sp>
        <p:nvSpPr>
          <p:cNvPr id="32785" name="Line 32">
            <a:extLst>
              <a:ext uri="{FF2B5EF4-FFF2-40B4-BE49-F238E27FC236}">
                <a16:creationId xmlns:a16="http://schemas.microsoft.com/office/drawing/2014/main" id="{D8A4C3EE-18BD-4C3A-80E4-01710EE9DA71}"/>
              </a:ext>
            </a:extLst>
          </p:cNvPr>
          <p:cNvSpPr>
            <a:spLocks noChangeShapeType="1"/>
          </p:cNvSpPr>
          <p:nvPr/>
        </p:nvSpPr>
        <p:spPr bwMode="auto">
          <a:xfrm>
            <a:off x="6372225" y="4051300"/>
            <a:ext cx="0" cy="2339975"/>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6" name="Line 33">
            <a:extLst>
              <a:ext uri="{FF2B5EF4-FFF2-40B4-BE49-F238E27FC236}">
                <a16:creationId xmlns:a16="http://schemas.microsoft.com/office/drawing/2014/main" id="{19B59E4D-CBB8-4160-9C1C-83C1ADE21381}"/>
              </a:ext>
            </a:extLst>
          </p:cNvPr>
          <p:cNvSpPr>
            <a:spLocks noChangeShapeType="1"/>
          </p:cNvSpPr>
          <p:nvPr/>
        </p:nvSpPr>
        <p:spPr bwMode="auto">
          <a:xfrm>
            <a:off x="5219700" y="4818063"/>
            <a:ext cx="3384550" cy="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Text Box 34">
            <a:extLst>
              <a:ext uri="{FF2B5EF4-FFF2-40B4-BE49-F238E27FC236}">
                <a16:creationId xmlns:a16="http://schemas.microsoft.com/office/drawing/2014/main" id="{46073B55-B793-4364-A930-97807341B69B}"/>
              </a:ext>
            </a:extLst>
          </p:cNvPr>
          <p:cNvSpPr txBox="1">
            <a:spLocks noChangeArrowheads="1"/>
          </p:cNvSpPr>
          <p:nvPr/>
        </p:nvSpPr>
        <p:spPr bwMode="auto">
          <a:xfrm>
            <a:off x="5335588" y="5048250"/>
            <a:ext cx="839787" cy="366713"/>
          </a:xfrm>
          <a:prstGeom prst="rect">
            <a:avLst/>
          </a:prstGeom>
          <a:solidFill>
            <a:schemeClr val="bg1">
              <a:lumMod val="75000"/>
            </a:schemeClr>
          </a:solidFill>
          <a:ln>
            <a:noFill/>
          </a:ln>
          <a:effectLst/>
        </p:spPr>
        <p:txBody>
          <a:bodyPr wrap="non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defRPr/>
            </a:pPr>
            <a:r>
              <a:rPr lang="pt-PT" altLang="en-US" sz="1800" dirty="0">
                <a:latin typeface="Verdana" pitchFamily="34" charset="0"/>
              </a:rPr>
              <a:t>P (1)</a:t>
            </a:r>
            <a:endParaRPr lang="en-US" altLang="en-US" sz="1800" dirty="0">
              <a:latin typeface="Verdana" pitchFamily="34" charset="0"/>
            </a:endParaRPr>
          </a:p>
        </p:txBody>
      </p:sp>
      <p:sp>
        <p:nvSpPr>
          <p:cNvPr id="42" name="Text Box 35">
            <a:extLst>
              <a:ext uri="{FF2B5EF4-FFF2-40B4-BE49-F238E27FC236}">
                <a16:creationId xmlns:a16="http://schemas.microsoft.com/office/drawing/2014/main" id="{8A8EB614-14B1-4769-9190-4C52D584FC4B}"/>
              </a:ext>
            </a:extLst>
          </p:cNvPr>
          <p:cNvSpPr txBox="1">
            <a:spLocks noChangeArrowheads="1"/>
          </p:cNvSpPr>
          <p:nvPr/>
        </p:nvSpPr>
        <p:spPr bwMode="auto">
          <a:xfrm>
            <a:off x="5335588" y="5767388"/>
            <a:ext cx="849312" cy="366712"/>
          </a:xfrm>
          <a:prstGeom prst="rect">
            <a:avLst/>
          </a:prstGeom>
          <a:solidFill>
            <a:schemeClr val="bg1">
              <a:lumMod val="75000"/>
            </a:schemeClr>
          </a:solidFill>
          <a:ln>
            <a:noFill/>
          </a:ln>
          <a:effectLst/>
        </p:spPr>
        <p:txBody>
          <a:bodyPr wrap="non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defRPr/>
            </a:pPr>
            <a:r>
              <a:rPr lang="pt-PT" altLang="en-US" sz="1800">
                <a:latin typeface="Verdana" pitchFamily="34" charset="0"/>
              </a:rPr>
              <a:t>A (0)</a:t>
            </a:r>
            <a:endParaRPr lang="en-US" altLang="en-US" sz="1800">
              <a:latin typeface="Verdana" pitchFamily="34" charset="0"/>
            </a:endParaRPr>
          </a:p>
        </p:txBody>
      </p:sp>
      <p:sp>
        <p:nvSpPr>
          <p:cNvPr id="43" name="Text Box 36">
            <a:extLst>
              <a:ext uri="{FF2B5EF4-FFF2-40B4-BE49-F238E27FC236}">
                <a16:creationId xmlns:a16="http://schemas.microsoft.com/office/drawing/2014/main" id="{8770D17D-5EA9-4E96-B6F4-231DF4F0A082}"/>
              </a:ext>
            </a:extLst>
          </p:cNvPr>
          <p:cNvSpPr txBox="1">
            <a:spLocks noChangeArrowheads="1"/>
          </p:cNvSpPr>
          <p:nvPr/>
        </p:nvSpPr>
        <p:spPr bwMode="auto">
          <a:xfrm>
            <a:off x="6569075" y="4257675"/>
            <a:ext cx="839788" cy="366713"/>
          </a:xfrm>
          <a:prstGeom prst="rect">
            <a:avLst/>
          </a:prstGeom>
          <a:solidFill>
            <a:schemeClr val="bg1">
              <a:lumMod val="75000"/>
            </a:schemeClr>
          </a:solidFill>
          <a:ln>
            <a:noFill/>
          </a:ln>
          <a:effectLst/>
        </p:spPr>
        <p:txBody>
          <a:bodyPr wrap="non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defRPr/>
            </a:pPr>
            <a:r>
              <a:rPr lang="pt-PT" altLang="en-US" sz="1800">
                <a:latin typeface="Verdana" pitchFamily="34" charset="0"/>
              </a:rPr>
              <a:t>P (1)</a:t>
            </a:r>
            <a:endParaRPr lang="en-US" altLang="en-US" sz="1800">
              <a:latin typeface="Verdana" pitchFamily="34" charset="0"/>
            </a:endParaRPr>
          </a:p>
        </p:txBody>
      </p:sp>
      <p:sp>
        <p:nvSpPr>
          <p:cNvPr id="44" name="Text Box 37">
            <a:extLst>
              <a:ext uri="{FF2B5EF4-FFF2-40B4-BE49-F238E27FC236}">
                <a16:creationId xmlns:a16="http://schemas.microsoft.com/office/drawing/2014/main" id="{C62F0CC2-59AF-4DA3-89D5-86998D798B66}"/>
              </a:ext>
            </a:extLst>
          </p:cNvPr>
          <p:cNvSpPr txBox="1">
            <a:spLocks noChangeArrowheads="1"/>
          </p:cNvSpPr>
          <p:nvPr/>
        </p:nvSpPr>
        <p:spPr bwMode="auto">
          <a:xfrm>
            <a:off x="7648575" y="4257675"/>
            <a:ext cx="849313" cy="366713"/>
          </a:xfrm>
          <a:prstGeom prst="rect">
            <a:avLst/>
          </a:prstGeom>
          <a:solidFill>
            <a:schemeClr val="bg1">
              <a:lumMod val="75000"/>
            </a:schemeClr>
          </a:solidFill>
          <a:ln>
            <a:noFill/>
          </a:ln>
          <a:effectLst/>
        </p:spPr>
        <p:txBody>
          <a:bodyPr wrap="non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defRPr/>
            </a:pPr>
            <a:r>
              <a:rPr lang="pt-PT" altLang="en-US" sz="1800" dirty="0">
                <a:latin typeface="Verdana" pitchFamily="34" charset="0"/>
              </a:rPr>
              <a:t>A (0)</a:t>
            </a:r>
            <a:endParaRPr lang="en-US" altLang="en-US" sz="1800" dirty="0">
              <a:latin typeface="Verdana" pitchFamily="34" charset="0"/>
            </a:endParaRPr>
          </a:p>
        </p:txBody>
      </p:sp>
      <p:sp>
        <p:nvSpPr>
          <p:cNvPr id="45" name="Text Box 38">
            <a:extLst>
              <a:ext uri="{FF2B5EF4-FFF2-40B4-BE49-F238E27FC236}">
                <a16:creationId xmlns:a16="http://schemas.microsoft.com/office/drawing/2014/main" id="{557637B6-5CD8-4089-89BC-5D6E85831884}"/>
              </a:ext>
            </a:extLst>
          </p:cNvPr>
          <p:cNvSpPr txBox="1">
            <a:spLocks noChangeArrowheads="1"/>
          </p:cNvSpPr>
          <p:nvPr/>
        </p:nvSpPr>
        <p:spPr bwMode="auto">
          <a:xfrm>
            <a:off x="6832600" y="5041900"/>
            <a:ext cx="336550" cy="366713"/>
          </a:xfrm>
          <a:prstGeom prst="rect">
            <a:avLst/>
          </a:prstGeom>
          <a:solidFill>
            <a:schemeClr val="bg1">
              <a:lumMod val="75000"/>
            </a:schemeClr>
          </a:solidFill>
          <a:ln>
            <a:noFill/>
          </a:ln>
          <a:effectLst/>
        </p:spPr>
        <p:txBody>
          <a:bodyPr wrap="non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defRPr/>
            </a:pPr>
            <a:r>
              <a:rPr lang="pt-PT" altLang="en-US" sz="1800">
                <a:latin typeface="Verdana" pitchFamily="34" charset="0"/>
              </a:rPr>
              <a:t>a</a:t>
            </a:r>
            <a:endParaRPr lang="en-US" altLang="en-US" sz="1800">
              <a:latin typeface="Verdana" pitchFamily="34" charset="0"/>
            </a:endParaRPr>
          </a:p>
        </p:txBody>
      </p:sp>
      <p:sp>
        <p:nvSpPr>
          <p:cNvPr id="46" name="Text Box 39">
            <a:extLst>
              <a:ext uri="{FF2B5EF4-FFF2-40B4-BE49-F238E27FC236}">
                <a16:creationId xmlns:a16="http://schemas.microsoft.com/office/drawing/2014/main" id="{1D665CB5-A17D-4DB9-B37C-4316B8D1868E}"/>
              </a:ext>
            </a:extLst>
          </p:cNvPr>
          <p:cNvSpPr txBox="1">
            <a:spLocks noChangeArrowheads="1"/>
          </p:cNvSpPr>
          <p:nvPr/>
        </p:nvSpPr>
        <p:spPr bwMode="auto">
          <a:xfrm>
            <a:off x="7912100" y="5041900"/>
            <a:ext cx="344488" cy="366713"/>
          </a:xfrm>
          <a:prstGeom prst="rect">
            <a:avLst/>
          </a:prstGeom>
          <a:solidFill>
            <a:schemeClr val="bg1">
              <a:lumMod val="75000"/>
            </a:schemeClr>
          </a:solidFill>
          <a:ln>
            <a:noFill/>
          </a:ln>
          <a:effectLst/>
        </p:spPr>
        <p:txBody>
          <a:bodyPr wrap="non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defRPr/>
            </a:pPr>
            <a:r>
              <a:rPr lang="pt-PT" altLang="en-US" sz="1800">
                <a:latin typeface="Verdana" pitchFamily="34" charset="0"/>
              </a:rPr>
              <a:t>b</a:t>
            </a:r>
            <a:endParaRPr lang="en-US" altLang="en-US" sz="1800">
              <a:latin typeface="Verdana" pitchFamily="34" charset="0"/>
            </a:endParaRPr>
          </a:p>
        </p:txBody>
      </p:sp>
      <p:sp>
        <p:nvSpPr>
          <p:cNvPr id="47" name="Text Box 40">
            <a:extLst>
              <a:ext uri="{FF2B5EF4-FFF2-40B4-BE49-F238E27FC236}">
                <a16:creationId xmlns:a16="http://schemas.microsoft.com/office/drawing/2014/main" id="{B6B27F94-FC24-43B4-AE52-60AA479A3B11}"/>
              </a:ext>
            </a:extLst>
          </p:cNvPr>
          <p:cNvSpPr txBox="1">
            <a:spLocks noChangeArrowheads="1"/>
          </p:cNvSpPr>
          <p:nvPr/>
        </p:nvSpPr>
        <p:spPr bwMode="auto">
          <a:xfrm>
            <a:off x="6832600" y="5761038"/>
            <a:ext cx="319088" cy="366712"/>
          </a:xfrm>
          <a:prstGeom prst="rect">
            <a:avLst/>
          </a:prstGeom>
          <a:solidFill>
            <a:schemeClr val="bg1">
              <a:lumMod val="75000"/>
            </a:schemeClr>
          </a:solidFill>
          <a:ln>
            <a:noFill/>
          </a:ln>
          <a:effectLst/>
        </p:spPr>
        <p:txBody>
          <a:bodyPr wrap="non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defRPr/>
            </a:pPr>
            <a:r>
              <a:rPr lang="pt-PT" altLang="en-US" sz="1800">
                <a:latin typeface="Verdana" pitchFamily="34" charset="0"/>
              </a:rPr>
              <a:t>c</a:t>
            </a:r>
            <a:endParaRPr lang="en-US" altLang="en-US" sz="1800">
              <a:latin typeface="Verdana" pitchFamily="34" charset="0"/>
            </a:endParaRPr>
          </a:p>
        </p:txBody>
      </p:sp>
      <p:sp>
        <p:nvSpPr>
          <p:cNvPr id="48" name="Text Box 41">
            <a:extLst>
              <a:ext uri="{FF2B5EF4-FFF2-40B4-BE49-F238E27FC236}">
                <a16:creationId xmlns:a16="http://schemas.microsoft.com/office/drawing/2014/main" id="{3751C73F-164A-41D2-B856-C2C9EBC9E40C}"/>
              </a:ext>
            </a:extLst>
          </p:cNvPr>
          <p:cNvSpPr txBox="1">
            <a:spLocks noChangeArrowheads="1"/>
          </p:cNvSpPr>
          <p:nvPr/>
        </p:nvSpPr>
        <p:spPr bwMode="auto">
          <a:xfrm>
            <a:off x="7912100" y="5761038"/>
            <a:ext cx="344488" cy="366712"/>
          </a:xfrm>
          <a:prstGeom prst="rect">
            <a:avLst/>
          </a:prstGeom>
          <a:solidFill>
            <a:schemeClr val="bg1">
              <a:lumMod val="75000"/>
            </a:schemeClr>
          </a:solidFill>
          <a:ln>
            <a:noFill/>
          </a:ln>
          <a:effectLst/>
        </p:spPr>
        <p:txBody>
          <a:bodyPr wrap="non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defRPr/>
            </a:pPr>
            <a:r>
              <a:rPr lang="pt-PT" altLang="en-US" sz="1800">
                <a:latin typeface="Verdana" pitchFamily="34" charset="0"/>
              </a:rPr>
              <a:t>d</a:t>
            </a:r>
            <a:endParaRPr lang="en-US" altLang="en-US" sz="1800">
              <a:latin typeface="Verdana" pitchFamily="34" charset="0"/>
            </a:endParaRPr>
          </a:p>
        </p:txBody>
      </p:sp>
      <p:graphicFrame>
        <p:nvGraphicFramePr>
          <p:cNvPr id="32795" name="Object 43">
            <a:extLst>
              <a:ext uri="{FF2B5EF4-FFF2-40B4-BE49-F238E27FC236}">
                <a16:creationId xmlns:a16="http://schemas.microsoft.com/office/drawing/2014/main" id="{D8D4DAC8-E799-4605-AA87-B5CB25F08C31}"/>
              </a:ext>
            </a:extLst>
          </p:cNvPr>
          <p:cNvGraphicFramePr>
            <a:graphicFrameLocks noChangeAspect="1"/>
          </p:cNvGraphicFramePr>
          <p:nvPr/>
        </p:nvGraphicFramePr>
        <p:xfrm>
          <a:off x="1700213" y="3937000"/>
          <a:ext cx="1458912" cy="1004888"/>
        </p:xfrm>
        <a:graphic>
          <a:graphicData uri="http://schemas.openxmlformats.org/presentationml/2006/ole">
            <mc:AlternateContent xmlns:mc="http://schemas.openxmlformats.org/markup-compatibility/2006">
              <mc:Choice xmlns:v="urn:schemas-microsoft-com:vml" Requires="v">
                <p:oleObj spid="_x0000_s6345" name="Equation" r:id="rId5" imgW="571252" imgH="393529" progId="Equation.3">
                  <p:embed/>
                </p:oleObj>
              </mc:Choice>
              <mc:Fallback>
                <p:oleObj name="Equation" r:id="rId5" imgW="571252" imgH="393529" progId="Equation.3">
                  <p:embed/>
                  <p:pic>
                    <p:nvPicPr>
                      <p:cNvPr id="32795" name="Object 43">
                        <a:extLst>
                          <a:ext uri="{FF2B5EF4-FFF2-40B4-BE49-F238E27FC236}">
                            <a16:creationId xmlns:a16="http://schemas.microsoft.com/office/drawing/2014/main" id="{D8D4DAC8-E799-4605-AA87-B5CB25F08C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0213" y="3937000"/>
                        <a:ext cx="1458912" cy="1004888"/>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96" name="Object 45">
            <a:extLst>
              <a:ext uri="{FF2B5EF4-FFF2-40B4-BE49-F238E27FC236}">
                <a16:creationId xmlns:a16="http://schemas.microsoft.com/office/drawing/2014/main" id="{28923321-F328-4E95-8118-CF43310387AD}"/>
              </a:ext>
            </a:extLst>
          </p:cNvPr>
          <p:cNvGraphicFramePr>
            <a:graphicFrameLocks noChangeAspect="1"/>
          </p:cNvGraphicFramePr>
          <p:nvPr/>
        </p:nvGraphicFramePr>
        <p:xfrm>
          <a:off x="1568450" y="5737225"/>
          <a:ext cx="1652588" cy="1004888"/>
        </p:xfrm>
        <a:graphic>
          <a:graphicData uri="http://schemas.openxmlformats.org/presentationml/2006/ole">
            <mc:AlternateContent xmlns:mc="http://schemas.openxmlformats.org/markup-compatibility/2006">
              <mc:Choice xmlns:v="urn:schemas-microsoft-com:vml" Requires="v">
                <p:oleObj spid="_x0000_s6346" name="Equation" r:id="rId7" imgW="647419" imgH="393529" progId="Equation.3">
                  <p:embed/>
                </p:oleObj>
              </mc:Choice>
              <mc:Fallback>
                <p:oleObj name="Equation" r:id="rId7" imgW="647419" imgH="393529" progId="Equation.3">
                  <p:embed/>
                  <p:pic>
                    <p:nvPicPr>
                      <p:cNvPr id="32796" name="Object 45">
                        <a:extLst>
                          <a:ext uri="{FF2B5EF4-FFF2-40B4-BE49-F238E27FC236}">
                            <a16:creationId xmlns:a16="http://schemas.microsoft.com/office/drawing/2014/main" id="{28923321-F328-4E95-8118-CF43310387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8450" y="5737225"/>
                        <a:ext cx="1652588" cy="1004888"/>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97" name="Text Box 46">
            <a:extLst>
              <a:ext uri="{FF2B5EF4-FFF2-40B4-BE49-F238E27FC236}">
                <a16:creationId xmlns:a16="http://schemas.microsoft.com/office/drawing/2014/main" id="{24A7DB14-DE0F-43C1-959C-ED4D7AD04BB4}"/>
              </a:ext>
            </a:extLst>
          </p:cNvPr>
          <p:cNvSpPr txBox="1">
            <a:spLocks noChangeArrowheads="1"/>
          </p:cNvSpPr>
          <p:nvPr/>
        </p:nvSpPr>
        <p:spPr bwMode="auto">
          <a:xfrm>
            <a:off x="381000" y="1127125"/>
            <a:ext cx="83518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sz="3600">
                <a:latin typeface="Calibri" panose="020F0502020204030204" pitchFamily="34" charset="0"/>
              </a:rPr>
              <a:t>Dados binários (medidas de associação)</a:t>
            </a:r>
          </a:p>
        </p:txBody>
      </p:sp>
      <p:sp>
        <p:nvSpPr>
          <p:cNvPr id="49" name="Text Box 2">
            <a:extLst>
              <a:ext uri="{FF2B5EF4-FFF2-40B4-BE49-F238E27FC236}">
                <a16:creationId xmlns:a16="http://schemas.microsoft.com/office/drawing/2014/main" id="{0C168712-78B8-4257-BC08-E4E42147844A}"/>
              </a:ext>
            </a:extLst>
          </p:cNvPr>
          <p:cNvSpPr txBox="1">
            <a:spLocks noChangeArrowheads="1"/>
          </p:cNvSpPr>
          <p:nvPr/>
        </p:nvSpPr>
        <p:spPr bwMode="auto">
          <a:xfrm>
            <a:off x="1116013" y="374650"/>
            <a:ext cx="543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dirty="0">
                <a:latin typeface="Calibri" panose="020F0502020204030204" pitchFamily="34" charset="0"/>
                <a:cs typeface="Helvetica" panose="020B0604020202020204" pitchFamily="34" charset="0"/>
              </a:rPr>
              <a:t>agrupamento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92684E-A8DF-4D35-B82F-799A67E2A5D6}"/>
              </a:ext>
            </a:extLst>
          </p:cNvPr>
          <p:cNvPicPr>
            <a:picLocks noChangeAspect="1"/>
          </p:cNvPicPr>
          <p:nvPr/>
        </p:nvPicPr>
        <p:blipFill>
          <a:blip r:embed="rId2"/>
          <a:stretch>
            <a:fillRect/>
          </a:stretch>
        </p:blipFill>
        <p:spPr>
          <a:xfrm>
            <a:off x="74104" y="695841"/>
            <a:ext cx="8995789" cy="2571750"/>
          </a:xfrm>
          <a:prstGeom prst="rect">
            <a:avLst/>
          </a:prstGeom>
        </p:spPr>
      </p:pic>
      <p:sp>
        <p:nvSpPr>
          <p:cNvPr id="6" name="TextBox 5">
            <a:extLst>
              <a:ext uri="{FF2B5EF4-FFF2-40B4-BE49-F238E27FC236}">
                <a16:creationId xmlns:a16="http://schemas.microsoft.com/office/drawing/2014/main" id="{4D04FEDA-1043-4C86-B2F5-DBD0EF55BE25}"/>
              </a:ext>
            </a:extLst>
          </p:cNvPr>
          <p:cNvSpPr txBox="1"/>
          <p:nvPr/>
        </p:nvSpPr>
        <p:spPr>
          <a:xfrm>
            <a:off x="292100" y="165100"/>
            <a:ext cx="1524263" cy="369332"/>
          </a:xfrm>
          <a:prstGeom prst="rect">
            <a:avLst/>
          </a:prstGeom>
          <a:noFill/>
        </p:spPr>
        <p:txBody>
          <a:bodyPr wrap="none" rtlCol="0">
            <a:spAutoFit/>
          </a:bodyPr>
          <a:lstStyle/>
          <a:p>
            <a:r>
              <a:rPr lang="en-US" dirty="0"/>
              <a:t>library(vegan)</a:t>
            </a:r>
          </a:p>
        </p:txBody>
      </p:sp>
      <p:pic>
        <p:nvPicPr>
          <p:cNvPr id="7" name="Picture 6">
            <a:extLst>
              <a:ext uri="{FF2B5EF4-FFF2-40B4-BE49-F238E27FC236}">
                <a16:creationId xmlns:a16="http://schemas.microsoft.com/office/drawing/2014/main" id="{34948F9B-A5C6-4057-AF80-CA02A1F74F98}"/>
              </a:ext>
            </a:extLst>
          </p:cNvPr>
          <p:cNvPicPr>
            <a:picLocks noChangeAspect="1"/>
          </p:cNvPicPr>
          <p:nvPr/>
        </p:nvPicPr>
        <p:blipFill>
          <a:blip r:embed="rId3"/>
          <a:stretch>
            <a:fillRect/>
          </a:stretch>
        </p:blipFill>
        <p:spPr>
          <a:xfrm>
            <a:off x="1176335" y="3340100"/>
            <a:ext cx="6791325" cy="3352800"/>
          </a:xfrm>
          <a:prstGeom prst="rect">
            <a:avLst/>
          </a:prstGeom>
        </p:spPr>
      </p:pic>
    </p:spTree>
    <p:extLst>
      <p:ext uri="{BB962C8B-B14F-4D97-AF65-F5344CB8AC3E}">
        <p14:creationId xmlns:p14="http://schemas.microsoft.com/office/powerpoint/2010/main" val="2955006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30714C-17A4-44F6-966D-AE19D8101DE2}"/>
              </a:ext>
            </a:extLst>
          </p:cNvPr>
          <p:cNvPicPr>
            <a:picLocks noChangeAspect="1"/>
          </p:cNvPicPr>
          <p:nvPr/>
        </p:nvPicPr>
        <p:blipFill>
          <a:blip r:embed="rId3"/>
          <a:stretch>
            <a:fillRect/>
          </a:stretch>
        </p:blipFill>
        <p:spPr>
          <a:xfrm>
            <a:off x="0" y="1267288"/>
            <a:ext cx="9144000" cy="3739223"/>
          </a:xfrm>
          <a:prstGeom prst="rect">
            <a:avLst/>
          </a:prstGeom>
        </p:spPr>
      </p:pic>
    </p:spTree>
    <p:extLst>
      <p:ext uri="{BB962C8B-B14F-4D97-AF65-F5344CB8AC3E}">
        <p14:creationId xmlns:p14="http://schemas.microsoft.com/office/powerpoint/2010/main" val="2148158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2108BB-D27A-451A-A2FD-3A0F9B8FB3C0}"/>
              </a:ext>
            </a:extLst>
          </p:cNvPr>
          <p:cNvPicPr>
            <a:picLocks noChangeAspect="1"/>
          </p:cNvPicPr>
          <p:nvPr/>
        </p:nvPicPr>
        <p:blipFill>
          <a:blip r:embed="rId2"/>
          <a:stretch>
            <a:fillRect/>
          </a:stretch>
        </p:blipFill>
        <p:spPr>
          <a:xfrm>
            <a:off x="5366557" y="1446139"/>
            <a:ext cx="3643312" cy="3502098"/>
          </a:xfrm>
          <a:prstGeom prst="rect">
            <a:avLst/>
          </a:prstGeom>
        </p:spPr>
      </p:pic>
      <p:pic>
        <p:nvPicPr>
          <p:cNvPr id="3" name="Picture 2">
            <a:extLst>
              <a:ext uri="{FF2B5EF4-FFF2-40B4-BE49-F238E27FC236}">
                <a16:creationId xmlns:a16="http://schemas.microsoft.com/office/drawing/2014/main" id="{707DB5EC-0011-4619-9493-F40C6EF2DC8D}"/>
              </a:ext>
            </a:extLst>
          </p:cNvPr>
          <p:cNvPicPr>
            <a:picLocks noChangeAspect="1"/>
          </p:cNvPicPr>
          <p:nvPr/>
        </p:nvPicPr>
        <p:blipFill>
          <a:blip r:embed="rId3"/>
          <a:stretch>
            <a:fillRect/>
          </a:stretch>
        </p:blipFill>
        <p:spPr>
          <a:xfrm>
            <a:off x="141275" y="533577"/>
            <a:ext cx="4930788" cy="5552897"/>
          </a:xfrm>
          <a:prstGeom prst="rect">
            <a:avLst/>
          </a:prstGeom>
        </p:spPr>
      </p:pic>
    </p:spTree>
    <p:extLst>
      <p:ext uri="{BB962C8B-B14F-4D97-AF65-F5344CB8AC3E}">
        <p14:creationId xmlns:p14="http://schemas.microsoft.com/office/powerpoint/2010/main" val="601627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E6D225-985E-4A15-A346-05D01662AA8D}"/>
              </a:ext>
            </a:extLst>
          </p:cNvPr>
          <p:cNvSpPr txBox="1"/>
          <p:nvPr/>
        </p:nvSpPr>
        <p:spPr>
          <a:xfrm>
            <a:off x="423862" y="425450"/>
            <a:ext cx="2654300" cy="923330"/>
          </a:xfrm>
          <a:prstGeom prst="rect">
            <a:avLst/>
          </a:prstGeom>
          <a:noFill/>
        </p:spPr>
        <p:txBody>
          <a:bodyPr wrap="square" rtlCol="0">
            <a:spAutoFit/>
          </a:bodyPr>
          <a:lstStyle/>
          <a:p>
            <a:r>
              <a:rPr lang="en-US" dirty="0" err="1">
                <a:solidFill>
                  <a:srgbClr val="00B0F0"/>
                </a:solidFill>
              </a:rPr>
              <a:t>dist</a:t>
            </a:r>
            <a:r>
              <a:rPr lang="en-US" dirty="0">
                <a:solidFill>
                  <a:srgbClr val="00B0F0"/>
                </a:solidFill>
              </a:rPr>
              <a:t> in</a:t>
            </a:r>
          </a:p>
          <a:p>
            <a:endParaRPr lang="en-US" dirty="0">
              <a:solidFill>
                <a:srgbClr val="00B0F0"/>
              </a:solidFill>
            </a:endParaRPr>
          </a:p>
          <a:p>
            <a:r>
              <a:rPr lang="en-US" dirty="0">
                <a:solidFill>
                  <a:srgbClr val="FF0000"/>
                </a:solidFill>
              </a:rPr>
              <a:t>library(proxy)</a:t>
            </a:r>
          </a:p>
        </p:txBody>
      </p:sp>
      <p:pic>
        <p:nvPicPr>
          <p:cNvPr id="5" name="Picture 4">
            <a:extLst>
              <a:ext uri="{FF2B5EF4-FFF2-40B4-BE49-F238E27FC236}">
                <a16:creationId xmlns:a16="http://schemas.microsoft.com/office/drawing/2014/main" id="{0DF5052F-A506-4AD9-BDB0-9278DACB39B4}"/>
              </a:ext>
            </a:extLst>
          </p:cNvPr>
          <p:cNvPicPr>
            <a:picLocks noChangeAspect="1"/>
          </p:cNvPicPr>
          <p:nvPr/>
        </p:nvPicPr>
        <p:blipFill>
          <a:blip r:embed="rId2"/>
          <a:stretch>
            <a:fillRect/>
          </a:stretch>
        </p:blipFill>
        <p:spPr>
          <a:xfrm>
            <a:off x="2258858" y="0"/>
            <a:ext cx="6885142" cy="6858000"/>
          </a:xfrm>
          <a:prstGeom prst="rect">
            <a:avLst/>
          </a:prstGeom>
        </p:spPr>
      </p:pic>
    </p:spTree>
    <p:extLst>
      <p:ext uri="{BB962C8B-B14F-4D97-AF65-F5344CB8AC3E}">
        <p14:creationId xmlns:p14="http://schemas.microsoft.com/office/powerpoint/2010/main" val="188141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04E46628-BD83-4D7C-8869-4DFE46C7B583}"/>
              </a:ext>
            </a:extLst>
          </p:cNvPr>
          <p:cNvSpPr txBox="1">
            <a:spLocks noChangeArrowheads="1"/>
          </p:cNvSpPr>
          <p:nvPr/>
        </p:nvSpPr>
        <p:spPr bwMode="auto">
          <a:xfrm>
            <a:off x="1116013" y="374650"/>
            <a:ext cx="543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dirty="0">
                <a:latin typeface="Calibri" panose="020F0502020204030204" pitchFamily="34" charset="0"/>
                <a:cs typeface="Helvetica" panose="020B0604020202020204" pitchFamily="34" charset="0"/>
              </a:rPr>
              <a:t>agrupamento</a:t>
            </a:r>
          </a:p>
        </p:txBody>
      </p:sp>
      <p:cxnSp>
        <p:nvCxnSpPr>
          <p:cNvPr id="5" name="Straight Connector 4">
            <a:extLst>
              <a:ext uri="{FF2B5EF4-FFF2-40B4-BE49-F238E27FC236}">
                <a16:creationId xmlns:a16="http://schemas.microsoft.com/office/drawing/2014/main" id="{81D5CA85-B6EB-45D8-BDFE-C741C924F534}"/>
              </a:ext>
            </a:extLst>
          </p:cNvPr>
          <p:cNvCxnSpPr/>
          <p:nvPr/>
        </p:nvCxnSpPr>
        <p:spPr>
          <a:xfrm flipH="1">
            <a:off x="1116013" y="1036638"/>
            <a:ext cx="52197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33796" name="Group 90">
            <a:extLst>
              <a:ext uri="{FF2B5EF4-FFF2-40B4-BE49-F238E27FC236}">
                <a16:creationId xmlns:a16="http://schemas.microsoft.com/office/drawing/2014/main" id="{19C8E35D-ADD4-41E1-B85E-E6B93F364A10}"/>
              </a:ext>
            </a:extLst>
          </p:cNvPr>
          <p:cNvGrpSpPr>
            <a:grpSpLocks/>
          </p:cNvGrpSpPr>
          <p:nvPr/>
        </p:nvGrpSpPr>
        <p:grpSpPr bwMode="auto">
          <a:xfrm>
            <a:off x="225425" y="115888"/>
            <a:ext cx="755650" cy="954087"/>
            <a:chOff x="821414" y="5013176"/>
            <a:chExt cx="1080120" cy="1363966"/>
          </a:xfrm>
        </p:grpSpPr>
        <p:cxnSp>
          <p:nvCxnSpPr>
            <p:cNvPr id="27" name="Straight Connector 26">
              <a:extLst>
                <a:ext uri="{FF2B5EF4-FFF2-40B4-BE49-F238E27FC236}">
                  <a16:creationId xmlns:a16="http://schemas.microsoft.com/office/drawing/2014/main" id="{45C971AC-2F02-4A3B-8797-43E5E2C14D42}"/>
                </a:ext>
              </a:extLst>
            </p:cNvPr>
            <p:cNvCxnSpPr/>
            <p:nvPr/>
          </p:nvCxnSpPr>
          <p:spPr>
            <a:xfrm>
              <a:off x="1626966" y="5526082"/>
              <a:ext cx="0" cy="574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8C06FB5-10C9-4F62-B62C-3EC546296075}"/>
                </a:ext>
              </a:extLst>
            </p:cNvPr>
            <p:cNvCxnSpPr/>
            <p:nvPr/>
          </p:nvCxnSpPr>
          <p:spPr>
            <a:xfrm>
              <a:off x="1105060" y="5308210"/>
              <a:ext cx="0" cy="649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A2A5A2B2-0794-424A-B951-9F524C681B81}"/>
                </a:ext>
              </a:extLst>
            </p:cNvPr>
            <p:cNvSpPr/>
            <p:nvPr/>
          </p:nvSpPr>
          <p:spPr>
            <a:xfrm>
              <a:off x="821414" y="5013176"/>
              <a:ext cx="1080120" cy="1363966"/>
            </a:xfrm>
            <a:prstGeom prst="round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a:extLst>
                <a:ext uri="{FF2B5EF4-FFF2-40B4-BE49-F238E27FC236}">
                  <a16:creationId xmlns:a16="http://schemas.microsoft.com/office/drawing/2014/main" id="{20D4074D-4EBA-4F4F-AC71-C85E768C4C10}"/>
                </a:ext>
              </a:extLst>
            </p:cNvPr>
            <p:cNvSpPr/>
            <p:nvPr/>
          </p:nvSpPr>
          <p:spPr>
            <a:xfrm>
              <a:off x="987063" y="5514734"/>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a:extLst>
                <a:ext uri="{FF2B5EF4-FFF2-40B4-BE49-F238E27FC236}">
                  <a16:creationId xmlns:a16="http://schemas.microsoft.com/office/drawing/2014/main" id="{E66B7B73-522D-4824-8D49-9FD608319368}"/>
                </a:ext>
              </a:extLst>
            </p:cNvPr>
            <p:cNvSpPr/>
            <p:nvPr/>
          </p:nvSpPr>
          <p:spPr>
            <a:xfrm>
              <a:off x="1508970" y="5596436"/>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2" name="Straight Connector 31">
              <a:extLst>
                <a:ext uri="{FF2B5EF4-FFF2-40B4-BE49-F238E27FC236}">
                  <a16:creationId xmlns:a16="http://schemas.microsoft.com/office/drawing/2014/main" id="{6BD6EE63-E818-4DEF-B239-866593E0082A}"/>
                </a:ext>
              </a:extLst>
            </p:cNvPr>
            <p:cNvCxnSpPr/>
            <p:nvPr/>
          </p:nvCxnSpPr>
          <p:spPr>
            <a:xfrm>
              <a:off x="987063" y="559643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3AB8796-F9BF-4F64-9F9A-3440E99352D5}"/>
                </a:ext>
              </a:extLst>
            </p:cNvPr>
            <p:cNvCxnSpPr/>
            <p:nvPr/>
          </p:nvCxnSpPr>
          <p:spPr>
            <a:xfrm>
              <a:off x="1508970" y="5750761"/>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0537553-164A-4126-B7C6-7247C2FA3922}"/>
                </a:ext>
              </a:extLst>
            </p:cNvPr>
            <p:cNvCxnSpPr/>
            <p:nvPr/>
          </p:nvCxnSpPr>
          <p:spPr>
            <a:xfrm>
              <a:off x="982525" y="5308210"/>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BED942F-FB77-4E90-AF5D-543024E6FE69}"/>
                </a:ext>
              </a:extLst>
            </p:cNvPr>
            <p:cNvCxnSpPr/>
            <p:nvPr/>
          </p:nvCxnSpPr>
          <p:spPr>
            <a:xfrm>
              <a:off x="982525" y="595728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BC46923-5CC5-4AD8-8B2B-9A4D6E1B1B76}"/>
                </a:ext>
              </a:extLst>
            </p:cNvPr>
            <p:cNvCxnSpPr/>
            <p:nvPr/>
          </p:nvCxnSpPr>
          <p:spPr>
            <a:xfrm>
              <a:off x="1508970" y="6100264"/>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0DF7029-2CA3-401E-9454-32AA312FB889}"/>
                </a:ext>
              </a:extLst>
            </p:cNvPr>
            <p:cNvCxnSpPr/>
            <p:nvPr/>
          </p:nvCxnSpPr>
          <p:spPr>
            <a:xfrm>
              <a:off x="1508970" y="5526082"/>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797" name="Text Box 5">
            <a:extLst>
              <a:ext uri="{FF2B5EF4-FFF2-40B4-BE49-F238E27FC236}">
                <a16:creationId xmlns:a16="http://schemas.microsoft.com/office/drawing/2014/main" id="{7F5B4E06-1042-42FB-8122-65A2BCC604AF}"/>
              </a:ext>
            </a:extLst>
          </p:cNvPr>
          <p:cNvSpPr txBox="1">
            <a:spLocks noChangeArrowheads="1"/>
          </p:cNvSpPr>
          <p:nvPr/>
        </p:nvSpPr>
        <p:spPr bwMode="auto">
          <a:xfrm>
            <a:off x="381000" y="2060575"/>
            <a:ext cx="8367713"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lnSpc>
                <a:spcPct val="135000"/>
              </a:lnSpc>
              <a:spcBef>
                <a:spcPct val="0"/>
              </a:spcBef>
              <a:buFontTx/>
              <a:buNone/>
            </a:pPr>
            <a:r>
              <a:rPr lang="en-US" altLang="en-US" sz="2400" i="1" dirty="0" err="1">
                <a:latin typeface="Calibri" panose="020F0502020204030204" pitchFamily="34" charset="0"/>
              </a:rPr>
              <a:t>Tipos</a:t>
            </a:r>
            <a:r>
              <a:rPr lang="en-US" altLang="en-US" sz="2400" i="1" dirty="0">
                <a:latin typeface="Calibri" panose="020F0502020204030204" pitchFamily="34" charset="0"/>
              </a:rPr>
              <a:t> de </a:t>
            </a:r>
            <a:r>
              <a:rPr lang="en-US" altLang="en-US" sz="2400" i="1" dirty="0" err="1">
                <a:latin typeface="Calibri" panose="020F0502020204030204" pitchFamily="34" charset="0"/>
              </a:rPr>
              <a:t>medidas</a:t>
            </a:r>
            <a:r>
              <a:rPr lang="en-US" altLang="en-US" sz="2400" i="1" dirty="0">
                <a:latin typeface="Calibri" panose="020F0502020204030204" pitchFamily="34" charset="0"/>
              </a:rPr>
              <a:t> de </a:t>
            </a:r>
            <a:r>
              <a:rPr lang="en-US" altLang="en-US" sz="2400" i="1" dirty="0" err="1">
                <a:latin typeface="Calibri" panose="020F0502020204030204" pitchFamily="34" charset="0"/>
              </a:rPr>
              <a:t>semelhança</a:t>
            </a:r>
            <a:r>
              <a:rPr lang="en-US" altLang="en-US" sz="2400" i="1" dirty="0">
                <a:latin typeface="Calibri" panose="020F0502020204030204" pitchFamily="34" charset="0"/>
              </a:rPr>
              <a:t>/</a:t>
            </a:r>
            <a:r>
              <a:rPr lang="en-US" altLang="en-US" sz="2400" i="1" dirty="0" err="1">
                <a:latin typeface="Calibri" panose="020F0502020204030204" pitchFamily="34" charset="0"/>
              </a:rPr>
              <a:t>dissemelhança</a:t>
            </a:r>
            <a:endParaRPr lang="en-US" altLang="en-US" sz="2400" i="1" dirty="0">
              <a:latin typeface="Calibri" panose="020F0502020204030204" pitchFamily="34" charset="0"/>
            </a:endParaRPr>
          </a:p>
          <a:p>
            <a:pPr algn="just" eaLnBrk="1" hangingPunct="1">
              <a:lnSpc>
                <a:spcPct val="135000"/>
              </a:lnSpc>
              <a:spcBef>
                <a:spcPct val="0"/>
              </a:spcBef>
            </a:pPr>
            <a:endParaRPr lang="en-US" altLang="en-US" sz="2400" b="0" dirty="0">
              <a:latin typeface="Calibri" panose="020F0502020204030204" pitchFamily="34" charset="0"/>
            </a:endParaRPr>
          </a:p>
          <a:p>
            <a:pPr algn="just" eaLnBrk="1" hangingPunct="1">
              <a:lnSpc>
                <a:spcPct val="135000"/>
              </a:lnSpc>
              <a:spcBef>
                <a:spcPct val="0"/>
              </a:spcBef>
            </a:pPr>
            <a:r>
              <a:rPr lang="en-US" altLang="en-US" sz="2400" b="0" dirty="0" err="1">
                <a:solidFill>
                  <a:srgbClr val="FF6600"/>
                </a:solidFill>
                <a:latin typeface="Calibri" panose="020F0502020204030204" pitchFamily="34" charset="0"/>
              </a:rPr>
              <a:t>Medidas</a:t>
            </a:r>
            <a:r>
              <a:rPr lang="en-US" altLang="en-US" sz="2400" b="0" dirty="0">
                <a:solidFill>
                  <a:srgbClr val="FF6600"/>
                </a:solidFill>
                <a:latin typeface="Calibri" panose="020F0502020204030204" pitchFamily="34" charset="0"/>
              </a:rPr>
              <a:t> de </a:t>
            </a:r>
            <a:r>
              <a:rPr lang="en-US" altLang="en-US" sz="2400" b="0" dirty="0" err="1">
                <a:solidFill>
                  <a:srgbClr val="FF6600"/>
                </a:solidFill>
                <a:latin typeface="Calibri" panose="020F0502020204030204" pitchFamily="34" charset="0"/>
              </a:rPr>
              <a:t>correlação</a:t>
            </a:r>
            <a:r>
              <a:rPr lang="en-US" altLang="en-US" sz="2400" b="0" dirty="0">
                <a:solidFill>
                  <a:srgbClr val="FF6600"/>
                </a:solidFill>
                <a:latin typeface="Calibri" panose="020F0502020204030204" pitchFamily="34" charset="0"/>
              </a:rPr>
              <a:t>: </a:t>
            </a:r>
            <a:r>
              <a:rPr lang="en-US" altLang="en-US" sz="2400" b="0" dirty="0" err="1">
                <a:latin typeface="Calibri" panose="020F0502020204030204" pitchFamily="34" charset="0"/>
              </a:rPr>
              <a:t>avaliam</a:t>
            </a:r>
            <a:r>
              <a:rPr lang="en-US" altLang="en-US" sz="2400" b="0" dirty="0">
                <a:latin typeface="Calibri" panose="020F0502020204030204" pitchFamily="34" charset="0"/>
              </a:rPr>
              <a:t> a </a:t>
            </a:r>
            <a:r>
              <a:rPr lang="en-US" altLang="en-US" sz="2400" b="0" dirty="0" err="1">
                <a:latin typeface="Calibri" panose="020F0502020204030204" pitchFamily="34" charset="0"/>
              </a:rPr>
              <a:t>correspondência</a:t>
            </a:r>
            <a:r>
              <a:rPr lang="en-US" altLang="en-US" sz="2400" b="0" dirty="0">
                <a:latin typeface="Calibri" panose="020F0502020204030204" pitchFamily="34" charset="0"/>
              </a:rPr>
              <a:t> e </a:t>
            </a:r>
            <a:r>
              <a:rPr lang="en-US" altLang="en-US" sz="2400" b="0" dirty="0" err="1">
                <a:latin typeface="Calibri" panose="020F0502020204030204" pitchFamily="34" charset="0"/>
              </a:rPr>
              <a:t>semelhança</a:t>
            </a:r>
            <a:r>
              <a:rPr lang="en-US" altLang="en-US" sz="2400" b="0" dirty="0">
                <a:latin typeface="Calibri" panose="020F0502020204030204" pitchFamily="34" charset="0"/>
              </a:rPr>
              <a:t> dos </a:t>
            </a:r>
            <a:r>
              <a:rPr lang="en-US" altLang="en-US" sz="2400" b="0" dirty="0" err="1">
                <a:latin typeface="Calibri" panose="020F0502020204030204" pitchFamily="34" charset="0"/>
              </a:rPr>
              <a:t>padrões</a:t>
            </a:r>
            <a:r>
              <a:rPr lang="en-US" altLang="en-US" sz="2400" b="0" dirty="0">
                <a:latin typeface="Calibri" panose="020F0502020204030204" pitchFamily="34" charset="0"/>
              </a:rPr>
              <a:t>;</a:t>
            </a:r>
          </a:p>
          <a:p>
            <a:pPr algn="just" eaLnBrk="1" hangingPunct="1">
              <a:lnSpc>
                <a:spcPct val="135000"/>
              </a:lnSpc>
              <a:spcBef>
                <a:spcPct val="0"/>
              </a:spcBef>
            </a:pPr>
            <a:r>
              <a:rPr lang="en-US" altLang="en-US" sz="2400" b="0" dirty="0" err="1">
                <a:solidFill>
                  <a:srgbClr val="FF6600"/>
                </a:solidFill>
                <a:latin typeface="Calibri" panose="020F0502020204030204" pitchFamily="34" charset="0"/>
              </a:rPr>
              <a:t>Medidas</a:t>
            </a:r>
            <a:r>
              <a:rPr lang="en-US" altLang="en-US" sz="2400" b="0" dirty="0">
                <a:solidFill>
                  <a:srgbClr val="FF6600"/>
                </a:solidFill>
                <a:latin typeface="Calibri" panose="020F0502020204030204" pitchFamily="34" charset="0"/>
              </a:rPr>
              <a:t> de </a:t>
            </a:r>
            <a:r>
              <a:rPr lang="en-US" altLang="en-US" sz="2400" b="0" dirty="0" err="1">
                <a:solidFill>
                  <a:srgbClr val="FF6600"/>
                </a:solidFill>
                <a:latin typeface="Calibri" panose="020F0502020204030204" pitchFamily="34" charset="0"/>
              </a:rPr>
              <a:t>distância</a:t>
            </a:r>
            <a:r>
              <a:rPr lang="en-US" altLang="en-US" sz="2400" b="0" dirty="0">
                <a:solidFill>
                  <a:srgbClr val="FF6600"/>
                </a:solidFill>
                <a:latin typeface="Calibri" panose="020F0502020204030204" pitchFamily="34" charset="0"/>
              </a:rPr>
              <a:t>: </a:t>
            </a:r>
            <a:r>
              <a:rPr lang="en-US" altLang="en-US" sz="2400" b="0" dirty="0" err="1">
                <a:latin typeface="Calibri" panose="020F0502020204030204" pitchFamily="34" charset="0"/>
              </a:rPr>
              <a:t>proximidade</a:t>
            </a:r>
            <a:r>
              <a:rPr lang="en-US" altLang="en-US" sz="2400" b="0" dirty="0">
                <a:latin typeface="Calibri" panose="020F0502020204030204" pitchFamily="34" charset="0"/>
              </a:rPr>
              <a:t> multidimensional entre </a:t>
            </a:r>
            <a:r>
              <a:rPr lang="en-US" altLang="en-US" sz="2400" b="0" dirty="0" err="1">
                <a:latin typeface="Calibri" panose="020F0502020204030204" pitchFamily="34" charset="0"/>
              </a:rPr>
              <a:t>os</a:t>
            </a:r>
            <a:r>
              <a:rPr lang="en-US" altLang="en-US" sz="2400" b="0" dirty="0">
                <a:latin typeface="Calibri" panose="020F0502020204030204" pitchFamily="34" charset="0"/>
              </a:rPr>
              <a:t> </a:t>
            </a:r>
            <a:r>
              <a:rPr lang="en-US" altLang="en-US" sz="2400" b="0" dirty="0" err="1">
                <a:latin typeface="Calibri" panose="020F0502020204030204" pitchFamily="34" charset="0"/>
              </a:rPr>
              <a:t>objectos</a:t>
            </a:r>
            <a:r>
              <a:rPr lang="en-US" altLang="en-US" sz="2400" b="0" dirty="0">
                <a:latin typeface="Calibri" panose="020F0502020204030204" pitchFamily="34" charset="0"/>
              </a:rPr>
              <a:t>;</a:t>
            </a:r>
          </a:p>
          <a:p>
            <a:pPr algn="just" eaLnBrk="1" hangingPunct="1">
              <a:lnSpc>
                <a:spcPct val="135000"/>
              </a:lnSpc>
              <a:spcBef>
                <a:spcPct val="0"/>
              </a:spcBef>
            </a:pPr>
            <a:r>
              <a:rPr lang="en-US" altLang="en-US" sz="2400" b="0" dirty="0" err="1">
                <a:solidFill>
                  <a:srgbClr val="FF6600"/>
                </a:solidFill>
                <a:latin typeface="Calibri" panose="020F0502020204030204" pitchFamily="34" charset="0"/>
              </a:rPr>
              <a:t>Medidas</a:t>
            </a:r>
            <a:r>
              <a:rPr lang="en-US" altLang="en-US" sz="2400" b="0" dirty="0">
                <a:solidFill>
                  <a:srgbClr val="FF6600"/>
                </a:solidFill>
                <a:latin typeface="Calibri" panose="020F0502020204030204" pitchFamily="34" charset="0"/>
              </a:rPr>
              <a:t> de </a:t>
            </a:r>
            <a:r>
              <a:rPr lang="en-US" altLang="en-US" sz="2400" b="0" dirty="0" err="1">
                <a:solidFill>
                  <a:srgbClr val="FF6600"/>
                </a:solidFill>
                <a:latin typeface="Calibri" panose="020F0502020204030204" pitchFamily="34" charset="0"/>
              </a:rPr>
              <a:t>associação</a:t>
            </a:r>
            <a:r>
              <a:rPr lang="en-US" altLang="en-US" sz="2400" b="0" dirty="0">
                <a:solidFill>
                  <a:srgbClr val="FF6600"/>
                </a:solidFill>
                <a:latin typeface="Calibri" panose="020F0502020204030204" pitchFamily="34" charset="0"/>
              </a:rPr>
              <a:t>: </a:t>
            </a:r>
            <a:r>
              <a:rPr lang="en-US" altLang="en-US" sz="2400" b="0" dirty="0">
                <a:latin typeface="Calibri" panose="020F0502020204030204" pitchFamily="34" charset="0"/>
              </a:rPr>
              <a:t>para </a:t>
            </a:r>
            <a:r>
              <a:rPr lang="en-US" altLang="en-US" sz="2400" b="0" dirty="0" err="1">
                <a:latin typeface="Calibri" panose="020F0502020204030204" pitchFamily="34" charset="0"/>
              </a:rPr>
              <a:t>variáveis</a:t>
            </a:r>
            <a:r>
              <a:rPr lang="en-US" altLang="en-US" sz="2400" b="0" dirty="0">
                <a:latin typeface="Calibri" panose="020F0502020204030204" pitchFamily="34" charset="0"/>
              </a:rPr>
              <a:t> </a:t>
            </a:r>
            <a:r>
              <a:rPr lang="en-US" altLang="en-US" sz="2400" b="0" dirty="0" err="1">
                <a:latin typeface="Calibri" panose="020F0502020204030204" pitchFamily="34" charset="0"/>
              </a:rPr>
              <a:t>nominais</a:t>
            </a:r>
            <a:r>
              <a:rPr lang="en-US" altLang="en-US" sz="2400" b="0" dirty="0">
                <a:latin typeface="Calibri" panose="020F0502020204030204" pitchFamily="34" charset="0"/>
              </a:rPr>
              <a:t> </a:t>
            </a:r>
            <a:r>
              <a:rPr lang="en-US" altLang="en-US" sz="2400" b="0" dirty="0" err="1">
                <a:latin typeface="Calibri" panose="020F0502020204030204" pitchFamily="34" charset="0"/>
              </a:rPr>
              <a:t>ou</a:t>
            </a:r>
            <a:r>
              <a:rPr lang="en-US" altLang="en-US" sz="2400" b="0" dirty="0">
                <a:latin typeface="Calibri" panose="020F0502020204030204" pitchFamily="34" charset="0"/>
              </a:rPr>
              <a:t> </a:t>
            </a:r>
            <a:r>
              <a:rPr lang="en-US" altLang="en-US" sz="2400" b="0" dirty="0" err="1">
                <a:latin typeface="Calibri" panose="020F0502020204030204" pitchFamily="34" charset="0"/>
              </a:rPr>
              <a:t>ordinais</a:t>
            </a:r>
            <a:r>
              <a:rPr lang="en-US" altLang="en-US" sz="2400" b="0" dirty="0">
                <a:latin typeface="Calibri" panose="020F0502020204030204" pitchFamily="34" charset="0"/>
              </a:rPr>
              <a:t>, </a:t>
            </a:r>
            <a:r>
              <a:rPr lang="en-US" altLang="en-US" sz="2400" b="0" dirty="0" err="1">
                <a:latin typeface="Calibri" panose="020F0502020204030204" pitchFamily="34" charset="0"/>
              </a:rPr>
              <a:t>mede</a:t>
            </a:r>
            <a:r>
              <a:rPr lang="en-US" altLang="en-US" sz="2400" b="0" dirty="0">
                <a:latin typeface="Calibri" panose="020F0502020204030204" pitchFamily="34" charset="0"/>
              </a:rPr>
              <a:t> o </a:t>
            </a:r>
            <a:r>
              <a:rPr lang="en-US" altLang="en-US" sz="2400" b="0" dirty="0" err="1">
                <a:latin typeface="Calibri" panose="020F0502020204030204" pitchFamily="34" charset="0"/>
              </a:rPr>
              <a:t>grau</a:t>
            </a:r>
            <a:r>
              <a:rPr lang="en-US" altLang="en-US" sz="2400" b="0" dirty="0">
                <a:latin typeface="Calibri" panose="020F0502020204030204" pitchFamily="34" charset="0"/>
              </a:rPr>
              <a:t> de </a:t>
            </a:r>
            <a:r>
              <a:rPr lang="en-US" altLang="en-US" sz="2400" b="0" dirty="0" err="1">
                <a:latin typeface="Calibri" panose="020F0502020204030204" pitchFamily="34" charset="0"/>
              </a:rPr>
              <a:t>associação</a:t>
            </a:r>
            <a:r>
              <a:rPr lang="en-US" altLang="en-US" sz="2400" b="0" dirty="0">
                <a:latin typeface="Calibri" panose="020F0502020204030204" pitchFamily="34" charset="0"/>
              </a:rPr>
              <a:t> </a:t>
            </a:r>
            <a:r>
              <a:rPr lang="en-US" altLang="en-US" sz="2400" b="0" dirty="0" err="1">
                <a:latin typeface="Calibri" panose="020F0502020204030204" pitchFamily="34" charset="0"/>
              </a:rPr>
              <a:t>ou</a:t>
            </a:r>
            <a:r>
              <a:rPr lang="en-US" altLang="en-US" sz="2400" b="0" dirty="0">
                <a:latin typeface="Calibri" panose="020F0502020204030204" pitchFamily="34" charset="0"/>
              </a:rPr>
              <a:t> </a:t>
            </a:r>
            <a:r>
              <a:rPr lang="en-US" altLang="en-US" sz="2400" b="0" dirty="0" err="1">
                <a:latin typeface="Calibri" panose="020F0502020204030204" pitchFamily="34" charset="0"/>
              </a:rPr>
              <a:t>concordência</a:t>
            </a:r>
            <a:r>
              <a:rPr lang="en-US" altLang="en-US" sz="2400" b="0" dirty="0">
                <a:latin typeface="Calibri" panose="020F0502020204030204" pitchFamily="34" charset="0"/>
              </a:rPr>
              <a:t> entre pares de </a:t>
            </a:r>
            <a:r>
              <a:rPr lang="en-US" altLang="en-US" sz="2400" b="0" dirty="0" err="1">
                <a:latin typeface="Calibri" panose="020F0502020204030204" pitchFamily="34" charset="0"/>
              </a:rPr>
              <a:t>objectos</a:t>
            </a:r>
            <a:r>
              <a:rPr lang="en-US" altLang="en-US" sz="2400" b="0" dirty="0">
                <a:latin typeface="Calibri" panose="020F0502020204030204" pitchFamily="34" charset="0"/>
              </a:rPr>
              <a:t>.</a:t>
            </a:r>
          </a:p>
        </p:txBody>
      </p:sp>
      <p:sp>
        <p:nvSpPr>
          <p:cNvPr id="33798" name="Text Box 2">
            <a:extLst>
              <a:ext uri="{FF2B5EF4-FFF2-40B4-BE49-F238E27FC236}">
                <a16:creationId xmlns:a16="http://schemas.microsoft.com/office/drawing/2014/main" id="{8C2DF5CE-FD5A-4CB7-A746-528E13759DA7}"/>
              </a:ext>
            </a:extLst>
          </p:cNvPr>
          <p:cNvSpPr txBox="1">
            <a:spLocks noChangeArrowheads="1"/>
          </p:cNvSpPr>
          <p:nvPr/>
        </p:nvSpPr>
        <p:spPr bwMode="auto">
          <a:xfrm>
            <a:off x="395288" y="1270000"/>
            <a:ext cx="8351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sz="3600">
                <a:latin typeface="Calibri" panose="020F0502020204030204" pitchFamily="34" charset="0"/>
              </a:rPr>
              <a:t>Selecção de medidas de semelhança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F5C91D0-3545-48DA-BF6F-CF6B9E3C511E}"/>
              </a:ext>
            </a:extLst>
          </p:cNvPr>
          <p:cNvCxnSpPr/>
          <p:nvPr/>
        </p:nvCxnSpPr>
        <p:spPr>
          <a:xfrm flipH="1">
            <a:off x="1116013" y="1036638"/>
            <a:ext cx="52197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34820" name="Group 90">
            <a:extLst>
              <a:ext uri="{FF2B5EF4-FFF2-40B4-BE49-F238E27FC236}">
                <a16:creationId xmlns:a16="http://schemas.microsoft.com/office/drawing/2014/main" id="{7FBAA8AB-20F3-4D57-AD82-1DA0F0B45B68}"/>
              </a:ext>
            </a:extLst>
          </p:cNvPr>
          <p:cNvGrpSpPr>
            <a:grpSpLocks/>
          </p:cNvGrpSpPr>
          <p:nvPr/>
        </p:nvGrpSpPr>
        <p:grpSpPr bwMode="auto">
          <a:xfrm>
            <a:off x="225425" y="115888"/>
            <a:ext cx="755650" cy="954087"/>
            <a:chOff x="821414" y="5013176"/>
            <a:chExt cx="1080120" cy="1363966"/>
          </a:xfrm>
        </p:grpSpPr>
        <p:cxnSp>
          <p:nvCxnSpPr>
            <p:cNvPr id="27" name="Straight Connector 26">
              <a:extLst>
                <a:ext uri="{FF2B5EF4-FFF2-40B4-BE49-F238E27FC236}">
                  <a16:creationId xmlns:a16="http://schemas.microsoft.com/office/drawing/2014/main" id="{1902970B-2F00-4CCC-A178-C54CF72217EE}"/>
                </a:ext>
              </a:extLst>
            </p:cNvPr>
            <p:cNvCxnSpPr/>
            <p:nvPr/>
          </p:nvCxnSpPr>
          <p:spPr>
            <a:xfrm>
              <a:off x="1626966" y="5526082"/>
              <a:ext cx="0" cy="574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B1A4646-C4CD-49E7-964E-EC2E244F2CBC}"/>
                </a:ext>
              </a:extLst>
            </p:cNvPr>
            <p:cNvCxnSpPr/>
            <p:nvPr/>
          </p:nvCxnSpPr>
          <p:spPr>
            <a:xfrm>
              <a:off x="1105060" y="5308210"/>
              <a:ext cx="0" cy="649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29A68ACF-8023-40B1-BF2B-42B1FC990C0E}"/>
                </a:ext>
              </a:extLst>
            </p:cNvPr>
            <p:cNvSpPr/>
            <p:nvPr/>
          </p:nvSpPr>
          <p:spPr>
            <a:xfrm>
              <a:off x="821414" y="5013176"/>
              <a:ext cx="1080120" cy="1363966"/>
            </a:xfrm>
            <a:prstGeom prst="round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a:extLst>
                <a:ext uri="{FF2B5EF4-FFF2-40B4-BE49-F238E27FC236}">
                  <a16:creationId xmlns:a16="http://schemas.microsoft.com/office/drawing/2014/main" id="{731D6DB3-94BB-42CA-988E-9A6BE3E47374}"/>
                </a:ext>
              </a:extLst>
            </p:cNvPr>
            <p:cNvSpPr/>
            <p:nvPr/>
          </p:nvSpPr>
          <p:spPr>
            <a:xfrm>
              <a:off x="987063" y="5514734"/>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a:extLst>
                <a:ext uri="{FF2B5EF4-FFF2-40B4-BE49-F238E27FC236}">
                  <a16:creationId xmlns:a16="http://schemas.microsoft.com/office/drawing/2014/main" id="{6CC9B304-1E4E-495E-AEE4-9DEF2C168B6A}"/>
                </a:ext>
              </a:extLst>
            </p:cNvPr>
            <p:cNvSpPr/>
            <p:nvPr/>
          </p:nvSpPr>
          <p:spPr>
            <a:xfrm>
              <a:off x="1508970" y="5596436"/>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2" name="Straight Connector 31">
              <a:extLst>
                <a:ext uri="{FF2B5EF4-FFF2-40B4-BE49-F238E27FC236}">
                  <a16:creationId xmlns:a16="http://schemas.microsoft.com/office/drawing/2014/main" id="{AF7EC406-210E-4715-A5E6-AC474D787C28}"/>
                </a:ext>
              </a:extLst>
            </p:cNvPr>
            <p:cNvCxnSpPr/>
            <p:nvPr/>
          </p:nvCxnSpPr>
          <p:spPr>
            <a:xfrm>
              <a:off x="987063" y="559643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6A3216D-43C0-4DE3-8DFC-DF2BBD318978}"/>
                </a:ext>
              </a:extLst>
            </p:cNvPr>
            <p:cNvCxnSpPr/>
            <p:nvPr/>
          </p:nvCxnSpPr>
          <p:spPr>
            <a:xfrm>
              <a:off x="1508970" y="5750761"/>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4C575A2-EA58-4809-8513-5D36539D8BB0}"/>
                </a:ext>
              </a:extLst>
            </p:cNvPr>
            <p:cNvCxnSpPr/>
            <p:nvPr/>
          </p:nvCxnSpPr>
          <p:spPr>
            <a:xfrm>
              <a:off x="982525" y="5308210"/>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41FAD28-0E87-4DDD-BABF-3FFD2F4EC3E8}"/>
                </a:ext>
              </a:extLst>
            </p:cNvPr>
            <p:cNvCxnSpPr/>
            <p:nvPr/>
          </p:nvCxnSpPr>
          <p:spPr>
            <a:xfrm>
              <a:off x="982525" y="595728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FDB6D49-6A72-43D4-A482-E958E8E49675}"/>
                </a:ext>
              </a:extLst>
            </p:cNvPr>
            <p:cNvCxnSpPr/>
            <p:nvPr/>
          </p:nvCxnSpPr>
          <p:spPr>
            <a:xfrm>
              <a:off x="1508970" y="6100264"/>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86EE8E9-DB33-4F6D-9D5F-5A1F573DBCEC}"/>
                </a:ext>
              </a:extLst>
            </p:cNvPr>
            <p:cNvCxnSpPr/>
            <p:nvPr/>
          </p:nvCxnSpPr>
          <p:spPr>
            <a:xfrm>
              <a:off x="1508970" y="5526082"/>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821" name="Text Box 5">
            <a:extLst>
              <a:ext uri="{FF2B5EF4-FFF2-40B4-BE49-F238E27FC236}">
                <a16:creationId xmlns:a16="http://schemas.microsoft.com/office/drawing/2014/main" id="{6A6A4083-3BF9-48FA-BEFA-EEEAF57710D1}"/>
              </a:ext>
            </a:extLst>
          </p:cNvPr>
          <p:cNvSpPr txBox="1">
            <a:spLocks noChangeArrowheads="1"/>
          </p:cNvSpPr>
          <p:nvPr/>
        </p:nvSpPr>
        <p:spPr bwMode="auto">
          <a:xfrm>
            <a:off x="611188" y="1989138"/>
            <a:ext cx="7935912" cy="413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71463" indent="-271463"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lnSpc>
                <a:spcPct val="120000"/>
              </a:lnSpc>
              <a:spcBef>
                <a:spcPct val="0"/>
              </a:spcBef>
              <a:buFontTx/>
              <a:buNone/>
            </a:pPr>
            <a:r>
              <a:rPr lang="en-US" altLang="en-US" sz="2000" i="1">
                <a:latin typeface="Calibri" panose="020F0502020204030204" pitchFamily="34" charset="0"/>
              </a:rPr>
              <a:t>Transformação dos dados</a:t>
            </a:r>
          </a:p>
          <a:p>
            <a:pPr algn="just" eaLnBrk="1" hangingPunct="1">
              <a:lnSpc>
                <a:spcPct val="120000"/>
              </a:lnSpc>
              <a:spcBef>
                <a:spcPct val="0"/>
              </a:spcBef>
              <a:buFontTx/>
              <a:buNone/>
            </a:pPr>
            <a:endParaRPr lang="en-US" altLang="en-US" sz="2000" b="0">
              <a:latin typeface="Calibri" panose="020F0502020204030204" pitchFamily="34" charset="0"/>
            </a:endParaRPr>
          </a:p>
          <a:p>
            <a:pPr algn="just" eaLnBrk="1" hangingPunct="1">
              <a:lnSpc>
                <a:spcPct val="120000"/>
              </a:lnSpc>
              <a:spcBef>
                <a:spcPct val="0"/>
              </a:spcBef>
            </a:pPr>
            <a:r>
              <a:rPr lang="en-US" altLang="en-US" sz="2000" b="0">
                <a:latin typeface="Calibri" panose="020F0502020204030204" pitchFamily="34" charset="0"/>
              </a:rPr>
              <a:t>Muitas medidas de distância são particularmente sensíveis a diferenças entre escalas e magnitude dos valores das variáveis;</a:t>
            </a:r>
          </a:p>
          <a:p>
            <a:pPr algn="just" eaLnBrk="1" hangingPunct="1">
              <a:lnSpc>
                <a:spcPct val="120000"/>
              </a:lnSpc>
              <a:spcBef>
                <a:spcPct val="0"/>
              </a:spcBef>
              <a:buFontTx/>
              <a:buNone/>
            </a:pPr>
            <a:endParaRPr lang="en-US" altLang="en-US" sz="2000" b="0">
              <a:latin typeface="Calibri" panose="020F0502020204030204" pitchFamily="34" charset="0"/>
            </a:endParaRPr>
          </a:p>
          <a:p>
            <a:pPr algn="just" eaLnBrk="1" hangingPunct="1">
              <a:lnSpc>
                <a:spcPct val="120000"/>
              </a:lnSpc>
              <a:spcBef>
                <a:spcPct val="0"/>
              </a:spcBef>
            </a:pPr>
            <a:r>
              <a:rPr lang="en-US" altLang="en-US" sz="2000" b="0">
                <a:latin typeface="Calibri" panose="020F0502020204030204" pitchFamily="34" charset="0"/>
              </a:rPr>
              <a:t>Transformação mais frequente é a redução e centragem (Z scores) – dá igual peso a todas as variáveis;</a:t>
            </a:r>
          </a:p>
          <a:p>
            <a:pPr algn="just" eaLnBrk="1" hangingPunct="1">
              <a:lnSpc>
                <a:spcPct val="120000"/>
              </a:lnSpc>
              <a:spcBef>
                <a:spcPct val="0"/>
              </a:spcBef>
              <a:buFontTx/>
              <a:buNone/>
            </a:pPr>
            <a:endParaRPr lang="en-US" altLang="en-US" sz="2000" b="0">
              <a:latin typeface="Calibri" panose="020F0502020204030204" pitchFamily="34" charset="0"/>
            </a:endParaRPr>
          </a:p>
          <a:p>
            <a:pPr algn="just" eaLnBrk="1" hangingPunct="1">
              <a:lnSpc>
                <a:spcPct val="120000"/>
              </a:lnSpc>
              <a:spcBef>
                <a:spcPct val="0"/>
              </a:spcBef>
            </a:pPr>
            <a:r>
              <a:rPr lang="en-US" altLang="en-US" sz="2000" b="0">
                <a:latin typeface="Calibri" panose="020F0502020204030204" pitchFamily="34" charset="0"/>
              </a:rPr>
              <a:t>Transformação em relação às médias das linhas da matriz permite avaliar a importância relativa das várias variáveis – identificação de padrões.</a:t>
            </a:r>
          </a:p>
        </p:txBody>
      </p:sp>
      <p:sp>
        <p:nvSpPr>
          <p:cNvPr id="34822" name="Text Box 2">
            <a:extLst>
              <a:ext uri="{FF2B5EF4-FFF2-40B4-BE49-F238E27FC236}">
                <a16:creationId xmlns:a16="http://schemas.microsoft.com/office/drawing/2014/main" id="{20686718-105C-41A1-9F8E-95B6BEE28194}"/>
              </a:ext>
            </a:extLst>
          </p:cNvPr>
          <p:cNvSpPr txBox="1">
            <a:spLocks noChangeArrowheads="1"/>
          </p:cNvSpPr>
          <p:nvPr/>
        </p:nvSpPr>
        <p:spPr bwMode="auto">
          <a:xfrm>
            <a:off x="395288" y="1196975"/>
            <a:ext cx="8351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sz="3600">
                <a:latin typeface="Calibri" panose="020F0502020204030204" pitchFamily="34" charset="0"/>
              </a:rPr>
              <a:t>Selecção de medidas de semelhança</a:t>
            </a:r>
          </a:p>
        </p:txBody>
      </p:sp>
      <p:sp>
        <p:nvSpPr>
          <p:cNvPr id="18" name="Text Box 2">
            <a:extLst>
              <a:ext uri="{FF2B5EF4-FFF2-40B4-BE49-F238E27FC236}">
                <a16:creationId xmlns:a16="http://schemas.microsoft.com/office/drawing/2014/main" id="{65D7400F-21D8-40E5-8BC7-9074CE759F07}"/>
              </a:ext>
            </a:extLst>
          </p:cNvPr>
          <p:cNvSpPr txBox="1">
            <a:spLocks noChangeArrowheads="1"/>
          </p:cNvSpPr>
          <p:nvPr/>
        </p:nvSpPr>
        <p:spPr bwMode="auto">
          <a:xfrm>
            <a:off x="1116013" y="374650"/>
            <a:ext cx="543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dirty="0">
                <a:latin typeface="Calibri" panose="020F0502020204030204" pitchFamily="34" charset="0"/>
                <a:cs typeface="Helvetica" panose="020B0604020202020204" pitchFamily="34" charset="0"/>
              </a:rPr>
              <a:t>agrupamento</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6E70C91-A7D2-4170-A9F4-DDF4D4CD1148}"/>
              </a:ext>
            </a:extLst>
          </p:cNvPr>
          <p:cNvCxnSpPr/>
          <p:nvPr/>
        </p:nvCxnSpPr>
        <p:spPr>
          <a:xfrm flipH="1">
            <a:off x="1116013" y="1036638"/>
            <a:ext cx="52197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35844" name="Group 90">
            <a:extLst>
              <a:ext uri="{FF2B5EF4-FFF2-40B4-BE49-F238E27FC236}">
                <a16:creationId xmlns:a16="http://schemas.microsoft.com/office/drawing/2014/main" id="{F1364E07-BA38-49D5-8415-CA963A35F092}"/>
              </a:ext>
            </a:extLst>
          </p:cNvPr>
          <p:cNvGrpSpPr>
            <a:grpSpLocks/>
          </p:cNvGrpSpPr>
          <p:nvPr/>
        </p:nvGrpSpPr>
        <p:grpSpPr bwMode="auto">
          <a:xfrm>
            <a:off x="225425" y="115888"/>
            <a:ext cx="755650" cy="954087"/>
            <a:chOff x="821414" y="5013176"/>
            <a:chExt cx="1080120" cy="1363966"/>
          </a:xfrm>
        </p:grpSpPr>
        <p:cxnSp>
          <p:nvCxnSpPr>
            <p:cNvPr id="27" name="Straight Connector 26">
              <a:extLst>
                <a:ext uri="{FF2B5EF4-FFF2-40B4-BE49-F238E27FC236}">
                  <a16:creationId xmlns:a16="http://schemas.microsoft.com/office/drawing/2014/main" id="{3E9DDF4A-FD8D-40AF-8D9A-A97F2736BF12}"/>
                </a:ext>
              </a:extLst>
            </p:cNvPr>
            <p:cNvCxnSpPr/>
            <p:nvPr/>
          </p:nvCxnSpPr>
          <p:spPr>
            <a:xfrm>
              <a:off x="1626966" y="5526082"/>
              <a:ext cx="0" cy="574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32537D-0930-4A6D-80F9-916B6ED303D3}"/>
                </a:ext>
              </a:extLst>
            </p:cNvPr>
            <p:cNvCxnSpPr/>
            <p:nvPr/>
          </p:nvCxnSpPr>
          <p:spPr>
            <a:xfrm>
              <a:off x="1105060" y="5308210"/>
              <a:ext cx="0" cy="649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8EA374C8-0684-4637-8AB8-010FE8B58793}"/>
                </a:ext>
              </a:extLst>
            </p:cNvPr>
            <p:cNvSpPr/>
            <p:nvPr/>
          </p:nvSpPr>
          <p:spPr>
            <a:xfrm>
              <a:off x="821414" y="5013176"/>
              <a:ext cx="1080120" cy="1363966"/>
            </a:xfrm>
            <a:prstGeom prst="round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a:extLst>
                <a:ext uri="{FF2B5EF4-FFF2-40B4-BE49-F238E27FC236}">
                  <a16:creationId xmlns:a16="http://schemas.microsoft.com/office/drawing/2014/main" id="{EA472300-1D64-4A85-A107-E6055B5D7066}"/>
                </a:ext>
              </a:extLst>
            </p:cNvPr>
            <p:cNvSpPr/>
            <p:nvPr/>
          </p:nvSpPr>
          <p:spPr>
            <a:xfrm>
              <a:off x="987063" y="5514734"/>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a:extLst>
                <a:ext uri="{FF2B5EF4-FFF2-40B4-BE49-F238E27FC236}">
                  <a16:creationId xmlns:a16="http://schemas.microsoft.com/office/drawing/2014/main" id="{0ED08CB2-1293-44D5-97B2-CA2B1E8217B2}"/>
                </a:ext>
              </a:extLst>
            </p:cNvPr>
            <p:cNvSpPr/>
            <p:nvPr/>
          </p:nvSpPr>
          <p:spPr>
            <a:xfrm>
              <a:off x="1508970" y="5596436"/>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2" name="Straight Connector 31">
              <a:extLst>
                <a:ext uri="{FF2B5EF4-FFF2-40B4-BE49-F238E27FC236}">
                  <a16:creationId xmlns:a16="http://schemas.microsoft.com/office/drawing/2014/main" id="{68E40B95-0188-4D16-BFD0-ABD8FC628499}"/>
                </a:ext>
              </a:extLst>
            </p:cNvPr>
            <p:cNvCxnSpPr/>
            <p:nvPr/>
          </p:nvCxnSpPr>
          <p:spPr>
            <a:xfrm>
              <a:off x="987063" y="559643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7DD0FF2-B2DF-4795-A320-2FF4C153D49E}"/>
                </a:ext>
              </a:extLst>
            </p:cNvPr>
            <p:cNvCxnSpPr/>
            <p:nvPr/>
          </p:nvCxnSpPr>
          <p:spPr>
            <a:xfrm>
              <a:off x="1508970" y="5750761"/>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3E2DD79-5542-4877-B050-3952B3B5750D}"/>
                </a:ext>
              </a:extLst>
            </p:cNvPr>
            <p:cNvCxnSpPr/>
            <p:nvPr/>
          </p:nvCxnSpPr>
          <p:spPr>
            <a:xfrm>
              <a:off x="982525" y="5308210"/>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E10B71B-2DDD-49A2-9745-6CAAE6DB6418}"/>
                </a:ext>
              </a:extLst>
            </p:cNvPr>
            <p:cNvCxnSpPr/>
            <p:nvPr/>
          </p:nvCxnSpPr>
          <p:spPr>
            <a:xfrm>
              <a:off x="982525" y="595728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52D46A-3039-4396-A4B4-7AE2705074B3}"/>
                </a:ext>
              </a:extLst>
            </p:cNvPr>
            <p:cNvCxnSpPr/>
            <p:nvPr/>
          </p:nvCxnSpPr>
          <p:spPr>
            <a:xfrm>
              <a:off x="1508970" y="6100264"/>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A91467F-2653-449E-9E0E-AF6A18E62A3D}"/>
                </a:ext>
              </a:extLst>
            </p:cNvPr>
            <p:cNvCxnSpPr/>
            <p:nvPr/>
          </p:nvCxnSpPr>
          <p:spPr>
            <a:xfrm>
              <a:off x="1508970" y="5526082"/>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845" name="Text Box 5">
            <a:extLst>
              <a:ext uri="{FF2B5EF4-FFF2-40B4-BE49-F238E27FC236}">
                <a16:creationId xmlns:a16="http://schemas.microsoft.com/office/drawing/2014/main" id="{0F883C9F-6CEE-4219-8F88-46B5D1646454}"/>
              </a:ext>
            </a:extLst>
          </p:cNvPr>
          <p:cNvSpPr txBox="1">
            <a:spLocks noChangeArrowheads="1"/>
          </p:cNvSpPr>
          <p:nvPr/>
        </p:nvSpPr>
        <p:spPr bwMode="auto">
          <a:xfrm>
            <a:off x="250825" y="2276475"/>
            <a:ext cx="8642350" cy="334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lnSpc>
                <a:spcPct val="110000"/>
              </a:lnSpc>
              <a:spcBef>
                <a:spcPct val="0"/>
              </a:spcBef>
              <a:buFontTx/>
              <a:buNone/>
            </a:pPr>
            <a:r>
              <a:rPr lang="en-US" altLang="en-US" sz="2400" i="1" dirty="0" err="1">
                <a:latin typeface="Calibri" panose="020F0502020204030204" pitchFamily="34" charset="0"/>
              </a:rPr>
              <a:t>Métodos</a:t>
            </a:r>
            <a:r>
              <a:rPr lang="en-US" altLang="en-US" sz="2400" i="1" dirty="0">
                <a:latin typeface="Calibri" panose="020F0502020204030204" pitchFamily="34" charset="0"/>
              </a:rPr>
              <a:t> de </a:t>
            </a:r>
            <a:r>
              <a:rPr lang="en-US" altLang="en-US" sz="2400" i="1" dirty="0" err="1">
                <a:latin typeface="Calibri" panose="020F0502020204030204" pitchFamily="34" charset="0"/>
              </a:rPr>
              <a:t>aglomeração</a:t>
            </a:r>
            <a:r>
              <a:rPr lang="en-US" altLang="en-US" sz="2400" i="1" dirty="0">
                <a:latin typeface="Calibri" panose="020F0502020204030204" pitchFamily="34" charset="0"/>
              </a:rPr>
              <a:t> (</a:t>
            </a:r>
            <a:r>
              <a:rPr lang="en-US" altLang="en-US" sz="2400" i="1" dirty="0" err="1">
                <a:latin typeface="Calibri" panose="020F0502020204030204" pitchFamily="34" charset="0"/>
              </a:rPr>
              <a:t>métodos</a:t>
            </a:r>
            <a:r>
              <a:rPr lang="en-US" altLang="en-US" sz="2400" i="1" dirty="0">
                <a:latin typeface="Calibri" panose="020F0502020204030204" pitchFamily="34" charset="0"/>
              </a:rPr>
              <a:t> </a:t>
            </a:r>
            <a:r>
              <a:rPr lang="en-US" altLang="en-US" sz="2400" i="1" dirty="0" err="1">
                <a:latin typeface="Calibri" panose="020F0502020204030204" pitchFamily="34" charset="0"/>
              </a:rPr>
              <a:t>hierárquicos</a:t>
            </a:r>
            <a:r>
              <a:rPr lang="en-US" altLang="en-US" sz="2400" i="1" dirty="0">
                <a:latin typeface="Calibri" panose="020F0502020204030204" pitchFamily="34" charset="0"/>
              </a:rPr>
              <a:t>)</a:t>
            </a:r>
          </a:p>
          <a:p>
            <a:pPr algn="just" eaLnBrk="1" hangingPunct="1">
              <a:lnSpc>
                <a:spcPct val="110000"/>
              </a:lnSpc>
              <a:spcBef>
                <a:spcPct val="0"/>
              </a:spcBef>
              <a:buFontTx/>
              <a:buNone/>
            </a:pPr>
            <a:endParaRPr lang="en-US" altLang="en-US" sz="2400" b="0" dirty="0">
              <a:latin typeface="Calibri" panose="020F0502020204030204" pitchFamily="34" charset="0"/>
            </a:endParaRPr>
          </a:p>
          <a:p>
            <a:pPr algn="just" eaLnBrk="1" hangingPunct="1">
              <a:lnSpc>
                <a:spcPct val="110000"/>
              </a:lnSpc>
              <a:spcBef>
                <a:spcPct val="0"/>
              </a:spcBef>
              <a:buFontTx/>
              <a:buNone/>
            </a:pPr>
            <a:r>
              <a:rPr lang="en-US" altLang="en-US" sz="2400" b="0" dirty="0" err="1">
                <a:latin typeface="Calibri" panose="020F0502020204030204" pitchFamily="34" charset="0"/>
              </a:rPr>
              <a:t>Ligação</a:t>
            </a:r>
            <a:r>
              <a:rPr lang="en-US" altLang="en-US" sz="2400" b="0" dirty="0">
                <a:latin typeface="Calibri" panose="020F0502020204030204" pitchFamily="34" charset="0"/>
              </a:rPr>
              <a:t> simples – </a:t>
            </a:r>
            <a:r>
              <a:rPr lang="en-US" altLang="en-US" sz="2400" b="0" dirty="0" err="1">
                <a:latin typeface="Calibri" panose="020F0502020204030204" pitchFamily="34" charset="0"/>
              </a:rPr>
              <a:t>distância</a:t>
            </a:r>
            <a:r>
              <a:rPr lang="en-US" altLang="en-US" sz="2400" b="0" dirty="0">
                <a:latin typeface="Calibri" panose="020F0502020204030204" pitchFamily="34" charset="0"/>
              </a:rPr>
              <a:t> </a:t>
            </a:r>
            <a:r>
              <a:rPr lang="en-US" altLang="en-US" sz="2400" b="0" dirty="0" err="1">
                <a:latin typeface="Calibri" panose="020F0502020204030204" pitchFamily="34" charset="0"/>
              </a:rPr>
              <a:t>ao</a:t>
            </a:r>
            <a:r>
              <a:rPr lang="en-US" altLang="en-US" sz="2400" b="0" dirty="0">
                <a:latin typeface="Calibri" panose="020F0502020204030204" pitchFamily="34" charset="0"/>
              </a:rPr>
              <a:t> </a:t>
            </a:r>
            <a:r>
              <a:rPr lang="en-US" altLang="en-US" sz="2400" b="0" dirty="0" err="1">
                <a:latin typeface="Calibri" panose="020F0502020204030204" pitchFamily="34" charset="0"/>
              </a:rPr>
              <a:t>vizinho</a:t>
            </a:r>
            <a:r>
              <a:rPr lang="en-US" altLang="en-US" sz="2400" b="0" dirty="0">
                <a:latin typeface="Calibri" panose="020F0502020204030204" pitchFamily="34" charset="0"/>
              </a:rPr>
              <a:t> </a:t>
            </a:r>
            <a:r>
              <a:rPr lang="en-US" altLang="en-US" sz="2400" b="0" dirty="0" err="1">
                <a:latin typeface="Calibri" panose="020F0502020204030204" pitchFamily="34" charset="0"/>
              </a:rPr>
              <a:t>mais</a:t>
            </a:r>
            <a:r>
              <a:rPr lang="en-US" altLang="en-US" sz="2400" b="0" dirty="0">
                <a:latin typeface="Calibri" panose="020F0502020204030204" pitchFamily="34" charset="0"/>
              </a:rPr>
              <a:t> </a:t>
            </a:r>
            <a:r>
              <a:rPr lang="en-US" altLang="en-US" sz="2400" b="0" dirty="0" err="1">
                <a:latin typeface="Calibri" panose="020F0502020204030204" pitchFamily="34" charset="0"/>
              </a:rPr>
              <a:t>próximo</a:t>
            </a:r>
            <a:r>
              <a:rPr lang="en-US" altLang="en-US" sz="2400" b="0" dirty="0">
                <a:latin typeface="Calibri" panose="020F0502020204030204" pitchFamily="34" charset="0"/>
              </a:rPr>
              <a:t> (</a:t>
            </a:r>
            <a:r>
              <a:rPr lang="en-US" altLang="en-US" sz="2400" b="0" i="1" dirty="0">
                <a:latin typeface="Calibri" panose="020F0502020204030204" pitchFamily="34" charset="0"/>
              </a:rPr>
              <a:t>single linkage</a:t>
            </a:r>
            <a:r>
              <a:rPr lang="en-US" altLang="en-US" sz="2400" b="0" dirty="0">
                <a:latin typeface="Calibri" panose="020F0502020204030204" pitchFamily="34" charset="0"/>
              </a:rPr>
              <a:t>);</a:t>
            </a:r>
          </a:p>
          <a:p>
            <a:pPr algn="just" eaLnBrk="1" hangingPunct="1">
              <a:lnSpc>
                <a:spcPct val="110000"/>
              </a:lnSpc>
              <a:spcBef>
                <a:spcPct val="0"/>
              </a:spcBef>
              <a:buFontTx/>
              <a:buNone/>
            </a:pPr>
            <a:r>
              <a:rPr lang="en-US" altLang="en-US" sz="2400" b="0" dirty="0" err="1">
                <a:latin typeface="Calibri" panose="020F0502020204030204" pitchFamily="34" charset="0"/>
              </a:rPr>
              <a:t>Ligação</a:t>
            </a:r>
            <a:r>
              <a:rPr lang="en-US" altLang="en-US" sz="2400" b="0" dirty="0">
                <a:latin typeface="Calibri" panose="020F0502020204030204" pitchFamily="34" charset="0"/>
              </a:rPr>
              <a:t> </a:t>
            </a:r>
            <a:r>
              <a:rPr lang="en-US" altLang="en-US" sz="2400" b="0" dirty="0" err="1">
                <a:latin typeface="Calibri" panose="020F0502020204030204" pitchFamily="34" charset="0"/>
              </a:rPr>
              <a:t>completa</a:t>
            </a:r>
            <a:r>
              <a:rPr lang="en-US" altLang="en-US" sz="2400" b="0" dirty="0">
                <a:latin typeface="Calibri" panose="020F0502020204030204" pitchFamily="34" charset="0"/>
              </a:rPr>
              <a:t> – </a:t>
            </a:r>
            <a:r>
              <a:rPr lang="en-US" altLang="en-US" sz="2400" b="0" dirty="0" err="1">
                <a:latin typeface="Calibri" panose="020F0502020204030204" pitchFamily="34" charset="0"/>
              </a:rPr>
              <a:t>distância</a:t>
            </a:r>
            <a:r>
              <a:rPr lang="en-US" altLang="en-US" sz="2400" b="0" dirty="0">
                <a:latin typeface="Calibri" panose="020F0502020204030204" pitchFamily="34" charset="0"/>
              </a:rPr>
              <a:t> </a:t>
            </a:r>
            <a:r>
              <a:rPr lang="en-US" altLang="en-US" sz="2400" b="0" dirty="0" err="1">
                <a:latin typeface="Calibri" panose="020F0502020204030204" pitchFamily="34" charset="0"/>
              </a:rPr>
              <a:t>ao</a:t>
            </a:r>
            <a:r>
              <a:rPr lang="en-US" altLang="en-US" sz="2400" b="0" dirty="0">
                <a:latin typeface="Calibri" panose="020F0502020204030204" pitchFamily="34" charset="0"/>
              </a:rPr>
              <a:t> </a:t>
            </a:r>
            <a:r>
              <a:rPr lang="en-US" altLang="en-US" sz="2400" b="0" dirty="0" err="1">
                <a:latin typeface="Calibri" panose="020F0502020204030204" pitchFamily="34" charset="0"/>
              </a:rPr>
              <a:t>vizinho</a:t>
            </a:r>
            <a:r>
              <a:rPr lang="en-US" altLang="en-US" sz="2400" b="0" dirty="0">
                <a:latin typeface="Calibri" panose="020F0502020204030204" pitchFamily="34" charset="0"/>
              </a:rPr>
              <a:t> </a:t>
            </a:r>
            <a:r>
              <a:rPr lang="en-US" altLang="en-US" sz="2400" b="0" dirty="0" err="1">
                <a:latin typeface="Calibri" panose="020F0502020204030204" pitchFamily="34" charset="0"/>
              </a:rPr>
              <a:t>mais</a:t>
            </a:r>
            <a:r>
              <a:rPr lang="en-US" altLang="en-US" sz="2400" b="0" dirty="0">
                <a:latin typeface="Calibri" panose="020F0502020204030204" pitchFamily="34" charset="0"/>
              </a:rPr>
              <a:t> </a:t>
            </a:r>
            <a:r>
              <a:rPr lang="en-US" altLang="en-US" sz="2400" b="0" dirty="0" err="1">
                <a:latin typeface="Calibri" panose="020F0502020204030204" pitchFamily="34" charset="0"/>
              </a:rPr>
              <a:t>distante</a:t>
            </a:r>
            <a:r>
              <a:rPr lang="en-US" altLang="en-US" sz="2400" b="0" dirty="0">
                <a:latin typeface="Calibri" panose="020F0502020204030204" pitchFamily="34" charset="0"/>
              </a:rPr>
              <a:t> (</a:t>
            </a:r>
            <a:r>
              <a:rPr lang="en-US" altLang="en-US" sz="2400" b="0" i="1" dirty="0">
                <a:latin typeface="Calibri" panose="020F0502020204030204" pitchFamily="34" charset="0"/>
              </a:rPr>
              <a:t>complete linkage</a:t>
            </a:r>
            <a:r>
              <a:rPr lang="en-US" altLang="en-US" sz="2400" b="0" dirty="0">
                <a:latin typeface="Calibri" panose="020F0502020204030204" pitchFamily="34" charset="0"/>
              </a:rPr>
              <a:t>);</a:t>
            </a:r>
          </a:p>
          <a:p>
            <a:pPr algn="just" eaLnBrk="1" hangingPunct="1">
              <a:lnSpc>
                <a:spcPct val="110000"/>
              </a:lnSpc>
              <a:spcBef>
                <a:spcPct val="0"/>
              </a:spcBef>
              <a:buFontTx/>
              <a:buNone/>
            </a:pPr>
            <a:r>
              <a:rPr lang="en-US" altLang="en-US" sz="2400" b="0" dirty="0" err="1">
                <a:latin typeface="Calibri" panose="020F0502020204030204" pitchFamily="34" charset="0"/>
              </a:rPr>
              <a:t>Método</a:t>
            </a:r>
            <a:r>
              <a:rPr lang="en-US" altLang="en-US" sz="2400" b="0" dirty="0">
                <a:latin typeface="Calibri" panose="020F0502020204030204" pitchFamily="34" charset="0"/>
              </a:rPr>
              <a:t> das </a:t>
            </a:r>
            <a:r>
              <a:rPr lang="en-US" altLang="en-US" sz="2400" b="0" dirty="0" err="1">
                <a:latin typeface="Calibri" panose="020F0502020204030204" pitchFamily="34" charset="0"/>
              </a:rPr>
              <a:t>médias</a:t>
            </a:r>
            <a:r>
              <a:rPr lang="en-US" altLang="en-US" sz="2400" b="0" dirty="0">
                <a:latin typeface="Calibri" panose="020F0502020204030204" pitchFamily="34" charset="0"/>
              </a:rPr>
              <a:t> (</a:t>
            </a:r>
            <a:r>
              <a:rPr lang="en-US" altLang="en-US" sz="2400" b="0" i="1" dirty="0">
                <a:latin typeface="Calibri" panose="020F0502020204030204" pitchFamily="34" charset="0"/>
              </a:rPr>
              <a:t>average linkage</a:t>
            </a:r>
            <a:r>
              <a:rPr lang="en-US" altLang="en-US" sz="2400" b="0" dirty="0">
                <a:latin typeface="Calibri" panose="020F0502020204030204" pitchFamily="34" charset="0"/>
              </a:rPr>
              <a:t>);</a:t>
            </a:r>
          </a:p>
          <a:p>
            <a:pPr algn="just" eaLnBrk="1" hangingPunct="1">
              <a:lnSpc>
                <a:spcPct val="110000"/>
              </a:lnSpc>
              <a:spcBef>
                <a:spcPct val="0"/>
              </a:spcBef>
              <a:buFontTx/>
              <a:buNone/>
            </a:pPr>
            <a:r>
              <a:rPr lang="en-US" altLang="en-US" sz="2400" b="0" dirty="0" err="1">
                <a:latin typeface="Calibri" panose="020F0502020204030204" pitchFamily="34" charset="0"/>
              </a:rPr>
              <a:t>Método</a:t>
            </a:r>
            <a:r>
              <a:rPr lang="en-US" altLang="en-US" sz="2400" b="0" dirty="0">
                <a:latin typeface="Calibri" panose="020F0502020204030204" pitchFamily="34" charset="0"/>
              </a:rPr>
              <a:t> da </a:t>
            </a:r>
            <a:r>
              <a:rPr lang="en-US" altLang="en-US" sz="2400" b="0" dirty="0" err="1">
                <a:latin typeface="Calibri" panose="020F0502020204030204" pitchFamily="34" charset="0"/>
              </a:rPr>
              <a:t>mínima</a:t>
            </a:r>
            <a:r>
              <a:rPr lang="en-US" altLang="en-US" sz="2400" b="0" dirty="0">
                <a:latin typeface="Calibri" panose="020F0502020204030204" pitchFamily="34" charset="0"/>
              </a:rPr>
              <a:t> </a:t>
            </a:r>
            <a:r>
              <a:rPr lang="en-US" altLang="en-US" sz="2400" b="0" dirty="0" err="1">
                <a:latin typeface="Calibri" panose="020F0502020204030204" pitchFamily="34" charset="0"/>
              </a:rPr>
              <a:t>variância</a:t>
            </a:r>
            <a:r>
              <a:rPr lang="en-US" altLang="en-US" sz="2400" b="0" dirty="0">
                <a:latin typeface="Calibri" panose="020F0502020204030204" pitchFamily="34" charset="0"/>
              </a:rPr>
              <a:t> (</a:t>
            </a:r>
            <a:r>
              <a:rPr lang="en-US" altLang="en-US" sz="2400" b="0" i="1" dirty="0">
                <a:latin typeface="Calibri" panose="020F0502020204030204" pitchFamily="34" charset="0"/>
              </a:rPr>
              <a:t>Ward’s method</a:t>
            </a:r>
            <a:r>
              <a:rPr lang="en-US" altLang="en-US" sz="2400" b="0" dirty="0">
                <a:latin typeface="Calibri" panose="020F0502020204030204" pitchFamily="34" charset="0"/>
              </a:rPr>
              <a:t>);</a:t>
            </a:r>
          </a:p>
          <a:p>
            <a:pPr algn="just" eaLnBrk="1" hangingPunct="1">
              <a:lnSpc>
                <a:spcPct val="110000"/>
              </a:lnSpc>
              <a:spcBef>
                <a:spcPct val="0"/>
              </a:spcBef>
              <a:buFontTx/>
              <a:buNone/>
            </a:pPr>
            <a:r>
              <a:rPr lang="en-US" altLang="en-US" sz="2400" b="0" dirty="0" err="1">
                <a:latin typeface="Calibri" panose="020F0502020204030204" pitchFamily="34" charset="0"/>
              </a:rPr>
              <a:t>Método</a:t>
            </a:r>
            <a:r>
              <a:rPr lang="en-US" altLang="en-US" sz="2400" b="0" dirty="0">
                <a:latin typeface="Calibri" panose="020F0502020204030204" pitchFamily="34" charset="0"/>
              </a:rPr>
              <a:t> dos </a:t>
            </a:r>
            <a:r>
              <a:rPr lang="en-US" altLang="en-US" sz="2400" b="0" dirty="0" err="1">
                <a:latin typeface="Calibri" panose="020F0502020204030204" pitchFamily="34" charset="0"/>
              </a:rPr>
              <a:t>centróides</a:t>
            </a:r>
            <a:r>
              <a:rPr lang="en-US" altLang="en-US" sz="2400" b="0" dirty="0">
                <a:latin typeface="Calibri" panose="020F0502020204030204" pitchFamily="34" charset="0"/>
              </a:rPr>
              <a:t> (</a:t>
            </a:r>
            <a:r>
              <a:rPr lang="en-US" altLang="en-US" sz="2400" b="0" i="1" dirty="0">
                <a:latin typeface="Calibri" panose="020F0502020204030204" pitchFamily="34" charset="0"/>
              </a:rPr>
              <a:t>centroid method</a:t>
            </a:r>
            <a:r>
              <a:rPr lang="en-US" altLang="en-US" sz="2400" b="0" dirty="0">
                <a:latin typeface="Calibri" panose="020F0502020204030204" pitchFamily="34" charset="0"/>
              </a:rPr>
              <a:t>).</a:t>
            </a:r>
          </a:p>
        </p:txBody>
      </p:sp>
      <p:sp>
        <p:nvSpPr>
          <p:cNvPr id="35846" name="Text Box 2">
            <a:extLst>
              <a:ext uri="{FF2B5EF4-FFF2-40B4-BE49-F238E27FC236}">
                <a16:creationId xmlns:a16="http://schemas.microsoft.com/office/drawing/2014/main" id="{E7D7DED7-E806-4EB2-B7FC-81633B06B01B}"/>
              </a:ext>
            </a:extLst>
          </p:cNvPr>
          <p:cNvSpPr txBox="1">
            <a:spLocks noChangeArrowheads="1"/>
          </p:cNvSpPr>
          <p:nvPr/>
        </p:nvSpPr>
        <p:spPr bwMode="auto">
          <a:xfrm>
            <a:off x="395288" y="1343025"/>
            <a:ext cx="8351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sz="3600">
                <a:latin typeface="Calibri" panose="020F0502020204030204" pitchFamily="34" charset="0"/>
              </a:rPr>
              <a:t>Selecção de algorítmo de aglomeração</a:t>
            </a:r>
          </a:p>
        </p:txBody>
      </p:sp>
      <p:sp>
        <p:nvSpPr>
          <p:cNvPr id="18" name="Text Box 2">
            <a:extLst>
              <a:ext uri="{FF2B5EF4-FFF2-40B4-BE49-F238E27FC236}">
                <a16:creationId xmlns:a16="http://schemas.microsoft.com/office/drawing/2014/main" id="{C17474DE-4788-46C6-885C-39382717DEF1}"/>
              </a:ext>
            </a:extLst>
          </p:cNvPr>
          <p:cNvSpPr txBox="1">
            <a:spLocks noChangeArrowheads="1"/>
          </p:cNvSpPr>
          <p:nvPr/>
        </p:nvSpPr>
        <p:spPr bwMode="auto">
          <a:xfrm>
            <a:off x="1116013" y="374650"/>
            <a:ext cx="543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dirty="0">
                <a:latin typeface="Calibri" panose="020F0502020204030204" pitchFamily="34" charset="0"/>
                <a:cs typeface="Helvetica" panose="020B0604020202020204" pitchFamily="34" charset="0"/>
              </a:rPr>
              <a:t>agrupamento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462F96-FDDB-45E6-8103-1FFE92DF0B39}"/>
              </a:ext>
            </a:extLst>
          </p:cNvPr>
          <p:cNvPicPr>
            <a:picLocks noChangeAspect="1"/>
          </p:cNvPicPr>
          <p:nvPr/>
        </p:nvPicPr>
        <p:blipFill>
          <a:blip r:embed="rId3"/>
          <a:stretch>
            <a:fillRect/>
          </a:stretch>
        </p:blipFill>
        <p:spPr>
          <a:xfrm>
            <a:off x="762000" y="609600"/>
            <a:ext cx="7620000" cy="5638800"/>
          </a:xfrm>
          <a:prstGeom prst="rect">
            <a:avLst/>
          </a:prstGeom>
        </p:spPr>
      </p:pic>
      <p:cxnSp>
        <p:nvCxnSpPr>
          <p:cNvPr id="4" name="Straight Arrow Connector 3">
            <a:extLst>
              <a:ext uri="{FF2B5EF4-FFF2-40B4-BE49-F238E27FC236}">
                <a16:creationId xmlns:a16="http://schemas.microsoft.com/office/drawing/2014/main" id="{6D10D066-5760-463D-9EC1-9070535EB89C}"/>
              </a:ext>
            </a:extLst>
          </p:cNvPr>
          <p:cNvCxnSpPr>
            <a:cxnSpLocks/>
          </p:cNvCxnSpPr>
          <p:nvPr/>
        </p:nvCxnSpPr>
        <p:spPr>
          <a:xfrm flipH="1">
            <a:off x="3057525" y="431246"/>
            <a:ext cx="2871788" cy="25548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7F55001-E9EC-494B-8FFC-B0D514F19901}"/>
              </a:ext>
            </a:extLst>
          </p:cNvPr>
          <p:cNvSpPr txBox="1"/>
          <p:nvPr/>
        </p:nvSpPr>
        <p:spPr>
          <a:xfrm>
            <a:off x="4786313" y="61914"/>
            <a:ext cx="3200400" cy="369332"/>
          </a:xfrm>
          <a:prstGeom prst="rect">
            <a:avLst/>
          </a:prstGeom>
          <a:noFill/>
        </p:spPr>
        <p:txBody>
          <a:bodyPr wrap="square" rtlCol="0">
            <a:spAutoFit/>
          </a:bodyPr>
          <a:lstStyle/>
          <a:p>
            <a:r>
              <a:rPr lang="en-US" dirty="0" err="1"/>
              <a:t>algoritmo</a:t>
            </a:r>
            <a:r>
              <a:rPr lang="en-US" dirty="0"/>
              <a:t> de </a:t>
            </a:r>
            <a:r>
              <a:rPr lang="en-US" dirty="0" err="1"/>
              <a:t>aglomeração</a:t>
            </a:r>
            <a:endParaRPr lang="en-US" dirty="0"/>
          </a:p>
        </p:txBody>
      </p:sp>
      <p:cxnSp>
        <p:nvCxnSpPr>
          <p:cNvPr id="8" name="Straight Arrow Connector 7">
            <a:extLst>
              <a:ext uri="{FF2B5EF4-FFF2-40B4-BE49-F238E27FC236}">
                <a16:creationId xmlns:a16="http://schemas.microsoft.com/office/drawing/2014/main" id="{86BF44F4-C43F-44DF-8C68-A425D737FC12}"/>
              </a:ext>
            </a:extLst>
          </p:cNvPr>
          <p:cNvCxnSpPr/>
          <p:nvPr/>
        </p:nvCxnSpPr>
        <p:spPr>
          <a:xfrm flipH="1">
            <a:off x="1643063" y="431246"/>
            <a:ext cx="114300" cy="25262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8A3EBF9-83AA-447F-AA54-E7F7DDB22B92}"/>
              </a:ext>
            </a:extLst>
          </p:cNvPr>
          <p:cNvSpPr txBox="1"/>
          <p:nvPr/>
        </p:nvSpPr>
        <p:spPr>
          <a:xfrm>
            <a:off x="1293019" y="-2379"/>
            <a:ext cx="3200400" cy="369332"/>
          </a:xfrm>
          <a:prstGeom prst="rect">
            <a:avLst/>
          </a:prstGeom>
          <a:noFill/>
        </p:spPr>
        <p:txBody>
          <a:bodyPr wrap="square" rtlCol="0">
            <a:spAutoFit/>
          </a:bodyPr>
          <a:lstStyle/>
          <a:p>
            <a:r>
              <a:rPr lang="en-US" dirty="0" err="1"/>
              <a:t>distância</a:t>
            </a:r>
            <a:endParaRPr lang="en-US" dirty="0"/>
          </a:p>
        </p:txBody>
      </p:sp>
    </p:spTree>
    <p:extLst>
      <p:ext uri="{BB962C8B-B14F-4D97-AF65-F5344CB8AC3E}">
        <p14:creationId xmlns:p14="http://schemas.microsoft.com/office/powerpoint/2010/main" val="40470081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071C61-98DF-409D-9350-9DD7E70FD135}"/>
              </a:ext>
            </a:extLst>
          </p:cNvPr>
          <p:cNvSpPr/>
          <p:nvPr/>
        </p:nvSpPr>
        <p:spPr>
          <a:xfrm>
            <a:off x="200026" y="-328624"/>
            <a:ext cx="9358312" cy="2031325"/>
          </a:xfrm>
          <a:prstGeom prst="rect">
            <a:avLst/>
          </a:prstGeom>
        </p:spPr>
        <p:txBody>
          <a:bodyPr wrap="square">
            <a:spAutoFit/>
          </a:bodyPr>
          <a:lstStyle/>
          <a:p>
            <a:endParaRPr lang="en-US" dirty="0"/>
          </a:p>
          <a:p>
            <a:endParaRPr lang="en-US" dirty="0"/>
          </a:p>
          <a:p>
            <a:r>
              <a:rPr lang="en-US" dirty="0"/>
              <a:t>habitats &lt;- read.csv("DataTP9habitats123.csv", </a:t>
            </a:r>
            <a:r>
              <a:rPr lang="en-US" dirty="0" err="1"/>
              <a:t>sep</a:t>
            </a:r>
            <a:r>
              <a:rPr lang="en-US" dirty="0"/>
              <a:t>=";")</a:t>
            </a:r>
          </a:p>
          <a:p>
            <a:r>
              <a:rPr lang="en-US" dirty="0"/>
              <a:t>library(cluster)</a:t>
            </a:r>
          </a:p>
          <a:p>
            <a:r>
              <a:rPr lang="en-US" dirty="0"/>
              <a:t>teste&lt;-</a:t>
            </a:r>
            <a:r>
              <a:rPr lang="en-US" dirty="0" err="1"/>
              <a:t>hclust</a:t>
            </a:r>
            <a:r>
              <a:rPr lang="en-US" dirty="0"/>
              <a:t>(</a:t>
            </a:r>
            <a:r>
              <a:rPr lang="en-US" dirty="0" err="1"/>
              <a:t>dist</a:t>
            </a:r>
            <a:r>
              <a:rPr lang="en-US" dirty="0"/>
              <a:t>(habitats[,-1],method="</a:t>
            </a:r>
            <a:r>
              <a:rPr lang="en-US" dirty="0" err="1"/>
              <a:t>manhattan</a:t>
            </a:r>
            <a:r>
              <a:rPr lang="en-US" dirty="0"/>
              <a:t>"),method="average")</a:t>
            </a:r>
          </a:p>
          <a:p>
            <a:r>
              <a:rPr lang="en-US" dirty="0"/>
              <a:t>par(</a:t>
            </a:r>
            <a:r>
              <a:rPr lang="en-US" dirty="0" err="1"/>
              <a:t>mfrow</a:t>
            </a:r>
            <a:r>
              <a:rPr lang="en-US" dirty="0"/>
              <a:t>=c(1,1))</a:t>
            </a:r>
          </a:p>
          <a:p>
            <a:r>
              <a:rPr lang="en-US" dirty="0"/>
              <a:t>plot(</a:t>
            </a:r>
            <a:r>
              <a:rPr lang="en-US" dirty="0" err="1"/>
              <a:t>teste,labels</a:t>
            </a:r>
            <a:r>
              <a:rPr lang="en-US" dirty="0"/>
              <a:t>=habitats[,1])</a:t>
            </a:r>
          </a:p>
        </p:txBody>
      </p:sp>
      <p:pic>
        <p:nvPicPr>
          <p:cNvPr id="13" name="Picture 12">
            <a:extLst>
              <a:ext uri="{FF2B5EF4-FFF2-40B4-BE49-F238E27FC236}">
                <a16:creationId xmlns:a16="http://schemas.microsoft.com/office/drawing/2014/main" id="{CCDAB66B-EC4E-4962-8F61-8C56A135B162}"/>
              </a:ext>
            </a:extLst>
          </p:cNvPr>
          <p:cNvPicPr>
            <a:picLocks noChangeAspect="1"/>
          </p:cNvPicPr>
          <p:nvPr/>
        </p:nvPicPr>
        <p:blipFill>
          <a:blip r:embed="rId3"/>
          <a:stretch>
            <a:fillRect/>
          </a:stretch>
        </p:blipFill>
        <p:spPr>
          <a:xfrm>
            <a:off x="1024903" y="1978479"/>
            <a:ext cx="8119097" cy="4764174"/>
          </a:xfrm>
          <a:prstGeom prst="rect">
            <a:avLst/>
          </a:prstGeom>
        </p:spPr>
      </p:pic>
      <p:sp>
        <p:nvSpPr>
          <p:cNvPr id="4" name="Rectangle 3">
            <a:extLst>
              <a:ext uri="{FF2B5EF4-FFF2-40B4-BE49-F238E27FC236}">
                <a16:creationId xmlns:a16="http://schemas.microsoft.com/office/drawing/2014/main" id="{372A5EE1-63F4-4E4D-83C5-056E0C1757D6}"/>
              </a:ext>
            </a:extLst>
          </p:cNvPr>
          <p:cNvSpPr/>
          <p:nvPr/>
        </p:nvSpPr>
        <p:spPr>
          <a:xfrm>
            <a:off x="2671763" y="877163"/>
            <a:ext cx="457200" cy="251550"/>
          </a:xfrm>
          <a:prstGeom prst="rect">
            <a:avLst/>
          </a:prstGeom>
          <a:solidFill>
            <a:srgbClr val="00B0F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A5E3ECA4-C9F6-46E4-A9F5-23DC1468584A}"/>
              </a:ext>
            </a:extLst>
          </p:cNvPr>
          <p:cNvCxnSpPr>
            <a:cxnSpLocks/>
            <a:stCxn id="7" idx="1"/>
            <a:endCxn id="11" idx="3"/>
          </p:cNvCxnSpPr>
          <p:nvPr/>
        </p:nvCxnSpPr>
        <p:spPr>
          <a:xfrm flipH="1" flipV="1">
            <a:off x="3057525" y="1512419"/>
            <a:ext cx="575079" cy="190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39551C3-878B-472B-A221-AED96444BF6A}"/>
              </a:ext>
            </a:extLst>
          </p:cNvPr>
          <p:cNvSpPr txBox="1"/>
          <p:nvPr/>
        </p:nvSpPr>
        <p:spPr>
          <a:xfrm>
            <a:off x="3632604" y="1518035"/>
            <a:ext cx="4250515" cy="369332"/>
          </a:xfrm>
          <a:prstGeom prst="rect">
            <a:avLst/>
          </a:prstGeom>
          <a:noFill/>
        </p:spPr>
        <p:txBody>
          <a:bodyPr wrap="square" rtlCol="0">
            <a:spAutoFit/>
          </a:bodyPr>
          <a:lstStyle/>
          <a:p>
            <a:r>
              <a:rPr lang="en-US" dirty="0"/>
              <a:t>A </a:t>
            </a:r>
            <a:r>
              <a:rPr lang="en-US" dirty="0" err="1"/>
              <a:t>primeira</a:t>
            </a:r>
            <a:r>
              <a:rPr lang="en-US" dirty="0"/>
              <a:t> </a:t>
            </a:r>
            <a:r>
              <a:rPr lang="en-US" dirty="0" err="1"/>
              <a:t>coluna</a:t>
            </a:r>
            <a:r>
              <a:rPr lang="en-US" dirty="0"/>
              <a:t> </a:t>
            </a:r>
            <a:r>
              <a:rPr lang="en-US" dirty="0" err="1"/>
              <a:t>são</a:t>
            </a:r>
            <a:r>
              <a:rPr lang="en-US" dirty="0"/>
              <a:t> </a:t>
            </a:r>
            <a:r>
              <a:rPr lang="en-US" dirty="0" err="1"/>
              <a:t>os</a:t>
            </a:r>
            <a:r>
              <a:rPr lang="en-US" dirty="0"/>
              <a:t> </a:t>
            </a:r>
            <a:r>
              <a:rPr lang="en-US" i="1" dirty="0"/>
              <a:t>labels</a:t>
            </a:r>
            <a:r>
              <a:rPr lang="en-US" dirty="0"/>
              <a:t> dos sitios</a:t>
            </a:r>
          </a:p>
        </p:txBody>
      </p:sp>
      <p:cxnSp>
        <p:nvCxnSpPr>
          <p:cNvPr id="9" name="Straight Arrow Connector 8">
            <a:extLst>
              <a:ext uri="{FF2B5EF4-FFF2-40B4-BE49-F238E27FC236}">
                <a16:creationId xmlns:a16="http://schemas.microsoft.com/office/drawing/2014/main" id="{8389E314-8F6A-42AD-88FE-772771F5E80B}"/>
              </a:ext>
            </a:extLst>
          </p:cNvPr>
          <p:cNvCxnSpPr>
            <a:cxnSpLocks/>
            <a:stCxn id="7" idx="1"/>
          </p:cNvCxnSpPr>
          <p:nvPr/>
        </p:nvCxnSpPr>
        <p:spPr>
          <a:xfrm flipH="1" flipV="1">
            <a:off x="2895908" y="1128713"/>
            <a:ext cx="736696" cy="573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DE6B91A-EFA9-4DCA-B576-83053572D209}"/>
              </a:ext>
            </a:extLst>
          </p:cNvPr>
          <p:cNvSpPr/>
          <p:nvPr/>
        </p:nvSpPr>
        <p:spPr>
          <a:xfrm>
            <a:off x="2600325" y="1386644"/>
            <a:ext cx="457200" cy="251550"/>
          </a:xfrm>
          <a:prstGeom prst="rect">
            <a:avLst/>
          </a:prstGeom>
          <a:solidFill>
            <a:srgbClr val="00B0F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38319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id="{22F63A76-26BF-4261-B1F0-21B18DD98CC3}"/>
              </a:ext>
            </a:extLst>
          </p:cNvPr>
          <p:cNvSpPr txBox="1">
            <a:spLocks noChangeArrowheads="1"/>
          </p:cNvSpPr>
          <p:nvPr/>
        </p:nvSpPr>
        <p:spPr bwMode="auto">
          <a:xfrm>
            <a:off x="1116013" y="374650"/>
            <a:ext cx="543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a:latin typeface="Calibri" panose="020F0502020204030204" pitchFamily="34" charset="0"/>
                <a:cs typeface="Helvetica" panose="020B0604020202020204" pitchFamily="34" charset="0"/>
              </a:rPr>
              <a:t>classificação</a:t>
            </a:r>
          </a:p>
        </p:txBody>
      </p:sp>
      <p:cxnSp>
        <p:nvCxnSpPr>
          <p:cNvPr id="5" name="Straight Connector 4">
            <a:extLst>
              <a:ext uri="{FF2B5EF4-FFF2-40B4-BE49-F238E27FC236}">
                <a16:creationId xmlns:a16="http://schemas.microsoft.com/office/drawing/2014/main" id="{001F21C1-9F0C-4283-A5D2-2DCD2F6C4124}"/>
              </a:ext>
            </a:extLst>
          </p:cNvPr>
          <p:cNvCxnSpPr/>
          <p:nvPr/>
        </p:nvCxnSpPr>
        <p:spPr>
          <a:xfrm flipH="1">
            <a:off x="1116013" y="1036638"/>
            <a:ext cx="52197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36868" name="Group 90">
            <a:extLst>
              <a:ext uri="{FF2B5EF4-FFF2-40B4-BE49-F238E27FC236}">
                <a16:creationId xmlns:a16="http://schemas.microsoft.com/office/drawing/2014/main" id="{03FCDAE4-6B0E-415C-8E10-D87B156E1B2A}"/>
              </a:ext>
            </a:extLst>
          </p:cNvPr>
          <p:cNvGrpSpPr>
            <a:grpSpLocks/>
          </p:cNvGrpSpPr>
          <p:nvPr/>
        </p:nvGrpSpPr>
        <p:grpSpPr bwMode="auto">
          <a:xfrm>
            <a:off x="225425" y="115888"/>
            <a:ext cx="755650" cy="954087"/>
            <a:chOff x="821414" y="5013176"/>
            <a:chExt cx="1080120" cy="1363966"/>
          </a:xfrm>
        </p:grpSpPr>
        <p:cxnSp>
          <p:nvCxnSpPr>
            <p:cNvPr id="27" name="Straight Connector 26">
              <a:extLst>
                <a:ext uri="{FF2B5EF4-FFF2-40B4-BE49-F238E27FC236}">
                  <a16:creationId xmlns:a16="http://schemas.microsoft.com/office/drawing/2014/main" id="{7F9E7A19-F42D-438A-A90A-04E87639C0C0}"/>
                </a:ext>
              </a:extLst>
            </p:cNvPr>
            <p:cNvCxnSpPr/>
            <p:nvPr/>
          </p:nvCxnSpPr>
          <p:spPr>
            <a:xfrm>
              <a:off x="1626966" y="5526082"/>
              <a:ext cx="0" cy="574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BF91AB5-20AF-493A-A097-B7D280F4FE5B}"/>
                </a:ext>
              </a:extLst>
            </p:cNvPr>
            <p:cNvCxnSpPr/>
            <p:nvPr/>
          </p:nvCxnSpPr>
          <p:spPr>
            <a:xfrm>
              <a:off x="1105060" y="5308210"/>
              <a:ext cx="0" cy="649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919D67B5-3D34-42C7-88A1-88AC751B953D}"/>
                </a:ext>
              </a:extLst>
            </p:cNvPr>
            <p:cNvSpPr/>
            <p:nvPr/>
          </p:nvSpPr>
          <p:spPr>
            <a:xfrm>
              <a:off x="821414" y="5013176"/>
              <a:ext cx="1080120" cy="1363966"/>
            </a:xfrm>
            <a:prstGeom prst="round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a:extLst>
                <a:ext uri="{FF2B5EF4-FFF2-40B4-BE49-F238E27FC236}">
                  <a16:creationId xmlns:a16="http://schemas.microsoft.com/office/drawing/2014/main" id="{E7D9AC47-CEEC-4216-8903-B877A7D9E103}"/>
                </a:ext>
              </a:extLst>
            </p:cNvPr>
            <p:cNvSpPr/>
            <p:nvPr/>
          </p:nvSpPr>
          <p:spPr>
            <a:xfrm>
              <a:off x="987063" y="5514734"/>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a:extLst>
                <a:ext uri="{FF2B5EF4-FFF2-40B4-BE49-F238E27FC236}">
                  <a16:creationId xmlns:a16="http://schemas.microsoft.com/office/drawing/2014/main" id="{63E9C3DE-DFA9-4C84-9FA7-F199CD0D66F3}"/>
                </a:ext>
              </a:extLst>
            </p:cNvPr>
            <p:cNvSpPr/>
            <p:nvPr/>
          </p:nvSpPr>
          <p:spPr>
            <a:xfrm>
              <a:off x="1508970" y="5596436"/>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2" name="Straight Connector 31">
              <a:extLst>
                <a:ext uri="{FF2B5EF4-FFF2-40B4-BE49-F238E27FC236}">
                  <a16:creationId xmlns:a16="http://schemas.microsoft.com/office/drawing/2014/main" id="{3A9C75B9-DE66-4009-864C-E738D7CF69D0}"/>
                </a:ext>
              </a:extLst>
            </p:cNvPr>
            <p:cNvCxnSpPr/>
            <p:nvPr/>
          </p:nvCxnSpPr>
          <p:spPr>
            <a:xfrm>
              <a:off x="987063" y="559643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2811976-519E-4358-9BB1-6DC986B702FD}"/>
                </a:ext>
              </a:extLst>
            </p:cNvPr>
            <p:cNvCxnSpPr/>
            <p:nvPr/>
          </p:nvCxnSpPr>
          <p:spPr>
            <a:xfrm>
              <a:off x="1508970" y="5750761"/>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4B93A8A-06A3-4FCC-AE30-573BC5E703D9}"/>
                </a:ext>
              </a:extLst>
            </p:cNvPr>
            <p:cNvCxnSpPr/>
            <p:nvPr/>
          </p:nvCxnSpPr>
          <p:spPr>
            <a:xfrm>
              <a:off x="982525" y="5308210"/>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DD01A70-A3CC-4D6D-BAAF-16E9A9F3AC0E}"/>
                </a:ext>
              </a:extLst>
            </p:cNvPr>
            <p:cNvCxnSpPr/>
            <p:nvPr/>
          </p:nvCxnSpPr>
          <p:spPr>
            <a:xfrm>
              <a:off x="982525" y="595728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1B19F4A-E568-48C6-888F-71264A2A0D75}"/>
                </a:ext>
              </a:extLst>
            </p:cNvPr>
            <p:cNvCxnSpPr/>
            <p:nvPr/>
          </p:nvCxnSpPr>
          <p:spPr>
            <a:xfrm>
              <a:off x="1508970" y="6100264"/>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300821D-B1FD-4C8E-AB52-F5CB9640919E}"/>
                </a:ext>
              </a:extLst>
            </p:cNvPr>
            <p:cNvCxnSpPr/>
            <p:nvPr/>
          </p:nvCxnSpPr>
          <p:spPr>
            <a:xfrm>
              <a:off x="1508970" y="5526082"/>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36869" name="Object 6">
            <a:extLst>
              <a:ext uri="{FF2B5EF4-FFF2-40B4-BE49-F238E27FC236}">
                <a16:creationId xmlns:a16="http://schemas.microsoft.com/office/drawing/2014/main" id="{955413E2-723E-4A5D-B86C-C324496D4251}"/>
              </a:ext>
            </a:extLst>
          </p:cNvPr>
          <p:cNvGraphicFramePr>
            <a:graphicFrameLocks noChangeAspect="1"/>
          </p:cNvGraphicFramePr>
          <p:nvPr/>
        </p:nvGraphicFramePr>
        <p:xfrm>
          <a:off x="1590675" y="2070100"/>
          <a:ext cx="5943600" cy="4457700"/>
        </p:xfrm>
        <a:graphic>
          <a:graphicData uri="http://schemas.openxmlformats.org/presentationml/2006/ole">
            <mc:AlternateContent xmlns:mc="http://schemas.openxmlformats.org/markup-compatibility/2006">
              <mc:Choice xmlns:v="urn:schemas-microsoft-com:vml" Requires="v">
                <p:oleObj spid="_x0000_s7236" name="Graph" r:id="rId3" imgW="5943600" imgH="4457700" progId="STATISTICA.Graph">
                  <p:embed/>
                </p:oleObj>
              </mc:Choice>
              <mc:Fallback>
                <p:oleObj name="Graph" r:id="rId3" imgW="5943600" imgH="4457700" progId="STATISTICA.Graph">
                  <p:embed/>
                  <p:pic>
                    <p:nvPicPr>
                      <p:cNvPr id="36869" name="Object 6">
                        <a:extLst>
                          <a:ext uri="{FF2B5EF4-FFF2-40B4-BE49-F238E27FC236}">
                            <a16:creationId xmlns:a16="http://schemas.microsoft.com/office/drawing/2014/main" id="{955413E2-723E-4A5D-B86C-C324496D42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0675" y="2070100"/>
                        <a:ext cx="59436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70" name="Text Box 2">
            <a:extLst>
              <a:ext uri="{FF2B5EF4-FFF2-40B4-BE49-F238E27FC236}">
                <a16:creationId xmlns:a16="http://schemas.microsoft.com/office/drawing/2014/main" id="{52543F49-ECE7-43A4-A24D-486842A9ED2B}"/>
              </a:ext>
            </a:extLst>
          </p:cNvPr>
          <p:cNvSpPr txBox="1">
            <a:spLocks noChangeArrowheads="1"/>
          </p:cNvSpPr>
          <p:nvPr/>
        </p:nvSpPr>
        <p:spPr bwMode="auto">
          <a:xfrm>
            <a:off x="395288" y="1196975"/>
            <a:ext cx="8351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sz="3600">
                <a:latin typeface="Calibri" panose="020F0502020204030204" pitchFamily="34" charset="0"/>
              </a:rPr>
              <a:t>Resultados de uma análise classificativa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D9FAF1-3C2B-4D68-8563-11541551730E}"/>
              </a:ext>
            </a:extLst>
          </p:cNvPr>
          <p:cNvCxnSpPr/>
          <p:nvPr/>
        </p:nvCxnSpPr>
        <p:spPr>
          <a:xfrm flipH="1">
            <a:off x="1116013" y="1036638"/>
            <a:ext cx="52197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37892" name="Group 90">
            <a:extLst>
              <a:ext uri="{FF2B5EF4-FFF2-40B4-BE49-F238E27FC236}">
                <a16:creationId xmlns:a16="http://schemas.microsoft.com/office/drawing/2014/main" id="{B3F4B137-3534-4E1E-BD01-03EB1842AD7C}"/>
              </a:ext>
            </a:extLst>
          </p:cNvPr>
          <p:cNvGrpSpPr>
            <a:grpSpLocks/>
          </p:cNvGrpSpPr>
          <p:nvPr/>
        </p:nvGrpSpPr>
        <p:grpSpPr bwMode="auto">
          <a:xfrm>
            <a:off x="225425" y="115888"/>
            <a:ext cx="755650" cy="954087"/>
            <a:chOff x="821414" y="5013176"/>
            <a:chExt cx="1080120" cy="1363966"/>
          </a:xfrm>
        </p:grpSpPr>
        <p:cxnSp>
          <p:nvCxnSpPr>
            <p:cNvPr id="27" name="Straight Connector 26">
              <a:extLst>
                <a:ext uri="{FF2B5EF4-FFF2-40B4-BE49-F238E27FC236}">
                  <a16:creationId xmlns:a16="http://schemas.microsoft.com/office/drawing/2014/main" id="{F1EE3736-A14F-4B2B-B06C-9B69BBC815F2}"/>
                </a:ext>
              </a:extLst>
            </p:cNvPr>
            <p:cNvCxnSpPr/>
            <p:nvPr/>
          </p:nvCxnSpPr>
          <p:spPr>
            <a:xfrm>
              <a:off x="1626966" y="5526082"/>
              <a:ext cx="0" cy="574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EE4467A-4763-4EC3-9A8E-17FF02FA0273}"/>
                </a:ext>
              </a:extLst>
            </p:cNvPr>
            <p:cNvCxnSpPr/>
            <p:nvPr/>
          </p:nvCxnSpPr>
          <p:spPr>
            <a:xfrm>
              <a:off x="1105060" y="5308210"/>
              <a:ext cx="0" cy="649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C1C4691E-D662-4F05-8368-AC3EE6A8C96C}"/>
                </a:ext>
              </a:extLst>
            </p:cNvPr>
            <p:cNvSpPr/>
            <p:nvPr/>
          </p:nvSpPr>
          <p:spPr>
            <a:xfrm>
              <a:off x="821414" y="5013176"/>
              <a:ext cx="1080120" cy="1363966"/>
            </a:xfrm>
            <a:prstGeom prst="round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a:extLst>
                <a:ext uri="{FF2B5EF4-FFF2-40B4-BE49-F238E27FC236}">
                  <a16:creationId xmlns:a16="http://schemas.microsoft.com/office/drawing/2014/main" id="{71388483-58B6-4D14-BA21-3AA25478A999}"/>
                </a:ext>
              </a:extLst>
            </p:cNvPr>
            <p:cNvSpPr/>
            <p:nvPr/>
          </p:nvSpPr>
          <p:spPr>
            <a:xfrm>
              <a:off x="987063" y="5514734"/>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a:extLst>
                <a:ext uri="{FF2B5EF4-FFF2-40B4-BE49-F238E27FC236}">
                  <a16:creationId xmlns:a16="http://schemas.microsoft.com/office/drawing/2014/main" id="{1ED614D7-7359-42D0-9F08-F1032278265F}"/>
                </a:ext>
              </a:extLst>
            </p:cNvPr>
            <p:cNvSpPr/>
            <p:nvPr/>
          </p:nvSpPr>
          <p:spPr>
            <a:xfrm>
              <a:off x="1508970" y="5596436"/>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2" name="Straight Connector 31">
              <a:extLst>
                <a:ext uri="{FF2B5EF4-FFF2-40B4-BE49-F238E27FC236}">
                  <a16:creationId xmlns:a16="http://schemas.microsoft.com/office/drawing/2014/main" id="{8CBEDF95-E0B8-4883-9AAF-1BE3124C91C1}"/>
                </a:ext>
              </a:extLst>
            </p:cNvPr>
            <p:cNvCxnSpPr/>
            <p:nvPr/>
          </p:nvCxnSpPr>
          <p:spPr>
            <a:xfrm>
              <a:off x="987063" y="559643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B40F7A8-7797-4F14-A85F-0A28BA1B81CA}"/>
                </a:ext>
              </a:extLst>
            </p:cNvPr>
            <p:cNvCxnSpPr/>
            <p:nvPr/>
          </p:nvCxnSpPr>
          <p:spPr>
            <a:xfrm>
              <a:off x="1508970" y="5750761"/>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2F1DC4D-C27A-4B44-8B85-B2582323C06F}"/>
                </a:ext>
              </a:extLst>
            </p:cNvPr>
            <p:cNvCxnSpPr/>
            <p:nvPr/>
          </p:nvCxnSpPr>
          <p:spPr>
            <a:xfrm>
              <a:off x="982525" y="5308210"/>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7AD15D7-5AF3-4EC2-B72A-F17E0A7B22DD}"/>
                </a:ext>
              </a:extLst>
            </p:cNvPr>
            <p:cNvCxnSpPr/>
            <p:nvPr/>
          </p:nvCxnSpPr>
          <p:spPr>
            <a:xfrm>
              <a:off x="982525" y="595728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129A197-E29E-4509-B0D0-9727223C5B0F}"/>
                </a:ext>
              </a:extLst>
            </p:cNvPr>
            <p:cNvCxnSpPr/>
            <p:nvPr/>
          </p:nvCxnSpPr>
          <p:spPr>
            <a:xfrm>
              <a:off x="1508970" y="6100264"/>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BFE0549-FF1C-4C0F-981E-9A323A1BB235}"/>
                </a:ext>
              </a:extLst>
            </p:cNvPr>
            <p:cNvCxnSpPr/>
            <p:nvPr/>
          </p:nvCxnSpPr>
          <p:spPr>
            <a:xfrm>
              <a:off x="1508970" y="5526082"/>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893" name="Text Box 5">
            <a:extLst>
              <a:ext uri="{FF2B5EF4-FFF2-40B4-BE49-F238E27FC236}">
                <a16:creationId xmlns:a16="http://schemas.microsoft.com/office/drawing/2014/main" id="{132397E6-CEB9-43C1-BB5D-F760B2E70874}"/>
              </a:ext>
            </a:extLst>
          </p:cNvPr>
          <p:cNvSpPr txBox="1">
            <a:spLocks noChangeArrowheads="1"/>
          </p:cNvSpPr>
          <p:nvPr/>
        </p:nvSpPr>
        <p:spPr bwMode="auto">
          <a:xfrm>
            <a:off x="466725" y="2557463"/>
            <a:ext cx="8281988" cy="400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5125" indent="-365125"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lnSpc>
                <a:spcPct val="130000"/>
              </a:lnSpc>
              <a:spcBef>
                <a:spcPct val="0"/>
              </a:spcBef>
              <a:spcAft>
                <a:spcPct val="50000"/>
              </a:spcAft>
            </a:pPr>
            <a:r>
              <a:rPr lang="en-US" altLang="en-US" sz="2400" b="0" dirty="0" err="1">
                <a:latin typeface="Calibri" panose="020F0502020204030204" pitchFamily="34" charset="0"/>
              </a:rPr>
              <a:t>Não</a:t>
            </a:r>
            <a:r>
              <a:rPr lang="en-US" altLang="en-US" sz="2400" b="0" dirty="0">
                <a:latin typeface="Calibri" panose="020F0502020204030204" pitchFamily="34" charset="0"/>
              </a:rPr>
              <a:t> </a:t>
            </a:r>
            <a:r>
              <a:rPr lang="en-US" altLang="en-US" sz="2400" b="0" dirty="0" err="1">
                <a:latin typeface="Calibri" panose="020F0502020204030204" pitchFamily="34" charset="0"/>
              </a:rPr>
              <a:t>existe</a:t>
            </a:r>
            <a:r>
              <a:rPr lang="en-US" altLang="en-US" sz="2400" b="0" dirty="0">
                <a:latin typeface="Calibri" panose="020F0502020204030204" pitchFamily="34" charset="0"/>
              </a:rPr>
              <a:t> </a:t>
            </a:r>
            <a:r>
              <a:rPr lang="en-US" altLang="en-US" sz="2400" b="0" dirty="0" err="1">
                <a:latin typeface="Calibri" panose="020F0502020204030204" pitchFamily="34" charset="0"/>
              </a:rPr>
              <a:t>nenhuma</a:t>
            </a:r>
            <a:r>
              <a:rPr lang="en-US" altLang="en-US" sz="2400" b="0" dirty="0">
                <a:latin typeface="Calibri" panose="020F0502020204030204" pitchFamily="34" charset="0"/>
              </a:rPr>
              <a:t> </a:t>
            </a:r>
            <a:r>
              <a:rPr lang="en-US" altLang="en-US" sz="2400" b="0" dirty="0" err="1">
                <a:latin typeface="Calibri" panose="020F0502020204030204" pitchFamily="34" charset="0"/>
              </a:rPr>
              <a:t>regra</a:t>
            </a:r>
            <a:r>
              <a:rPr lang="en-US" altLang="en-US" sz="2400" b="0" dirty="0">
                <a:latin typeface="Calibri" panose="020F0502020204030204" pitchFamily="34" charset="0"/>
              </a:rPr>
              <a:t> para a </a:t>
            </a:r>
            <a:r>
              <a:rPr lang="en-US" altLang="en-US" sz="2400" b="0" dirty="0" err="1">
                <a:latin typeface="Calibri" panose="020F0502020204030204" pitchFamily="34" charset="0"/>
              </a:rPr>
              <a:t>selecção</a:t>
            </a:r>
            <a:r>
              <a:rPr lang="en-US" altLang="en-US" sz="2400" b="0" dirty="0">
                <a:latin typeface="Calibri" panose="020F0502020204030204" pitchFamily="34" charset="0"/>
              </a:rPr>
              <a:t> do nº de </a:t>
            </a:r>
            <a:r>
              <a:rPr lang="en-US" altLang="en-US" sz="2400" b="0" dirty="0" err="1">
                <a:latin typeface="Calibri" panose="020F0502020204030204" pitchFamily="34" charset="0"/>
              </a:rPr>
              <a:t>grupos</a:t>
            </a:r>
            <a:r>
              <a:rPr lang="en-US" altLang="en-US" sz="2400" b="0" dirty="0">
                <a:latin typeface="Calibri" panose="020F0502020204030204" pitchFamily="34" charset="0"/>
              </a:rPr>
              <a:t> a </a:t>
            </a:r>
            <a:r>
              <a:rPr lang="en-US" altLang="en-US" sz="2400" b="0" dirty="0" err="1">
                <a:latin typeface="Calibri" panose="020F0502020204030204" pitchFamily="34" charset="0"/>
              </a:rPr>
              <a:t>considerar</a:t>
            </a:r>
            <a:r>
              <a:rPr lang="en-US" altLang="en-US" sz="2400" b="0" dirty="0">
                <a:latin typeface="Calibri" panose="020F0502020204030204" pitchFamily="34" charset="0"/>
              </a:rPr>
              <a:t>;</a:t>
            </a:r>
          </a:p>
          <a:p>
            <a:pPr algn="just" eaLnBrk="1" hangingPunct="1">
              <a:lnSpc>
                <a:spcPct val="130000"/>
              </a:lnSpc>
              <a:spcBef>
                <a:spcPct val="0"/>
              </a:spcBef>
              <a:spcAft>
                <a:spcPct val="50000"/>
              </a:spcAft>
            </a:pPr>
            <a:r>
              <a:rPr lang="en-US" altLang="en-US" sz="2400" b="0" dirty="0" err="1">
                <a:latin typeface="Calibri" panose="020F0502020204030204" pitchFamily="34" charset="0"/>
              </a:rPr>
              <a:t>Devemos</a:t>
            </a:r>
            <a:r>
              <a:rPr lang="en-US" altLang="en-US" sz="2400" b="0" dirty="0">
                <a:latin typeface="Calibri" panose="020F0502020204030204" pitchFamily="34" charset="0"/>
              </a:rPr>
              <a:t> </a:t>
            </a:r>
            <a:r>
              <a:rPr lang="en-US" altLang="en-US" sz="2400" b="0" dirty="0" err="1">
                <a:latin typeface="Calibri" panose="020F0502020204030204" pitchFamily="34" charset="0"/>
              </a:rPr>
              <a:t>procurar</a:t>
            </a:r>
            <a:r>
              <a:rPr lang="en-US" altLang="en-US" sz="2400" b="0" dirty="0">
                <a:latin typeface="Calibri" panose="020F0502020204030204" pitchFamily="34" charset="0"/>
              </a:rPr>
              <a:t> que </a:t>
            </a:r>
            <a:r>
              <a:rPr lang="en-US" altLang="en-US" sz="2400" b="0" dirty="0" err="1">
                <a:latin typeface="Calibri" panose="020F0502020204030204" pitchFamily="34" charset="0"/>
              </a:rPr>
              <a:t>os</a:t>
            </a:r>
            <a:r>
              <a:rPr lang="en-US" altLang="en-US" sz="2400" b="0" dirty="0">
                <a:latin typeface="Calibri" panose="020F0502020204030204" pitchFamily="34" charset="0"/>
              </a:rPr>
              <a:t> </a:t>
            </a:r>
            <a:r>
              <a:rPr lang="en-US" altLang="en-US" sz="2400" b="0" dirty="0" err="1">
                <a:latin typeface="Calibri" panose="020F0502020204030204" pitchFamily="34" charset="0"/>
              </a:rPr>
              <a:t>grupos</a:t>
            </a:r>
            <a:r>
              <a:rPr lang="en-US" altLang="en-US" sz="2400" b="0" dirty="0">
                <a:latin typeface="Calibri" panose="020F0502020204030204" pitchFamily="34" charset="0"/>
              </a:rPr>
              <a:t> </a:t>
            </a:r>
            <a:r>
              <a:rPr lang="en-US" altLang="en-US" sz="2400" b="0" dirty="0" err="1">
                <a:latin typeface="Calibri" panose="020F0502020204030204" pitchFamily="34" charset="0"/>
              </a:rPr>
              <a:t>sejam</a:t>
            </a:r>
            <a:r>
              <a:rPr lang="en-US" altLang="en-US" sz="2400" b="0" dirty="0">
                <a:latin typeface="Calibri" panose="020F0502020204030204" pitchFamily="34" charset="0"/>
              </a:rPr>
              <a:t> </a:t>
            </a:r>
            <a:r>
              <a:rPr lang="en-US" altLang="en-US" sz="2400" b="0" dirty="0" err="1">
                <a:latin typeface="Calibri" panose="020F0502020204030204" pitchFamily="34" charset="0"/>
              </a:rPr>
              <a:t>bem</a:t>
            </a:r>
            <a:r>
              <a:rPr lang="en-US" altLang="en-US" sz="2400" b="0" dirty="0">
                <a:latin typeface="Calibri" panose="020F0502020204030204" pitchFamily="34" charset="0"/>
              </a:rPr>
              <a:t> </a:t>
            </a:r>
            <a:r>
              <a:rPr lang="en-US" altLang="en-US" sz="2400" b="0" dirty="0" err="1">
                <a:latin typeface="Calibri" panose="020F0502020204030204" pitchFamily="34" charset="0"/>
              </a:rPr>
              <a:t>diferenciados</a:t>
            </a:r>
            <a:r>
              <a:rPr lang="en-US" altLang="en-US" sz="2400" b="0" dirty="0">
                <a:latin typeface="Calibri" panose="020F0502020204030204" pitchFamily="34" charset="0"/>
              </a:rPr>
              <a:t>;</a:t>
            </a:r>
          </a:p>
          <a:p>
            <a:pPr algn="just" eaLnBrk="1" hangingPunct="1">
              <a:lnSpc>
                <a:spcPct val="130000"/>
              </a:lnSpc>
              <a:spcBef>
                <a:spcPct val="0"/>
              </a:spcBef>
              <a:spcAft>
                <a:spcPct val="50000"/>
              </a:spcAft>
            </a:pPr>
            <a:r>
              <a:rPr lang="en-US" altLang="en-US" sz="2400" b="0" dirty="0">
                <a:latin typeface="Calibri" panose="020F0502020204030204" pitchFamily="34" charset="0"/>
              </a:rPr>
              <a:t>A </a:t>
            </a:r>
            <a:r>
              <a:rPr lang="en-US" altLang="en-US" sz="2400" b="0" dirty="0" err="1">
                <a:latin typeface="Calibri" panose="020F0502020204030204" pitchFamily="34" charset="0"/>
              </a:rPr>
              <a:t>interpretação</a:t>
            </a:r>
            <a:r>
              <a:rPr lang="en-US" altLang="en-US" sz="2400" b="0" dirty="0">
                <a:latin typeface="Calibri" panose="020F0502020204030204" pitchFamily="34" charset="0"/>
              </a:rPr>
              <a:t> é </a:t>
            </a:r>
            <a:r>
              <a:rPr lang="en-US" altLang="en-US" sz="2400" b="0" dirty="0" err="1">
                <a:latin typeface="Calibri" panose="020F0502020204030204" pitchFamily="34" charset="0"/>
              </a:rPr>
              <a:t>feita</a:t>
            </a:r>
            <a:r>
              <a:rPr lang="en-US" altLang="en-US" sz="2400" b="0" dirty="0">
                <a:latin typeface="Calibri" panose="020F0502020204030204" pitchFamily="34" charset="0"/>
              </a:rPr>
              <a:t> com </a:t>
            </a:r>
            <a:r>
              <a:rPr lang="en-US" altLang="en-US" sz="2400" b="0" dirty="0" err="1">
                <a:latin typeface="Calibri" panose="020F0502020204030204" pitchFamily="34" charset="0"/>
              </a:rPr>
              <a:t>recurso</a:t>
            </a:r>
            <a:r>
              <a:rPr lang="en-US" altLang="en-US" sz="2400" b="0" dirty="0">
                <a:latin typeface="Calibri" panose="020F0502020204030204" pitchFamily="34" charset="0"/>
              </a:rPr>
              <a:t> </a:t>
            </a:r>
            <a:r>
              <a:rPr lang="en-US" altLang="en-US" sz="2400" b="0" dirty="0" err="1">
                <a:latin typeface="Calibri" panose="020F0502020204030204" pitchFamily="34" charset="0"/>
              </a:rPr>
              <a:t>aos</a:t>
            </a:r>
            <a:r>
              <a:rPr lang="en-US" altLang="en-US" sz="2400" b="0" dirty="0">
                <a:latin typeface="Calibri" panose="020F0502020204030204" pitchFamily="34" charset="0"/>
              </a:rPr>
              <a:t> </a:t>
            </a:r>
            <a:r>
              <a:rPr lang="en-US" altLang="en-US" sz="2400" b="0" dirty="0" err="1">
                <a:latin typeface="Calibri" panose="020F0502020204030204" pitchFamily="34" charset="0"/>
              </a:rPr>
              <a:t>atributos</a:t>
            </a:r>
            <a:r>
              <a:rPr lang="en-US" altLang="en-US" sz="2400" b="0" dirty="0">
                <a:latin typeface="Calibri" panose="020F0502020204030204" pitchFamily="34" charset="0"/>
              </a:rPr>
              <a:t> dos </a:t>
            </a:r>
            <a:r>
              <a:rPr lang="en-US" altLang="en-US" sz="2400" b="0" dirty="0" err="1">
                <a:latin typeface="Calibri" panose="020F0502020204030204" pitchFamily="34" charset="0"/>
              </a:rPr>
              <a:t>elementos</a:t>
            </a:r>
            <a:r>
              <a:rPr lang="en-US" altLang="en-US" sz="2400" b="0" dirty="0">
                <a:latin typeface="Calibri" panose="020F0502020204030204" pitchFamily="34" charset="0"/>
              </a:rPr>
              <a:t> </a:t>
            </a:r>
            <a:r>
              <a:rPr lang="en-US" altLang="en-US" sz="2400" b="0" dirty="0" err="1">
                <a:latin typeface="Calibri" panose="020F0502020204030204" pitchFamily="34" charset="0"/>
              </a:rPr>
              <a:t>constituintes</a:t>
            </a:r>
            <a:r>
              <a:rPr lang="en-US" altLang="en-US" sz="2400" b="0" dirty="0">
                <a:latin typeface="Calibri" panose="020F0502020204030204" pitchFamily="34" charset="0"/>
              </a:rPr>
              <a:t> dos </a:t>
            </a:r>
            <a:r>
              <a:rPr lang="en-US" altLang="en-US" sz="2400" b="0" dirty="0" err="1">
                <a:latin typeface="Calibri" panose="020F0502020204030204" pitchFamily="34" charset="0"/>
              </a:rPr>
              <a:t>vários</a:t>
            </a:r>
            <a:r>
              <a:rPr lang="en-US" altLang="en-US" sz="2400" b="0" dirty="0">
                <a:latin typeface="Calibri" panose="020F0502020204030204" pitchFamily="34" charset="0"/>
              </a:rPr>
              <a:t> </a:t>
            </a:r>
            <a:r>
              <a:rPr lang="en-US" altLang="en-US" sz="2400" b="0" dirty="0" err="1">
                <a:latin typeface="Calibri" panose="020F0502020204030204" pitchFamily="34" charset="0"/>
              </a:rPr>
              <a:t>grupos</a:t>
            </a:r>
            <a:r>
              <a:rPr lang="en-US" altLang="en-US" sz="2400" b="0" dirty="0">
                <a:latin typeface="Calibri" panose="020F0502020204030204" pitchFamily="34" charset="0"/>
              </a:rPr>
              <a:t>, </a:t>
            </a:r>
            <a:r>
              <a:rPr lang="en-US" altLang="en-US" sz="2400" b="0" dirty="0" err="1">
                <a:latin typeface="Calibri" panose="020F0502020204030204" pitchFamily="34" charset="0"/>
              </a:rPr>
              <a:t>quer</a:t>
            </a:r>
            <a:r>
              <a:rPr lang="en-US" altLang="en-US" sz="2400" b="0" dirty="0">
                <a:latin typeface="Calibri" panose="020F0502020204030204" pitchFamily="34" charset="0"/>
              </a:rPr>
              <a:t> </a:t>
            </a:r>
            <a:r>
              <a:rPr lang="en-US" altLang="en-US" sz="2400" b="0" dirty="0" err="1">
                <a:latin typeface="Calibri" panose="020F0502020204030204" pitchFamily="34" charset="0"/>
              </a:rPr>
              <a:t>numa</a:t>
            </a:r>
            <a:r>
              <a:rPr lang="en-US" altLang="en-US" sz="2400" b="0" dirty="0">
                <a:latin typeface="Calibri" panose="020F0502020204030204" pitchFamily="34" charset="0"/>
              </a:rPr>
              <a:t> </a:t>
            </a:r>
            <a:r>
              <a:rPr lang="en-US" altLang="en-US" sz="2400" b="0" dirty="0" err="1">
                <a:latin typeface="Calibri" panose="020F0502020204030204" pitchFamily="34" charset="0"/>
              </a:rPr>
              <a:t>abordagem</a:t>
            </a:r>
            <a:r>
              <a:rPr lang="en-US" altLang="en-US" sz="2400" b="0" dirty="0">
                <a:latin typeface="Calibri" panose="020F0502020204030204" pitchFamily="34" charset="0"/>
              </a:rPr>
              <a:t> </a:t>
            </a:r>
            <a:r>
              <a:rPr lang="en-US" altLang="en-US" sz="2400" b="0" dirty="0" err="1">
                <a:latin typeface="Calibri" panose="020F0502020204030204" pitchFamily="34" charset="0"/>
              </a:rPr>
              <a:t>exploratória</a:t>
            </a:r>
            <a:r>
              <a:rPr lang="en-US" altLang="en-US" sz="2400" b="0" dirty="0">
                <a:latin typeface="Calibri" panose="020F0502020204030204" pitchFamily="34" charset="0"/>
              </a:rPr>
              <a:t> </a:t>
            </a:r>
            <a:r>
              <a:rPr lang="en-US" altLang="en-US" sz="2400" b="0" dirty="0" err="1">
                <a:latin typeface="Calibri" panose="020F0502020204030204" pitchFamily="34" charset="0"/>
              </a:rPr>
              <a:t>quer</a:t>
            </a:r>
            <a:r>
              <a:rPr lang="en-US" altLang="en-US" sz="2400" b="0" dirty="0">
                <a:latin typeface="Calibri" panose="020F0502020204030204" pitchFamily="34" charset="0"/>
              </a:rPr>
              <a:t> </a:t>
            </a:r>
            <a:r>
              <a:rPr lang="en-US" altLang="en-US" sz="2400" b="0" dirty="0" err="1">
                <a:latin typeface="Calibri" panose="020F0502020204030204" pitchFamily="34" charset="0"/>
              </a:rPr>
              <a:t>confirmatória</a:t>
            </a:r>
            <a:r>
              <a:rPr lang="en-US" altLang="en-US" sz="2400" b="0" dirty="0">
                <a:latin typeface="Calibri" panose="020F0502020204030204" pitchFamily="34" charset="0"/>
              </a:rPr>
              <a:t>;</a:t>
            </a:r>
          </a:p>
          <a:p>
            <a:pPr algn="just" eaLnBrk="1" hangingPunct="1">
              <a:lnSpc>
                <a:spcPct val="130000"/>
              </a:lnSpc>
              <a:spcBef>
                <a:spcPct val="0"/>
              </a:spcBef>
              <a:spcAft>
                <a:spcPct val="50000"/>
              </a:spcAft>
            </a:pPr>
            <a:r>
              <a:rPr lang="en-US" altLang="en-US" sz="2400" b="0" dirty="0" err="1">
                <a:latin typeface="Calibri" panose="020F0502020204030204" pitchFamily="34" charset="0"/>
              </a:rPr>
              <a:t>Recurso</a:t>
            </a:r>
            <a:r>
              <a:rPr lang="en-US" altLang="en-US" sz="2400" b="0" dirty="0">
                <a:latin typeface="Calibri" panose="020F0502020204030204" pitchFamily="34" charset="0"/>
              </a:rPr>
              <a:t> a </a:t>
            </a:r>
            <a:r>
              <a:rPr lang="en-US" altLang="en-US" sz="2400" b="0" dirty="0" err="1">
                <a:latin typeface="Calibri" panose="020F0502020204030204" pitchFamily="34" charset="0"/>
              </a:rPr>
              <a:t>estatísticas</a:t>
            </a:r>
            <a:r>
              <a:rPr lang="en-US" altLang="en-US" sz="2400" b="0" dirty="0">
                <a:latin typeface="Calibri" panose="020F0502020204030204" pitchFamily="34" charset="0"/>
              </a:rPr>
              <a:t> </a:t>
            </a:r>
            <a:r>
              <a:rPr lang="en-US" altLang="en-US" sz="2400" b="0" dirty="0" err="1">
                <a:latin typeface="Calibri" panose="020F0502020204030204" pitchFamily="34" charset="0"/>
              </a:rPr>
              <a:t>descritivas</a:t>
            </a:r>
            <a:r>
              <a:rPr lang="en-US" altLang="en-US" sz="2400" b="0" dirty="0">
                <a:latin typeface="Calibri" panose="020F0502020204030204" pitchFamily="34" charset="0"/>
              </a:rPr>
              <a:t>.</a:t>
            </a:r>
          </a:p>
        </p:txBody>
      </p:sp>
      <p:sp>
        <p:nvSpPr>
          <p:cNvPr id="37894" name="Text Box 2">
            <a:extLst>
              <a:ext uri="{FF2B5EF4-FFF2-40B4-BE49-F238E27FC236}">
                <a16:creationId xmlns:a16="http://schemas.microsoft.com/office/drawing/2014/main" id="{D852D297-025D-4402-89BF-8AF4101599A9}"/>
              </a:ext>
            </a:extLst>
          </p:cNvPr>
          <p:cNvSpPr txBox="1">
            <a:spLocks noChangeArrowheads="1"/>
          </p:cNvSpPr>
          <p:nvPr/>
        </p:nvSpPr>
        <p:spPr bwMode="auto">
          <a:xfrm>
            <a:off x="395288" y="1292225"/>
            <a:ext cx="83518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sz="3600">
                <a:latin typeface="Calibri" panose="020F0502020204030204" pitchFamily="34" charset="0"/>
              </a:rPr>
              <a:t>Número de grupos e interpretação dos dendrogramas</a:t>
            </a:r>
          </a:p>
        </p:txBody>
      </p:sp>
      <p:sp>
        <p:nvSpPr>
          <p:cNvPr id="18" name="Text Box 2">
            <a:extLst>
              <a:ext uri="{FF2B5EF4-FFF2-40B4-BE49-F238E27FC236}">
                <a16:creationId xmlns:a16="http://schemas.microsoft.com/office/drawing/2014/main" id="{CB2A14EE-4402-4B84-ADFE-93A278A61C1B}"/>
              </a:ext>
            </a:extLst>
          </p:cNvPr>
          <p:cNvSpPr txBox="1">
            <a:spLocks noChangeArrowheads="1"/>
          </p:cNvSpPr>
          <p:nvPr/>
        </p:nvSpPr>
        <p:spPr bwMode="auto">
          <a:xfrm>
            <a:off x="1116013" y="374650"/>
            <a:ext cx="543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dirty="0">
                <a:latin typeface="Calibri" panose="020F0502020204030204" pitchFamily="34" charset="0"/>
                <a:cs typeface="Helvetica" panose="020B0604020202020204" pitchFamily="34" charset="0"/>
              </a:rPr>
              <a:t>agrupamento</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F77E6BA-2A7A-4708-873D-6BD9B6E5BC2C}"/>
              </a:ext>
            </a:extLst>
          </p:cNvPr>
          <p:cNvCxnSpPr/>
          <p:nvPr/>
        </p:nvCxnSpPr>
        <p:spPr>
          <a:xfrm flipH="1">
            <a:off x="1116013" y="1036638"/>
            <a:ext cx="52197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38916" name="Group 90">
            <a:extLst>
              <a:ext uri="{FF2B5EF4-FFF2-40B4-BE49-F238E27FC236}">
                <a16:creationId xmlns:a16="http://schemas.microsoft.com/office/drawing/2014/main" id="{883BD5B4-EDC3-4E65-8F70-AE308A9671AE}"/>
              </a:ext>
            </a:extLst>
          </p:cNvPr>
          <p:cNvGrpSpPr>
            <a:grpSpLocks/>
          </p:cNvGrpSpPr>
          <p:nvPr/>
        </p:nvGrpSpPr>
        <p:grpSpPr bwMode="auto">
          <a:xfrm>
            <a:off x="225425" y="115888"/>
            <a:ext cx="755650" cy="954087"/>
            <a:chOff x="821414" y="5013176"/>
            <a:chExt cx="1080120" cy="1363966"/>
          </a:xfrm>
        </p:grpSpPr>
        <p:cxnSp>
          <p:nvCxnSpPr>
            <p:cNvPr id="27" name="Straight Connector 26">
              <a:extLst>
                <a:ext uri="{FF2B5EF4-FFF2-40B4-BE49-F238E27FC236}">
                  <a16:creationId xmlns:a16="http://schemas.microsoft.com/office/drawing/2014/main" id="{7FBB3E31-F74D-41E4-A79B-A60CC48F5978}"/>
                </a:ext>
              </a:extLst>
            </p:cNvPr>
            <p:cNvCxnSpPr/>
            <p:nvPr/>
          </p:nvCxnSpPr>
          <p:spPr>
            <a:xfrm>
              <a:off x="1626966" y="5526082"/>
              <a:ext cx="0" cy="574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C7475B3-B94F-4AE8-BF36-0B62B41C5DEF}"/>
                </a:ext>
              </a:extLst>
            </p:cNvPr>
            <p:cNvCxnSpPr/>
            <p:nvPr/>
          </p:nvCxnSpPr>
          <p:spPr>
            <a:xfrm>
              <a:off x="1105060" y="5308210"/>
              <a:ext cx="0" cy="649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B8CE911F-91E2-429A-AC70-3F8EE134AC37}"/>
                </a:ext>
              </a:extLst>
            </p:cNvPr>
            <p:cNvSpPr/>
            <p:nvPr/>
          </p:nvSpPr>
          <p:spPr>
            <a:xfrm>
              <a:off x="821414" y="5013176"/>
              <a:ext cx="1080120" cy="1363966"/>
            </a:xfrm>
            <a:prstGeom prst="round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a:extLst>
                <a:ext uri="{FF2B5EF4-FFF2-40B4-BE49-F238E27FC236}">
                  <a16:creationId xmlns:a16="http://schemas.microsoft.com/office/drawing/2014/main" id="{A7814E49-D22A-47E2-835D-474221622E8E}"/>
                </a:ext>
              </a:extLst>
            </p:cNvPr>
            <p:cNvSpPr/>
            <p:nvPr/>
          </p:nvSpPr>
          <p:spPr>
            <a:xfrm>
              <a:off x="987063" y="5514734"/>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a:extLst>
                <a:ext uri="{FF2B5EF4-FFF2-40B4-BE49-F238E27FC236}">
                  <a16:creationId xmlns:a16="http://schemas.microsoft.com/office/drawing/2014/main" id="{A56A1EF5-2ED0-4135-A08C-744DB386169A}"/>
                </a:ext>
              </a:extLst>
            </p:cNvPr>
            <p:cNvSpPr/>
            <p:nvPr/>
          </p:nvSpPr>
          <p:spPr>
            <a:xfrm>
              <a:off x="1508970" y="5596436"/>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2" name="Straight Connector 31">
              <a:extLst>
                <a:ext uri="{FF2B5EF4-FFF2-40B4-BE49-F238E27FC236}">
                  <a16:creationId xmlns:a16="http://schemas.microsoft.com/office/drawing/2014/main" id="{296E796B-D378-4A25-8075-8EF21987DE60}"/>
                </a:ext>
              </a:extLst>
            </p:cNvPr>
            <p:cNvCxnSpPr/>
            <p:nvPr/>
          </p:nvCxnSpPr>
          <p:spPr>
            <a:xfrm>
              <a:off x="987063" y="559643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74F2279-F410-45C0-90FF-A466B33B6009}"/>
                </a:ext>
              </a:extLst>
            </p:cNvPr>
            <p:cNvCxnSpPr/>
            <p:nvPr/>
          </p:nvCxnSpPr>
          <p:spPr>
            <a:xfrm>
              <a:off x="1508970" y="5750761"/>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69E6DAC-855A-42F1-A52D-6EEF5716A274}"/>
                </a:ext>
              </a:extLst>
            </p:cNvPr>
            <p:cNvCxnSpPr/>
            <p:nvPr/>
          </p:nvCxnSpPr>
          <p:spPr>
            <a:xfrm>
              <a:off x="982525" y="5308210"/>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8AAB32F-9AED-4E05-AF26-25907097BC19}"/>
                </a:ext>
              </a:extLst>
            </p:cNvPr>
            <p:cNvCxnSpPr/>
            <p:nvPr/>
          </p:nvCxnSpPr>
          <p:spPr>
            <a:xfrm>
              <a:off x="982525" y="595728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E953E16-A38D-482A-8CE3-D7AFB21FA94A}"/>
                </a:ext>
              </a:extLst>
            </p:cNvPr>
            <p:cNvCxnSpPr/>
            <p:nvPr/>
          </p:nvCxnSpPr>
          <p:spPr>
            <a:xfrm>
              <a:off x="1508970" y="6100264"/>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15939A1-2BDB-4172-965D-A27179D4B43F}"/>
                </a:ext>
              </a:extLst>
            </p:cNvPr>
            <p:cNvCxnSpPr/>
            <p:nvPr/>
          </p:nvCxnSpPr>
          <p:spPr>
            <a:xfrm>
              <a:off x="1508970" y="5526082"/>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38917" name="Object 6">
            <a:extLst>
              <a:ext uri="{FF2B5EF4-FFF2-40B4-BE49-F238E27FC236}">
                <a16:creationId xmlns:a16="http://schemas.microsoft.com/office/drawing/2014/main" id="{2ABA032B-2623-41C6-B4D6-B13BD8D193FE}"/>
              </a:ext>
            </a:extLst>
          </p:cNvPr>
          <p:cNvGraphicFramePr>
            <a:graphicFrameLocks noChangeAspect="1"/>
          </p:cNvGraphicFramePr>
          <p:nvPr/>
        </p:nvGraphicFramePr>
        <p:xfrm>
          <a:off x="1619250" y="2060575"/>
          <a:ext cx="5943600" cy="4457700"/>
        </p:xfrm>
        <a:graphic>
          <a:graphicData uri="http://schemas.openxmlformats.org/presentationml/2006/ole">
            <mc:AlternateContent xmlns:mc="http://schemas.openxmlformats.org/markup-compatibility/2006">
              <mc:Choice xmlns:v="urn:schemas-microsoft-com:vml" Requires="v">
                <p:oleObj spid="_x0000_s8260" name="Graph" r:id="rId3" imgW="5943600" imgH="4457700" progId="STATISTICA.Graph">
                  <p:embed/>
                </p:oleObj>
              </mc:Choice>
              <mc:Fallback>
                <p:oleObj name="Graph" r:id="rId3" imgW="5943600" imgH="4457700" progId="STATISTICA.Graph">
                  <p:embed/>
                  <p:pic>
                    <p:nvPicPr>
                      <p:cNvPr id="38917" name="Object 6">
                        <a:extLst>
                          <a:ext uri="{FF2B5EF4-FFF2-40B4-BE49-F238E27FC236}">
                            <a16:creationId xmlns:a16="http://schemas.microsoft.com/office/drawing/2014/main" id="{2ABA032B-2623-41C6-B4D6-B13BD8D193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060575"/>
                        <a:ext cx="59436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18" name="Line 8">
            <a:extLst>
              <a:ext uri="{FF2B5EF4-FFF2-40B4-BE49-F238E27FC236}">
                <a16:creationId xmlns:a16="http://schemas.microsoft.com/office/drawing/2014/main" id="{8A5E216C-0DA2-463F-880C-780C8F863F48}"/>
              </a:ext>
            </a:extLst>
          </p:cNvPr>
          <p:cNvSpPr>
            <a:spLocks noChangeShapeType="1"/>
          </p:cNvSpPr>
          <p:nvPr/>
        </p:nvSpPr>
        <p:spPr bwMode="auto">
          <a:xfrm>
            <a:off x="7019925" y="1951038"/>
            <a:ext cx="0" cy="4678362"/>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9" name="Text Box 2">
            <a:extLst>
              <a:ext uri="{FF2B5EF4-FFF2-40B4-BE49-F238E27FC236}">
                <a16:creationId xmlns:a16="http://schemas.microsoft.com/office/drawing/2014/main" id="{F4D0C2EF-3DBA-4F90-BBCD-A4A17618A2CE}"/>
              </a:ext>
            </a:extLst>
          </p:cNvPr>
          <p:cNvSpPr txBox="1">
            <a:spLocks noChangeArrowheads="1"/>
          </p:cNvSpPr>
          <p:nvPr/>
        </p:nvSpPr>
        <p:spPr bwMode="auto">
          <a:xfrm>
            <a:off x="395288" y="1196975"/>
            <a:ext cx="8351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sz="3600">
                <a:latin typeface="Calibri" panose="020F0502020204030204" pitchFamily="34" charset="0"/>
              </a:rPr>
              <a:t>Número de grupos</a:t>
            </a:r>
          </a:p>
        </p:txBody>
      </p:sp>
      <p:sp>
        <p:nvSpPr>
          <p:cNvPr id="19" name="Text Box 2">
            <a:extLst>
              <a:ext uri="{FF2B5EF4-FFF2-40B4-BE49-F238E27FC236}">
                <a16:creationId xmlns:a16="http://schemas.microsoft.com/office/drawing/2014/main" id="{533F8355-0980-425F-BF5D-C12903E7877B}"/>
              </a:ext>
            </a:extLst>
          </p:cNvPr>
          <p:cNvSpPr txBox="1">
            <a:spLocks noChangeArrowheads="1"/>
          </p:cNvSpPr>
          <p:nvPr/>
        </p:nvSpPr>
        <p:spPr bwMode="auto">
          <a:xfrm>
            <a:off x="1116013" y="374650"/>
            <a:ext cx="543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dirty="0">
                <a:latin typeface="Calibri" panose="020F0502020204030204" pitchFamily="34" charset="0"/>
                <a:cs typeface="Helvetica" panose="020B0604020202020204" pitchFamily="34" charset="0"/>
              </a:rPr>
              <a:t>agrupamento</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3EFFC13-566A-41F0-8925-7B2606141922}"/>
              </a:ext>
            </a:extLst>
          </p:cNvPr>
          <p:cNvCxnSpPr/>
          <p:nvPr/>
        </p:nvCxnSpPr>
        <p:spPr>
          <a:xfrm flipH="1">
            <a:off x="1116013" y="1036638"/>
            <a:ext cx="52197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39940" name="Group 90">
            <a:extLst>
              <a:ext uri="{FF2B5EF4-FFF2-40B4-BE49-F238E27FC236}">
                <a16:creationId xmlns:a16="http://schemas.microsoft.com/office/drawing/2014/main" id="{2E23A615-85C1-49B3-8C36-AD7CF6D7B617}"/>
              </a:ext>
            </a:extLst>
          </p:cNvPr>
          <p:cNvGrpSpPr>
            <a:grpSpLocks/>
          </p:cNvGrpSpPr>
          <p:nvPr/>
        </p:nvGrpSpPr>
        <p:grpSpPr bwMode="auto">
          <a:xfrm>
            <a:off x="225425" y="115888"/>
            <a:ext cx="755650" cy="954087"/>
            <a:chOff x="821414" y="5013176"/>
            <a:chExt cx="1080120" cy="1363966"/>
          </a:xfrm>
        </p:grpSpPr>
        <p:cxnSp>
          <p:nvCxnSpPr>
            <p:cNvPr id="27" name="Straight Connector 26">
              <a:extLst>
                <a:ext uri="{FF2B5EF4-FFF2-40B4-BE49-F238E27FC236}">
                  <a16:creationId xmlns:a16="http://schemas.microsoft.com/office/drawing/2014/main" id="{6CAEE188-7263-4BC7-BD71-917C7E42A5AB}"/>
                </a:ext>
              </a:extLst>
            </p:cNvPr>
            <p:cNvCxnSpPr/>
            <p:nvPr/>
          </p:nvCxnSpPr>
          <p:spPr>
            <a:xfrm>
              <a:off x="1626966" y="5526082"/>
              <a:ext cx="0" cy="574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DEF881B-91DF-40CB-9A62-5670039D2569}"/>
                </a:ext>
              </a:extLst>
            </p:cNvPr>
            <p:cNvCxnSpPr/>
            <p:nvPr/>
          </p:nvCxnSpPr>
          <p:spPr>
            <a:xfrm>
              <a:off x="1105060" y="5308210"/>
              <a:ext cx="0" cy="649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C69D3C39-FA43-4309-B0A0-A69D1A5AC9FD}"/>
                </a:ext>
              </a:extLst>
            </p:cNvPr>
            <p:cNvSpPr/>
            <p:nvPr/>
          </p:nvSpPr>
          <p:spPr>
            <a:xfrm>
              <a:off x="821414" y="5013176"/>
              <a:ext cx="1080120" cy="1363966"/>
            </a:xfrm>
            <a:prstGeom prst="round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a:extLst>
                <a:ext uri="{FF2B5EF4-FFF2-40B4-BE49-F238E27FC236}">
                  <a16:creationId xmlns:a16="http://schemas.microsoft.com/office/drawing/2014/main" id="{86BB0FCD-BDCD-49F7-AB27-6CF230B923CA}"/>
                </a:ext>
              </a:extLst>
            </p:cNvPr>
            <p:cNvSpPr/>
            <p:nvPr/>
          </p:nvSpPr>
          <p:spPr>
            <a:xfrm>
              <a:off x="987063" y="5514734"/>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a:extLst>
                <a:ext uri="{FF2B5EF4-FFF2-40B4-BE49-F238E27FC236}">
                  <a16:creationId xmlns:a16="http://schemas.microsoft.com/office/drawing/2014/main" id="{9E963D65-7DD2-44B0-B4AB-E28DACAF59D2}"/>
                </a:ext>
              </a:extLst>
            </p:cNvPr>
            <p:cNvSpPr/>
            <p:nvPr/>
          </p:nvSpPr>
          <p:spPr>
            <a:xfrm>
              <a:off x="1508970" y="5596436"/>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2" name="Straight Connector 31">
              <a:extLst>
                <a:ext uri="{FF2B5EF4-FFF2-40B4-BE49-F238E27FC236}">
                  <a16:creationId xmlns:a16="http://schemas.microsoft.com/office/drawing/2014/main" id="{FC296F29-726A-46A6-8EB7-630D3E92790F}"/>
                </a:ext>
              </a:extLst>
            </p:cNvPr>
            <p:cNvCxnSpPr/>
            <p:nvPr/>
          </p:nvCxnSpPr>
          <p:spPr>
            <a:xfrm>
              <a:off x="987063" y="559643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EB897AA-4AA1-4341-8292-E4283DA77486}"/>
                </a:ext>
              </a:extLst>
            </p:cNvPr>
            <p:cNvCxnSpPr/>
            <p:nvPr/>
          </p:nvCxnSpPr>
          <p:spPr>
            <a:xfrm>
              <a:off x="1508970" y="5750761"/>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5037C65-FFE0-455F-B290-5D482820AEA8}"/>
                </a:ext>
              </a:extLst>
            </p:cNvPr>
            <p:cNvCxnSpPr/>
            <p:nvPr/>
          </p:nvCxnSpPr>
          <p:spPr>
            <a:xfrm>
              <a:off x="982525" y="5308210"/>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EA757FA-1884-446F-9876-00BADA8439BA}"/>
                </a:ext>
              </a:extLst>
            </p:cNvPr>
            <p:cNvCxnSpPr/>
            <p:nvPr/>
          </p:nvCxnSpPr>
          <p:spPr>
            <a:xfrm>
              <a:off x="982525" y="595728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5B3CF30-9324-4F21-98A1-63489E434890}"/>
                </a:ext>
              </a:extLst>
            </p:cNvPr>
            <p:cNvCxnSpPr/>
            <p:nvPr/>
          </p:nvCxnSpPr>
          <p:spPr>
            <a:xfrm>
              <a:off x="1508970" y="6100264"/>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D1CB57A-1E3D-40BD-B014-84B058986460}"/>
                </a:ext>
              </a:extLst>
            </p:cNvPr>
            <p:cNvCxnSpPr/>
            <p:nvPr/>
          </p:nvCxnSpPr>
          <p:spPr>
            <a:xfrm>
              <a:off x="1508970" y="5526082"/>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39941" name="Object 6">
            <a:extLst>
              <a:ext uri="{FF2B5EF4-FFF2-40B4-BE49-F238E27FC236}">
                <a16:creationId xmlns:a16="http://schemas.microsoft.com/office/drawing/2014/main" id="{24D73D7D-0827-406D-BDD8-E2AB221DCB53}"/>
              </a:ext>
            </a:extLst>
          </p:cNvPr>
          <p:cNvGraphicFramePr>
            <a:graphicFrameLocks noChangeAspect="1"/>
          </p:cNvGraphicFramePr>
          <p:nvPr/>
        </p:nvGraphicFramePr>
        <p:xfrm>
          <a:off x="1619250" y="2060575"/>
          <a:ext cx="5943600" cy="4457700"/>
        </p:xfrm>
        <a:graphic>
          <a:graphicData uri="http://schemas.openxmlformats.org/presentationml/2006/ole">
            <mc:AlternateContent xmlns:mc="http://schemas.openxmlformats.org/markup-compatibility/2006">
              <mc:Choice xmlns:v="urn:schemas-microsoft-com:vml" Requires="v">
                <p:oleObj spid="_x0000_s9284" name="Graph" r:id="rId3" imgW="5943600" imgH="4457700" progId="STATISTICA.Graph">
                  <p:embed/>
                </p:oleObj>
              </mc:Choice>
              <mc:Fallback>
                <p:oleObj name="Graph" r:id="rId3" imgW="5943600" imgH="4457700" progId="STATISTICA.Graph">
                  <p:embed/>
                  <p:pic>
                    <p:nvPicPr>
                      <p:cNvPr id="39941" name="Object 6">
                        <a:extLst>
                          <a:ext uri="{FF2B5EF4-FFF2-40B4-BE49-F238E27FC236}">
                            <a16:creationId xmlns:a16="http://schemas.microsoft.com/office/drawing/2014/main" id="{24D73D7D-0827-406D-BDD8-E2AB221DCB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060575"/>
                        <a:ext cx="59436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42" name="Oval 9">
            <a:extLst>
              <a:ext uri="{FF2B5EF4-FFF2-40B4-BE49-F238E27FC236}">
                <a16:creationId xmlns:a16="http://schemas.microsoft.com/office/drawing/2014/main" id="{761B54AF-C492-4CA7-909F-3A3043D73BA4}"/>
              </a:ext>
            </a:extLst>
          </p:cNvPr>
          <p:cNvSpPr>
            <a:spLocks noChangeArrowheads="1"/>
          </p:cNvSpPr>
          <p:nvPr/>
        </p:nvSpPr>
        <p:spPr bwMode="auto">
          <a:xfrm>
            <a:off x="1682750" y="5715000"/>
            <a:ext cx="215900" cy="287338"/>
          </a:xfrm>
          <a:prstGeom prst="ellipse">
            <a:avLst/>
          </a:prstGeom>
          <a:noFill/>
          <a:ln w="254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pt-PT" altLang="en-US" sz="2400"/>
          </a:p>
        </p:txBody>
      </p:sp>
      <p:sp>
        <p:nvSpPr>
          <p:cNvPr id="39943" name="Oval 10">
            <a:extLst>
              <a:ext uri="{FF2B5EF4-FFF2-40B4-BE49-F238E27FC236}">
                <a16:creationId xmlns:a16="http://schemas.microsoft.com/office/drawing/2014/main" id="{A538D011-DCF2-451A-9639-14C1E87308D9}"/>
              </a:ext>
            </a:extLst>
          </p:cNvPr>
          <p:cNvSpPr>
            <a:spLocks noChangeArrowheads="1"/>
          </p:cNvSpPr>
          <p:nvPr/>
        </p:nvSpPr>
        <p:spPr bwMode="auto">
          <a:xfrm>
            <a:off x="1692275" y="5373688"/>
            <a:ext cx="215900" cy="431800"/>
          </a:xfrm>
          <a:prstGeom prst="ellipse">
            <a:avLst/>
          </a:prstGeom>
          <a:noFill/>
          <a:ln w="254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pt-PT" altLang="en-US" sz="2400"/>
          </a:p>
        </p:txBody>
      </p:sp>
      <p:sp>
        <p:nvSpPr>
          <p:cNvPr id="39944" name="Oval 11">
            <a:extLst>
              <a:ext uri="{FF2B5EF4-FFF2-40B4-BE49-F238E27FC236}">
                <a16:creationId xmlns:a16="http://schemas.microsoft.com/office/drawing/2014/main" id="{021E47BE-580C-49AB-A576-E84FCC9C1F9A}"/>
              </a:ext>
            </a:extLst>
          </p:cNvPr>
          <p:cNvSpPr>
            <a:spLocks noChangeArrowheads="1"/>
          </p:cNvSpPr>
          <p:nvPr/>
        </p:nvSpPr>
        <p:spPr bwMode="auto">
          <a:xfrm>
            <a:off x="1701800" y="2540000"/>
            <a:ext cx="215900" cy="2900363"/>
          </a:xfrm>
          <a:prstGeom prst="ellipse">
            <a:avLst/>
          </a:prstGeom>
          <a:noFill/>
          <a:ln w="254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pt-PT" altLang="en-US" sz="2400"/>
          </a:p>
        </p:txBody>
      </p:sp>
      <p:sp>
        <p:nvSpPr>
          <p:cNvPr id="39945" name="Line 15">
            <a:extLst>
              <a:ext uri="{FF2B5EF4-FFF2-40B4-BE49-F238E27FC236}">
                <a16:creationId xmlns:a16="http://schemas.microsoft.com/office/drawing/2014/main" id="{7F0FB96F-F160-412E-9986-F9576B302804}"/>
              </a:ext>
            </a:extLst>
          </p:cNvPr>
          <p:cNvSpPr>
            <a:spLocks noChangeShapeType="1"/>
          </p:cNvSpPr>
          <p:nvPr/>
        </p:nvSpPr>
        <p:spPr bwMode="auto">
          <a:xfrm>
            <a:off x="5940425" y="1951038"/>
            <a:ext cx="0" cy="4678362"/>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6" name="Text Box 2">
            <a:extLst>
              <a:ext uri="{FF2B5EF4-FFF2-40B4-BE49-F238E27FC236}">
                <a16:creationId xmlns:a16="http://schemas.microsoft.com/office/drawing/2014/main" id="{B5745531-1406-4607-A919-1FA7DC221920}"/>
              </a:ext>
            </a:extLst>
          </p:cNvPr>
          <p:cNvSpPr txBox="1">
            <a:spLocks noChangeArrowheads="1"/>
          </p:cNvSpPr>
          <p:nvPr/>
        </p:nvSpPr>
        <p:spPr bwMode="auto">
          <a:xfrm>
            <a:off x="395288" y="1196975"/>
            <a:ext cx="8351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sz="3600">
                <a:latin typeface="Calibri" panose="020F0502020204030204" pitchFamily="34" charset="0"/>
              </a:rPr>
              <a:t>Número de grupos</a:t>
            </a:r>
          </a:p>
        </p:txBody>
      </p:sp>
      <p:sp>
        <p:nvSpPr>
          <p:cNvPr id="22" name="Text Box 2">
            <a:extLst>
              <a:ext uri="{FF2B5EF4-FFF2-40B4-BE49-F238E27FC236}">
                <a16:creationId xmlns:a16="http://schemas.microsoft.com/office/drawing/2014/main" id="{6A2D75FC-5894-4B3E-B70D-5CEDB5695BB3}"/>
              </a:ext>
            </a:extLst>
          </p:cNvPr>
          <p:cNvSpPr txBox="1">
            <a:spLocks noChangeArrowheads="1"/>
          </p:cNvSpPr>
          <p:nvPr/>
        </p:nvSpPr>
        <p:spPr bwMode="auto">
          <a:xfrm>
            <a:off x="1116013" y="374650"/>
            <a:ext cx="543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dirty="0">
                <a:latin typeface="Calibri" panose="020F0502020204030204" pitchFamily="34" charset="0"/>
                <a:cs typeface="Helvetica" panose="020B0604020202020204" pitchFamily="34" charset="0"/>
              </a:rPr>
              <a:t>agrupamento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B2EEDD-F603-450F-BB9B-D537E3838581}"/>
              </a:ext>
            </a:extLst>
          </p:cNvPr>
          <p:cNvSpPr txBox="1"/>
          <p:nvPr/>
        </p:nvSpPr>
        <p:spPr>
          <a:xfrm>
            <a:off x="6618973" y="6575413"/>
            <a:ext cx="4794422" cy="276999"/>
          </a:xfrm>
          <a:prstGeom prst="rect">
            <a:avLst/>
          </a:prstGeom>
          <a:noFill/>
        </p:spPr>
        <p:txBody>
          <a:bodyPr wrap="square" rtlCol="0">
            <a:spAutoFit/>
          </a:bodyPr>
          <a:lstStyle/>
          <a:p>
            <a:r>
              <a:rPr lang="en-US" sz="1200" dirty="0"/>
              <a:t>https://imgur.com/gallery/gpXRWoq</a:t>
            </a:r>
          </a:p>
        </p:txBody>
      </p:sp>
      <p:pic>
        <p:nvPicPr>
          <p:cNvPr id="3" name="Picture 2">
            <a:extLst>
              <a:ext uri="{FF2B5EF4-FFF2-40B4-BE49-F238E27FC236}">
                <a16:creationId xmlns:a16="http://schemas.microsoft.com/office/drawing/2014/main" id="{3F19A1A9-63CD-4027-AB59-8A303433E7FB}"/>
              </a:ext>
            </a:extLst>
          </p:cNvPr>
          <p:cNvPicPr>
            <a:picLocks noChangeAspect="1"/>
          </p:cNvPicPr>
          <p:nvPr/>
        </p:nvPicPr>
        <p:blipFill>
          <a:blip r:embed="rId3"/>
          <a:stretch>
            <a:fillRect/>
          </a:stretch>
        </p:blipFill>
        <p:spPr>
          <a:xfrm>
            <a:off x="242888" y="5588"/>
            <a:ext cx="8779784" cy="6569825"/>
          </a:xfrm>
          <a:prstGeom prst="rect">
            <a:avLst/>
          </a:prstGeom>
        </p:spPr>
      </p:pic>
    </p:spTree>
    <p:extLst>
      <p:ext uri="{BB962C8B-B14F-4D97-AF65-F5344CB8AC3E}">
        <p14:creationId xmlns:p14="http://schemas.microsoft.com/office/powerpoint/2010/main" val="2810121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C7ADFE1-463B-4C78-A31F-6855DF890373}"/>
              </a:ext>
            </a:extLst>
          </p:cNvPr>
          <p:cNvCxnSpPr/>
          <p:nvPr/>
        </p:nvCxnSpPr>
        <p:spPr>
          <a:xfrm flipH="1">
            <a:off x="1116013" y="1036638"/>
            <a:ext cx="52197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40964" name="Group 90">
            <a:extLst>
              <a:ext uri="{FF2B5EF4-FFF2-40B4-BE49-F238E27FC236}">
                <a16:creationId xmlns:a16="http://schemas.microsoft.com/office/drawing/2014/main" id="{8DE24A6C-2006-43A4-B16B-BE1641A735F6}"/>
              </a:ext>
            </a:extLst>
          </p:cNvPr>
          <p:cNvGrpSpPr>
            <a:grpSpLocks/>
          </p:cNvGrpSpPr>
          <p:nvPr/>
        </p:nvGrpSpPr>
        <p:grpSpPr bwMode="auto">
          <a:xfrm>
            <a:off x="225425" y="115888"/>
            <a:ext cx="755650" cy="954087"/>
            <a:chOff x="821414" y="5013176"/>
            <a:chExt cx="1080120" cy="1363966"/>
          </a:xfrm>
        </p:grpSpPr>
        <p:cxnSp>
          <p:nvCxnSpPr>
            <p:cNvPr id="27" name="Straight Connector 26">
              <a:extLst>
                <a:ext uri="{FF2B5EF4-FFF2-40B4-BE49-F238E27FC236}">
                  <a16:creationId xmlns:a16="http://schemas.microsoft.com/office/drawing/2014/main" id="{917FB3D1-FBD4-4965-A748-33FECC67300C}"/>
                </a:ext>
              </a:extLst>
            </p:cNvPr>
            <p:cNvCxnSpPr/>
            <p:nvPr/>
          </p:nvCxnSpPr>
          <p:spPr>
            <a:xfrm>
              <a:off x="1626966" y="5526082"/>
              <a:ext cx="0" cy="574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D0BC772-CFCA-4072-A994-246790C8498F}"/>
                </a:ext>
              </a:extLst>
            </p:cNvPr>
            <p:cNvCxnSpPr/>
            <p:nvPr/>
          </p:nvCxnSpPr>
          <p:spPr>
            <a:xfrm>
              <a:off x="1105060" y="5308210"/>
              <a:ext cx="0" cy="649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E1DB9231-0A67-4873-80F5-9F51558B720F}"/>
                </a:ext>
              </a:extLst>
            </p:cNvPr>
            <p:cNvSpPr/>
            <p:nvPr/>
          </p:nvSpPr>
          <p:spPr>
            <a:xfrm>
              <a:off x="821414" y="5013176"/>
              <a:ext cx="1080120" cy="1363966"/>
            </a:xfrm>
            <a:prstGeom prst="round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a:extLst>
                <a:ext uri="{FF2B5EF4-FFF2-40B4-BE49-F238E27FC236}">
                  <a16:creationId xmlns:a16="http://schemas.microsoft.com/office/drawing/2014/main" id="{CA7D96E2-A759-436E-A2FC-1423627945E1}"/>
                </a:ext>
              </a:extLst>
            </p:cNvPr>
            <p:cNvSpPr/>
            <p:nvPr/>
          </p:nvSpPr>
          <p:spPr>
            <a:xfrm>
              <a:off x="987063" y="5514734"/>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a:extLst>
                <a:ext uri="{FF2B5EF4-FFF2-40B4-BE49-F238E27FC236}">
                  <a16:creationId xmlns:a16="http://schemas.microsoft.com/office/drawing/2014/main" id="{DDF51498-FFC1-41B9-9E11-519B18C2C6A3}"/>
                </a:ext>
              </a:extLst>
            </p:cNvPr>
            <p:cNvSpPr/>
            <p:nvPr/>
          </p:nvSpPr>
          <p:spPr>
            <a:xfrm>
              <a:off x="1508970" y="5596436"/>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2" name="Straight Connector 31">
              <a:extLst>
                <a:ext uri="{FF2B5EF4-FFF2-40B4-BE49-F238E27FC236}">
                  <a16:creationId xmlns:a16="http://schemas.microsoft.com/office/drawing/2014/main" id="{7573988C-02A6-49C4-B4D8-BF2ADD570EC7}"/>
                </a:ext>
              </a:extLst>
            </p:cNvPr>
            <p:cNvCxnSpPr/>
            <p:nvPr/>
          </p:nvCxnSpPr>
          <p:spPr>
            <a:xfrm>
              <a:off x="987063" y="559643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29CE454-DE65-4DCC-84BD-0B53C40BE50B}"/>
                </a:ext>
              </a:extLst>
            </p:cNvPr>
            <p:cNvCxnSpPr/>
            <p:nvPr/>
          </p:nvCxnSpPr>
          <p:spPr>
            <a:xfrm>
              <a:off x="1508970" y="5750761"/>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5F466B3-0025-4250-90CA-DCB3BF78236B}"/>
                </a:ext>
              </a:extLst>
            </p:cNvPr>
            <p:cNvCxnSpPr/>
            <p:nvPr/>
          </p:nvCxnSpPr>
          <p:spPr>
            <a:xfrm>
              <a:off x="982525" y="5308210"/>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C0A87BF-B0C8-498B-823D-368155F0ACED}"/>
                </a:ext>
              </a:extLst>
            </p:cNvPr>
            <p:cNvCxnSpPr/>
            <p:nvPr/>
          </p:nvCxnSpPr>
          <p:spPr>
            <a:xfrm>
              <a:off x="982525" y="595728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6045C76-818B-466A-A433-64227B8639DC}"/>
                </a:ext>
              </a:extLst>
            </p:cNvPr>
            <p:cNvCxnSpPr/>
            <p:nvPr/>
          </p:nvCxnSpPr>
          <p:spPr>
            <a:xfrm>
              <a:off x="1508970" y="6100264"/>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00F23D6-3D27-4CCC-B660-30AF82443EA1}"/>
                </a:ext>
              </a:extLst>
            </p:cNvPr>
            <p:cNvCxnSpPr/>
            <p:nvPr/>
          </p:nvCxnSpPr>
          <p:spPr>
            <a:xfrm>
              <a:off x="1508970" y="5526082"/>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40965" name="Object 6">
            <a:extLst>
              <a:ext uri="{FF2B5EF4-FFF2-40B4-BE49-F238E27FC236}">
                <a16:creationId xmlns:a16="http://schemas.microsoft.com/office/drawing/2014/main" id="{31C8CA6D-1874-467C-B1F6-CAD1AC85F9BD}"/>
              </a:ext>
            </a:extLst>
          </p:cNvPr>
          <p:cNvGraphicFramePr>
            <a:graphicFrameLocks noChangeAspect="1"/>
          </p:cNvGraphicFramePr>
          <p:nvPr/>
        </p:nvGraphicFramePr>
        <p:xfrm>
          <a:off x="1619250" y="2060575"/>
          <a:ext cx="5943600" cy="4457700"/>
        </p:xfrm>
        <a:graphic>
          <a:graphicData uri="http://schemas.openxmlformats.org/presentationml/2006/ole">
            <mc:AlternateContent xmlns:mc="http://schemas.openxmlformats.org/markup-compatibility/2006">
              <mc:Choice xmlns:v="urn:schemas-microsoft-com:vml" Requires="v">
                <p:oleObj spid="_x0000_s10308" name="Graph" r:id="rId3" imgW="5943600" imgH="4457700" progId="STATISTICA.Graph">
                  <p:embed/>
                </p:oleObj>
              </mc:Choice>
              <mc:Fallback>
                <p:oleObj name="Graph" r:id="rId3" imgW="5943600" imgH="4457700" progId="STATISTICA.Graph">
                  <p:embed/>
                  <p:pic>
                    <p:nvPicPr>
                      <p:cNvPr id="40965" name="Object 6">
                        <a:extLst>
                          <a:ext uri="{FF2B5EF4-FFF2-40B4-BE49-F238E27FC236}">
                            <a16:creationId xmlns:a16="http://schemas.microsoft.com/office/drawing/2014/main" id="{31C8CA6D-1874-467C-B1F6-CAD1AC85F9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060575"/>
                        <a:ext cx="59436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6" name="Line 11">
            <a:extLst>
              <a:ext uri="{FF2B5EF4-FFF2-40B4-BE49-F238E27FC236}">
                <a16:creationId xmlns:a16="http://schemas.microsoft.com/office/drawing/2014/main" id="{1CD81D4D-795E-4094-84BE-CB84640C87A0}"/>
              </a:ext>
            </a:extLst>
          </p:cNvPr>
          <p:cNvSpPr>
            <a:spLocks noChangeShapeType="1"/>
          </p:cNvSpPr>
          <p:nvPr/>
        </p:nvSpPr>
        <p:spPr bwMode="auto">
          <a:xfrm>
            <a:off x="4652963" y="1951038"/>
            <a:ext cx="0" cy="4678362"/>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67" name="Text Box 2">
            <a:extLst>
              <a:ext uri="{FF2B5EF4-FFF2-40B4-BE49-F238E27FC236}">
                <a16:creationId xmlns:a16="http://schemas.microsoft.com/office/drawing/2014/main" id="{D3A2AF38-AF9B-4963-B4F4-C683C12CD6AD}"/>
              </a:ext>
            </a:extLst>
          </p:cNvPr>
          <p:cNvSpPr txBox="1">
            <a:spLocks noChangeArrowheads="1"/>
          </p:cNvSpPr>
          <p:nvPr/>
        </p:nvSpPr>
        <p:spPr bwMode="auto">
          <a:xfrm>
            <a:off x="395288" y="1196975"/>
            <a:ext cx="8351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sz="3600">
                <a:latin typeface="Calibri" panose="020F0502020204030204" pitchFamily="34" charset="0"/>
              </a:rPr>
              <a:t>Número de grupos</a:t>
            </a:r>
          </a:p>
        </p:txBody>
      </p:sp>
      <p:sp>
        <p:nvSpPr>
          <p:cNvPr id="19" name="Text Box 2">
            <a:extLst>
              <a:ext uri="{FF2B5EF4-FFF2-40B4-BE49-F238E27FC236}">
                <a16:creationId xmlns:a16="http://schemas.microsoft.com/office/drawing/2014/main" id="{D2E4226D-AD73-4194-A531-57C4D998F76F}"/>
              </a:ext>
            </a:extLst>
          </p:cNvPr>
          <p:cNvSpPr txBox="1">
            <a:spLocks noChangeArrowheads="1"/>
          </p:cNvSpPr>
          <p:nvPr/>
        </p:nvSpPr>
        <p:spPr bwMode="auto">
          <a:xfrm>
            <a:off x="1116013" y="374650"/>
            <a:ext cx="543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dirty="0">
                <a:latin typeface="Calibri" panose="020F0502020204030204" pitchFamily="34" charset="0"/>
                <a:cs typeface="Helvetica" panose="020B0604020202020204" pitchFamily="34" charset="0"/>
              </a:rPr>
              <a:t>agrupamento</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FFAA35-F2D4-4697-8D51-1EAD9B197564}"/>
              </a:ext>
            </a:extLst>
          </p:cNvPr>
          <p:cNvCxnSpPr/>
          <p:nvPr/>
        </p:nvCxnSpPr>
        <p:spPr>
          <a:xfrm flipH="1">
            <a:off x="1116013" y="1036638"/>
            <a:ext cx="52197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41988" name="Group 90">
            <a:extLst>
              <a:ext uri="{FF2B5EF4-FFF2-40B4-BE49-F238E27FC236}">
                <a16:creationId xmlns:a16="http://schemas.microsoft.com/office/drawing/2014/main" id="{4BFCCDFD-5380-4CEB-83C5-A14DA9D45594}"/>
              </a:ext>
            </a:extLst>
          </p:cNvPr>
          <p:cNvGrpSpPr>
            <a:grpSpLocks/>
          </p:cNvGrpSpPr>
          <p:nvPr/>
        </p:nvGrpSpPr>
        <p:grpSpPr bwMode="auto">
          <a:xfrm>
            <a:off x="225425" y="115888"/>
            <a:ext cx="755650" cy="954087"/>
            <a:chOff x="821414" y="5013176"/>
            <a:chExt cx="1080120" cy="1363966"/>
          </a:xfrm>
        </p:grpSpPr>
        <p:cxnSp>
          <p:nvCxnSpPr>
            <p:cNvPr id="27" name="Straight Connector 26">
              <a:extLst>
                <a:ext uri="{FF2B5EF4-FFF2-40B4-BE49-F238E27FC236}">
                  <a16:creationId xmlns:a16="http://schemas.microsoft.com/office/drawing/2014/main" id="{67D03123-3A3A-4FF7-9E3B-352BA364C504}"/>
                </a:ext>
              </a:extLst>
            </p:cNvPr>
            <p:cNvCxnSpPr/>
            <p:nvPr/>
          </p:nvCxnSpPr>
          <p:spPr>
            <a:xfrm>
              <a:off x="1626966" y="5526082"/>
              <a:ext cx="0" cy="574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6105AD8-BD9F-40AD-B46F-19113F6CA68C}"/>
                </a:ext>
              </a:extLst>
            </p:cNvPr>
            <p:cNvCxnSpPr/>
            <p:nvPr/>
          </p:nvCxnSpPr>
          <p:spPr>
            <a:xfrm>
              <a:off x="1105060" y="5308210"/>
              <a:ext cx="0" cy="649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6C0DA326-576E-4547-82E8-24E66B008CF3}"/>
                </a:ext>
              </a:extLst>
            </p:cNvPr>
            <p:cNvSpPr/>
            <p:nvPr/>
          </p:nvSpPr>
          <p:spPr>
            <a:xfrm>
              <a:off x="821414" y="5013176"/>
              <a:ext cx="1080120" cy="1363966"/>
            </a:xfrm>
            <a:prstGeom prst="round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a:extLst>
                <a:ext uri="{FF2B5EF4-FFF2-40B4-BE49-F238E27FC236}">
                  <a16:creationId xmlns:a16="http://schemas.microsoft.com/office/drawing/2014/main" id="{A19EA442-4F69-4B82-9D9E-733BBB1346DD}"/>
                </a:ext>
              </a:extLst>
            </p:cNvPr>
            <p:cNvSpPr/>
            <p:nvPr/>
          </p:nvSpPr>
          <p:spPr>
            <a:xfrm>
              <a:off x="987063" y="5514734"/>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a:extLst>
                <a:ext uri="{FF2B5EF4-FFF2-40B4-BE49-F238E27FC236}">
                  <a16:creationId xmlns:a16="http://schemas.microsoft.com/office/drawing/2014/main" id="{81E6AB38-5CAD-4944-B323-2595E36A143E}"/>
                </a:ext>
              </a:extLst>
            </p:cNvPr>
            <p:cNvSpPr/>
            <p:nvPr/>
          </p:nvSpPr>
          <p:spPr>
            <a:xfrm>
              <a:off x="1508970" y="5596436"/>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2" name="Straight Connector 31">
              <a:extLst>
                <a:ext uri="{FF2B5EF4-FFF2-40B4-BE49-F238E27FC236}">
                  <a16:creationId xmlns:a16="http://schemas.microsoft.com/office/drawing/2014/main" id="{72A6E2BC-3FBD-4333-BAD3-D14607ADA7A2}"/>
                </a:ext>
              </a:extLst>
            </p:cNvPr>
            <p:cNvCxnSpPr/>
            <p:nvPr/>
          </p:nvCxnSpPr>
          <p:spPr>
            <a:xfrm>
              <a:off x="987063" y="559643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8BFEA4E-44D3-4DA3-B4E6-69D607B3547E}"/>
                </a:ext>
              </a:extLst>
            </p:cNvPr>
            <p:cNvCxnSpPr/>
            <p:nvPr/>
          </p:nvCxnSpPr>
          <p:spPr>
            <a:xfrm>
              <a:off x="1508970" y="5750761"/>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A28589D-6554-41FF-9FEF-8C7086A0FEE3}"/>
                </a:ext>
              </a:extLst>
            </p:cNvPr>
            <p:cNvCxnSpPr/>
            <p:nvPr/>
          </p:nvCxnSpPr>
          <p:spPr>
            <a:xfrm>
              <a:off x="982525" y="5308210"/>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006006A-03BF-4B8D-B7CD-074D2AA06B45}"/>
                </a:ext>
              </a:extLst>
            </p:cNvPr>
            <p:cNvCxnSpPr/>
            <p:nvPr/>
          </p:nvCxnSpPr>
          <p:spPr>
            <a:xfrm>
              <a:off x="982525" y="595728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7F771CA-F201-4507-B450-18ECCB5D6B88}"/>
                </a:ext>
              </a:extLst>
            </p:cNvPr>
            <p:cNvCxnSpPr/>
            <p:nvPr/>
          </p:nvCxnSpPr>
          <p:spPr>
            <a:xfrm>
              <a:off x="1508970" y="6100264"/>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968AB24-5EC0-4A5D-98EE-F31E6152FCB6}"/>
                </a:ext>
              </a:extLst>
            </p:cNvPr>
            <p:cNvCxnSpPr/>
            <p:nvPr/>
          </p:nvCxnSpPr>
          <p:spPr>
            <a:xfrm>
              <a:off x="1508970" y="5526082"/>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41989" name="Object 6">
            <a:extLst>
              <a:ext uri="{FF2B5EF4-FFF2-40B4-BE49-F238E27FC236}">
                <a16:creationId xmlns:a16="http://schemas.microsoft.com/office/drawing/2014/main" id="{E60C225A-4A3F-4CC7-90C1-84650133E701}"/>
              </a:ext>
            </a:extLst>
          </p:cNvPr>
          <p:cNvGraphicFramePr>
            <a:graphicFrameLocks noChangeAspect="1"/>
          </p:cNvGraphicFramePr>
          <p:nvPr/>
        </p:nvGraphicFramePr>
        <p:xfrm>
          <a:off x="1619250" y="2060575"/>
          <a:ext cx="5943600" cy="4457700"/>
        </p:xfrm>
        <a:graphic>
          <a:graphicData uri="http://schemas.openxmlformats.org/presentationml/2006/ole">
            <mc:AlternateContent xmlns:mc="http://schemas.openxmlformats.org/markup-compatibility/2006">
              <mc:Choice xmlns:v="urn:schemas-microsoft-com:vml" Requires="v">
                <p:oleObj spid="_x0000_s11332" name="Graph" r:id="rId3" imgW="5943600" imgH="4457700" progId="STATISTICA.Graph">
                  <p:embed/>
                </p:oleObj>
              </mc:Choice>
              <mc:Fallback>
                <p:oleObj name="Graph" r:id="rId3" imgW="5943600" imgH="4457700" progId="STATISTICA.Graph">
                  <p:embed/>
                  <p:pic>
                    <p:nvPicPr>
                      <p:cNvPr id="41989" name="Object 6">
                        <a:extLst>
                          <a:ext uri="{FF2B5EF4-FFF2-40B4-BE49-F238E27FC236}">
                            <a16:creationId xmlns:a16="http://schemas.microsoft.com/office/drawing/2014/main" id="{E60C225A-4A3F-4CC7-90C1-84650133E7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060575"/>
                        <a:ext cx="59436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90" name="AutoShape 8">
            <a:extLst>
              <a:ext uri="{FF2B5EF4-FFF2-40B4-BE49-F238E27FC236}">
                <a16:creationId xmlns:a16="http://schemas.microsoft.com/office/drawing/2014/main" id="{AE8BFF27-63D3-49AF-AFE2-B6190BB2E72F}"/>
              </a:ext>
            </a:extLst>
          </p:cNvPr>
          <p:cNvSpPr>
            <a:spLocks noChangeArrowheads="1"/>
          </p:cNvSpPr>
          <p:nvPr/>
        </p:nvSpPr>
        <p:spPr bwMode="auto">
          <a:xfrm>
            <a:off x="2484438" y="6237288"/>
            <a:ext cx="4176712" cy="287337"/>
          </a:xfrm>
          <a:prstGeom prst="leftArrow">
            <a:avLst>
              <a:gd name="adj1" fmla="val 50000"/>
              <a:gd name="adj2" fmla="val 363398"/>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pt-PT" altLang="en-US" sz="2400"/>
          </a:p>
        </p:txBody>
      </p:sp>
      <p:sp>
        <p:nvSpPr>
          <p:cNvPr id="41991" name="Text Box 2">
            <a:extLst>
              <a:ext uri="{FF2B5EF4-FFF2-40B4-BE49-F238E27FC236}">
                <a16:creationId xmlns:a16="http://schemas.microsoft.com/office/drawing/2014/main" id="{189B6ED3-FB6E-479E-B9A7-52C255FA5DA7}"/>
              </a:ext>
            </a:extLst>
          </p:cNvPr>
          <p:cNvSpPr txBox="1">
            <a:spLocks noChangeArrowheads="1"/>
          </p:cNvSpPr>
          <p:nvPr/>
        </p:nvSpPr>
        <p:spPr bwMode="auto">
          <a:xfrm>
            <a:off x="395288" y="1196975"/>
            <a:ext cx="8351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sz="3600">
                <a:latin typeface="Calibri" panose="020F0502020204030204" pitchFamily="34" charset="0"/>
              </a:rPr>
              <a:t>N.º de grupos</a:t>
            </a:r>
          </a:p>
        </p:txBody>
      </p:sp>
      <p:sp>
        <p:nvSpPr>
          <p:cNvPr id="41992" name="Line 12">
            <a:extLst>
              <a:ext uri="{FF2B5EF4-FFF2-40B4-BE49-F238E27FC236}">
                <a16:creationId xmlns:a16="http://schemas.microsoft.com/office/drawing/2014/main" id="{63242DC4-DDFB-4B23-A71F-0A41CFDE6AD0}"/>
              </a:ext>
            </a:extLst>
          </p:cNvPr>
          <p:cNvSpPr>
            <a:spLocks noChangeShapeType="1"/>
          </p:cNvSpPr>
          <p:nvPr/>
        </p:nvSpPr>
        <p:spPr bwMode="auto">
          <a:xfrm>
            <a:off x="2114550" y="1951038"/>
            <a:ext cx="0" cy="4678362"/>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Text Box 2">
            <a:extLst>
              <a:ext uri="{FF2B5EF4-FFF2-40B4-BE49-F238E27FC236}">
                <a16:creationId xmlns:a16="http://schemas.microsoft.com/office/drawing/2014/main" id="{6E1DF6D8-7DB4-49CD-B642-844C79C323A9}"/>
              </a:ext>
            </a:extLst>
          </p:cNvPr>
          <p:cNvSpPr txBox="1">
            <a:spLocks noChangeArrowheads="1"/>
          </p:cNvSpPr>
          <p:nvPr/>
        </p:nvSpPr>
        <p:spPr bwMode="auto">
          <a:xfrm>
            <a:off x="1116013" y="374650"/>
            <a:ext cx="543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dirty="0">
                <a:latin typeface="Calibri" panose="020F0502020204030204" pitchFamily="34" charset="0"/>
                <a:cs typeface="Helvetica" panose="020B0604020202020204" pitchFamily="34" charset="0"/>
              </a:rPr>
              <a:t>agrupamento</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063E4F-4505-44CA-9A97-241F0B2D8593}"/>
              </a:ext>
            </a:extLst>
          </p:cNvPr>
          <p:cNvCxnSpPr/>
          <p:nvPr/>
        </p:nvCxnSpPr>
        <p:spPr>
          <a:xfrm flipH="1">
            <a:off x="1116013" y="1036638"/>
            <a:ext cx="52197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43012" name="Group 90">
            <a:extLst>
              <a:ext uri="{FF2B5EF4-FFF2-40B4-BE49-F238E27FC236}">
                <a16:creationId xmlns:a16="http://schemas.microsoft.com/office/drawing/2014/main" id="{F64AF893-B901-40B7-9F77-0A9C23A0EA7F}"/>
              </a:ext>
            </a:extLst>
          </p:cNvPr>
          <p:cNvGrpSpPr>
            <a:grpSpLocks/>
          </p:cNvGrpSpPr>
          <p:nvPr/>
        </p:nvGrpSpPr>
        <p:grpSpPr bwMode="auto">
          <a:xfrm>
            <a:off x="225425" y="115888"/>
            <a:ext cx="755650" cy="954087"/>
            <a:chOff x="821414" y="5013176"/>
            <a:chExt cx="1080120" cy="1363966"/>
          </a:xfrm>
        </p:grpSpPr>
        <p:cxnSp>
          <p:nvCxnSpPr>
            <p:cNvPr id="27" name="Straight Connector 26">
              <a:extLst>
                <a:ext uri="{FF2B5EF4-FFF2-40B4-BE49-F238E27FC236}">
                  <a16:creationId xmlns:a16="http://schemas.microsoft.com/office/drawing/2014/main" id="{C3730024-B8DF-44EB-9A6A-B4841FE4BF8A}"/>
                </a:ext>
              </a:extLst>
            </p:cNvPr>
            <p:cNvCxnSpPr/>
            <p:nvPr/>
          </p:nvCxnSpPr>
          <p:spPr>
            <a:xfrm>
              <a:off x="1626966" y="5526082"/>
              <a:ext cx="0" cy="574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3449857-7FE5-49E9-9A27-D2EBB66841C8}"/>
                </a:ext>
              </a:extLst>
            </p:cNvPr>
            <p:cNvCxnSpPr/>
            <p:nvPr/>
          </p:nvCxnSpPr>
          <p:spPr>
            <a:xfrm>
              <a:off x="1105060" y="5308210"/>
              <a:ext cx="0" cy="649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BDCA7964-1560-48BC-8F1F-0AF0E0C9AFE9}"/>
                </a:ext>
              </a:extLst>
            </p:cNvPr>
            <p:cNvSpPr/>
            <p:nvPr/>
          </p:nvSpPr>
          <p:spPr>
            <a:xfrm>
              <a:off x="821414" y="5013176"/>
              <a:ext cx="1080120" cy="1363966"/>
            </a:xfrm>
            <a:prstGeom prst="round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a:extLst>
                <a:ext uri="{FF2B5EF4-FFF2-40B4-BE49-F238E27FC236}">
                  <a16:creationId xmlns:a16="http://schemas.microsoft.com/office/drawing/2014/main" id="{9F2AFBF4-0A3F-4A3D-9514-5C3C6ACC9CAB}"/>
                </a:ext>
              </a:extLst>
            </p:cNvPr>
            <p:cNvSpPr/>
            <p:nvPr/>
          </p:nvSpPr>
          <p:spPr>
            <a:xfrm>
              <a:off x="987063" y="5514734"/>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a:extLst>
                <a:ext uri="{FF2B5EF4-FFF2-40B4-BE49-F238E27FC236}">
                  <a16:creationId xmlns:a16="http://schemas.microsoft.com/office/drawing/2014/main" id="{1923CCA4-4616-47D8-B838-E0516349D18D}"/>
                </a:ext>
              </a:extLst>
            </p:cNvPr>
            <p:cNvSpPr/>
            <p:nvPr/>
          </p:nvSpPr>
          <p:spPr>
            <a:xfrm>
              <a:off x="1508970" y="5596436"/>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2" name="Straight Connector 31">
              <a:extLst>
                <a:ext uri="{FF2B5EF4-FFF2-40B4-BE49-F238E27FC236}">
                  <a16:creationId xmlns:a16="http://schemas.microsoft.com/office/drawing/2014/main" id="{DDE6BE9D-7003-4B72-9D3A-A1CA80F218BE}"/>
                </a:ext>
              </a:extLst>
            </p:cNvPr>
            <p:cNvCxnSpPr/>
            <p:nvPr/>
          </p:nvCxnSpPr>
          <p:spPr>
            <a:xfrm>
              <a:off x="987063" y="559643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53780C7-4210-4E8F-9D23-D403344FA143}"/>
                </a:ext>
              </a:extLst>
            </p:cNvPr>
            <p:cNvCxnSpPr/>
            <p:nvPr/>
          </p:nvCxnSpPr>
          <p:spPr>
            <a:xfrm>
              <a:off x="1508970" y="5750761"/>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D4F3F01-7B2E-4E05-8866-973854FB324A}"/>
                </a:ext>
              </a:extLst>
            </p:cNvPr>
            <p:cNvCxnSpPr/>
            <p:nvPr/>
          </p:nvCxnSpPr>
          <p:spPr>
            <a:xfrm>
              <a:off x="982525" y="5308210"/>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D35FC94-E9A7-4BE8-A62B-410B5809986A}"/>
                </a:ext>
              </a:extLst>
            </p:cNvPr>
            <p:cNvCxnSpPr/>
            <p:nvPr/>
          </p:nvCxnSpPr>
          <p:spPr>
            <a:xfrm>
              <a:off x="982525" y="595728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DABF343-83E9-4AC6-82B6-C654F1B14FE6}"/>
                </a:ext>
              </a:extLst>
            </p:cNvPr>
            <p:cNvCxnSpPr/>
            <p:nvPr/>
          </p:nvCxnSpPr>
          <p:spPr>
            <a:xfrm>
              <a:off x="1508970" y="6100264"/>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74F8449-94DB-4A7F-AEB4-0672383AA0D7}"/>
                </a:ext>
              </a:extLst>
            </p:cNvPr>
            <p:cNvCxnSpPr/>
            <p:nvPr/>
          </p:nvCxnSpPr>
          <p:spPr>
            <a:xfrm>
              <a:off x="1508970" y="5526082"/>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43013" name="Object 6">
            <a:extLst>
              <a:ext uri="{FF2B5EF4-FFF2-40B4-BE49-F238E27FC236}">
                <a16:creationId xmlns:a16="http://schemas.microsoft.com/office/drawing/2014/main" id="{6E809AA7-366B-4637-B5F5-3591FC2B0CAC}"/>
              </a:ext>
            </a:extLst>
          </p:cNvPr>
          <p:cNvGraphicFramePr>
            <a:graphicFrameLocks noChangeAspect="1"/>
          </p:cNvGraphicFramePr>
          <p:nvPr/>
        </p:nvGraphicFramePr>
        <p:xfrm>
          <a:off x="1619250" y="2060575"/>
          <a:ext cx="5943600" cy="4457700"/>
        </p:xfrm>
        <a:graphic>
          <a:graphicData uri="http://schemas.openxmlformats.org/presentationml/2006/ole">
            <mc:AlternateContent xmlns:mc="http://schemas.openxmlformats.org/markup-compatibility/2006">
              <mc:Choice xmlns:v="urn:schemas-microsoft-com:vml" Requires="v">
                <p:oleObj spid="_x0000_s12356" name="Graph" r:id="rId3" imgW="5943600" imgH="4457700" progId="STATISTICA.Graph">
                  <p:embed/>
                </p:oleObj>
              </mc:Choice>
              <mc:Fallback>
                <p:oleObj name="Graph" r:id="rId3" imgW="5943600" imgH="4457700" progId="STATISTICA.Graph">
                  <p:embed/>
                  <p:pic>
                    <p:nvPicPr>
                      <p:cNvPr id="43013" name="Object 6">
                        <a:extLst>
                          <a:ext uri="{FF2B5EF4-FFF2-40B4-BE49-F238E27FC236}">
                            <a16:creationId xmlns:a16="http://schemas.microsoft.com/office/drawing/2014/main" id="{6E809AA7-366B-4637-B5F5-3591FC2B0C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060575"/>
                        <a:ext cx="59436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4" name="Oval 9">
            <a:extLst>
              <a:ext uri="{FF2B5EF4-FFF2-40B4-BE49-F238E27FC236}">
                <a16:creationId xmlns:a16="http://schemas.microsoft.com/office/drawing/2014/main" id="{48996610-FD14-4FB9-8FDF-422023DFF25F}"/>
              </a:ext>
            </a:extLst>
          </p:cNvPr>
          <p:cNvSpPr>
            <a:spLocks noChangeArrowheads="1"/>
          </p:cNvSpPr>
          <p:nvPr/>
        </p:nvSpPr>
        <p:spPr bwMode="auto">
          <a:xfrm>
            <a:off x="2411413" y="3933825"/>
            <a:ext cx="215900" cy="935038"/>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pt-PT" altLang="en-US" sz="2400"/>
          </a:p>
        </p:txBody>
      </p:sp>
      <p:sp>
        <p:nvSpPr>
          <p:cNvPr id="43015" name="Line 10">
            <a:extLst>
              <a:ext uri="{FF2B5EF4-FFF2-40B4-BE49-F238E27FC236}">
                <a16:creationId xmlns:a16="http://schemas.microsoft.com/office/drawing/2014/main" id="{F00B9E20-18E1-4CF9-B74C-F4D7035FBFC1}"/>
              </a:ext>
            </a:extLst>
          </p:cNvPr>
          <p:cNvSpPr>
            <a:spLocks noChangeShapeType="1"/>
          </p:cNvSpPr>
          <p:nvPr/>
        </p:nvSpPr>
        <p:spPr bwMode="auto">
          <a:xfrm flipV="1">
            <a:off x="2700338" y="3716338"/>
            <a:ext cx="792162" cy="576262"/>
          </a:xfrm>
          <a:prstGeom prst="line">
            <a:avLst/>
          </a:prstGeom>
          <a:noFill/>
          <a:ln w="38100">
            <a:solidFill>
              <a:schemeClr val="tx1"/>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6" name="AutoShape 11">
            <a:extLst>
              <a:ext uri="{FF2B5EF4-FFF2-40B4-BE49-F238E27FC236}">
                <a16:creationId xmlns:a16="http://schemas.microsoft.com/office/drawing/2014/main" id="{2DCF2BCA-A73D-4659-B0E3-05723EFD024E}"/>
              </a:ext>
            </a:extLst>
          </p:cNvPr>
          <p:cNvSpPr>
            <a:spLocks noChangeArrowheads="1"/>
          </p:cNvSpPr>
          <p:nvPr/>
        </p:nvSpPr>
        <p:spPr bwMode="auto">
          <a:xfrm>
            <a:off x="2484438" y="6237288"/>
            <a:ext cx="4176712" cy="287337"/>
          </a:xfrm>
          <a:prstGeom prst="leftArrow">
            <a:avLst>
              <a:gd name="adj1" fmla="val 50000"/>
              <a:gd name="adj2" fmla="val 363398"/>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pt-PT" altLang="en-US" sz="2400"/>
          </a:p>
        </p:txBody>
      </p:sp>
      <p:sp>
        <p:nvSpPr>
          <p:cNvPr id="43017" name="Text Box 2">
            <a:extLst>
              <a:ext uri="{FF2B5EF4-FFF2-40B4-BE49-F238E27FC236}">
                <a16:creationId xmlns:a16="http://schemas.microsoft.com/office/drawing/2014/main" id="{C35E81C8-0142-415A-BB60-F03B5086090C}"/>
              </a:ext>
            </a:extLst>
          </p:cNvPr>
          <p:cNvSpPr txBox="1">
            <a:spLocks noChangeArrowheads="1"/>
          </p:cNvSpPr>
          <p:nvPr/>
        </p:nvSpPr>
        <p:spPr bwMode="auto">
          <a:xfrm>
            <a:off x="395288" y="1270000"/>
            <a:ext cx="8351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sz="3600">
                <a:latin typeface="Calibri" panose="020F0502020204030204" pitchFamily="34" charset="0"/>
              </a:rPr>
              <a:t>N.º de grupos</a:t>
            </a:r>
          </a:p>
        </p:txBody>
      </p:sp>
      <p:sp>
        <p:nvSpPr>
          <p:cNvPr id="43018" name="Line 15">
            <a:extLst>
              <a:ext uri="{FF2B5EF4-FFF2-40B4-BE49-F238E27FC236}">
                <a16:creationId xmlns:a16="http://schemas.microsoft.com/office/drawing/2014/main" id="{3E9E2E58-8965-46CF-AC16-FC5A5283D059}"/>
              </a:ext>
            </a:extLst>
          </p:cNvPr>
          <p:cNvSpPr>
            <a:spLocks noChangeShapeType="1"/>
          </p:cNvSpPr>
          <p:nvPr/>
        </p:nvSpPr>
        <p:spPr bwMode="auto">
          <a:xfrm>
            <a:off x="2114550" y="1951038"/>
            <a:ext cx="0" cy="4678362"/>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Text Box 2">
            <a:extLst>
              <a:ext uri="{FF2B5EF4-FFF2-40B4-BE49-F238E27FC236}">
                <a16:creationId xmlns:a16="http://schemas.microsoft.com/office/drawing/2014/main" id="{4AEA567A-485F-4077-8663-274C39466C2B}"/>
              </a:ext>
            </a:extLst>
          </p:cNvPr>
          <p:cNvSpPr txBox="1">
            <a:spLocks noChangeArrowheads="1"/>
          </p:cNvSpPr>
          <p:nvPr/>
        </p:nvSpPr>
        <p:spPr bwMode="auto">
          <a:xfrm>
            <a:off x="1116013" y="374650"/>
            <a:ext cx="543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dirty="0">
                <a:latin typeface="Calibri" panose="020F0502020204030204" pitchFamily="34" charset="0"/>
                <a:cs typeface="Helvetica" panose="020B0604020202020204" pitchFamily="34" charset="0"/>
              </a:rPr>
              <a:t>agrupamento</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11F4AB-29C8-408D-86AC-114D12FE7470}"/>
              </a:ext>
            </a:extLst>
          </p:cNvPr>
          <p:cNvCxnSpPr/>
          <p:nvPr/>
        </p:nvCxnSpPr>
        <p:spPr>
          <a:xfrm flipH="1">
            <a:off x="1116013" y="1036638"/>
            <a:ext cx="52197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44036" name="Group 90">
            <a:extLst>
              <a:ext uri="{FF2B5EF4-FFF2-40B4-BE49-F238E27FC236}">
                <a16:creationId xmlns:a16="http://schemas.microsoft.com/office/drawing/2014/main" id="{E1E1F72F-228B-4EA9-90CC-CA2B8B04493A}"/>
              </a:ext>
            </a:extLst>
          </p:cNvPr>
          <p:cNvGrpSpPr>
            <a:grpSpLocks/>
          </p:cNvGrpSpPr>
          <p:nvPr/>
        </p:nvGrpSpPr>
        <p:grpSpPr bwMode="auto">
          <a:xfrm>
            <a:off x="225425" y="115888"/>
            <a:ext cx="755650" cy="954087"/>
            <a:chOff x="821414" y="5013176"/>
            <a:chExt cx="1080120" cy="1363966"/>
          </a:xfrm>
        </p:grpSpPr>
        <p:cxnSp>
          <p:nvCxnSpPr>
            <p:cNvPr id="27" name="Straight Connector 26">
              <a:extLst>
                <a:ext uri="{FF2B5EF4-FFF2-40B4-BE49-F238E27FC236}">
                  <a16:creationId xmlns:a16="http://schemas.microsoft.com/office/drawing/2014/main" id="{E537B965-34A0-4420-8003-08A85222413B}"/>
                </a:ext>
              </a:extLst>
            </p:cNvPr>
            <p:cNvCxnSpPr/>
            <p:nvPr/>
          </p:nvCxnSpPr>
          <p:spPr>
            <a:xfrm>
              <a:off x="1626966" y="5526082"/>
              <a:ext cx="0" cy="574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63135AB-FAFF-49F1-AC92-4F2AC6C3FDA0}"/>
                </a:ext>
              </a:extLst>
            </p:cNvPr>
            <p:cNvCxnSpPr/>
            <p:nvPr/>
          </p:nvCxnSpPr>
          <p:spPr>
            <a:xfrm>
              <a:off x="1105060" y="5308210"/>
              <a:ext cx="0" cy="649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318725B4-4B1F-47EE-9E4C-86C86E873007}"/>
                </a:ext>
              </a:extLst>
            </p:cNvPr>
            <p:cNvSpPr/>
            <p:nvPr/>
          </p:nvSpPr>
          <p:spPr>
            <a:xfrm>
              <a:off x="821414" y="5013176"/>
              <a:ext cx="1080120" cy="1363966"/>
            </a:xfrm>
            <a:prstGeom prst="round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a:extLst>
                <a:ext uri="{FF2B5EF4-FFF2-40B4-BE49-F238E27FC236}">
                  <a16:creationId xmlns:a16="http://schemas.microsoft.com/office/drawing/2014/main" id="{3F9754AC-1D3D-4E00-881D-902780FF510D}"/>
                </a:ext>
              </a:extLst>
            </p:cNvPr>
            <p:cNvSpPr/>
            <p:nvPr/>
          </p:nvSpPr>
          <p:spPr>
            <a:xfrm>
              <a:off x="987063" y="5514734"/>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a:extLst>
                <a:ext uri="{FF2B5EF4-FFF2-40B4-BE49-F238E27FC236}">
                  <a16:creationId xmlns:a16="http://schemas.microsoft.com/office/drawing/2014/main" id="{4E29B5CB-7517-4A28-AE76-D8429E1046CB}"/>
                </a:ext>
              </a:extLst>
            </p:cNvPr>
            <p:cNvSpPr/>
            <p:nvPr/>
          </p:nvSpPr>
          <p:spPr>
            <a:xfrm>
              <a:off x="1508970" y="5596436"/>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2" name="Straight Connector 31">
              <a:extLst>
                <a:ext uri="{FF2B5EF4-FFF2-40B4-BE49-F238E27FC236}">
                  <a16:creationId xmlns:a16="http://schemas.microsoft.com/office/drawing/2014/main" id="{C05CC334-CAEA-4A14-90FA-B465874B8FF5}"/>
                </a:ext>
              </a:extLst>
            </p:cNvPr>
            <p:cNvCxnSpPr/>
            <p:nvPr/>
          </p:nvCxnSpPr>
          <p:spPr>
            <a:xfrm>
              <a:off x="987063" y="559643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6C28A91-06EC-4BE6-B317-301040AD3FFB}"/>
                </a:ext>
              </a:extLst>
            </p:cNvPr>
            <p:cNvCxnSpPr/>
            <p:nvPr/>
          </p:nvCxnSpPr>
          <p:spPr>
            <a:xfrm>
              <a:off x="1508970" y="5750761"/>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8F4C84D-58AE-4185-8B1F-CE325658F79C}"/>
                </a:ext>
              </a:extLst>
            </p:cNvPr>
            <p:cNvCxnSpPr/>
            <p:nvPr/>
          </p:nvCxnSpPr>
          <p:spPr>
            <a:xfrm>
              <a:off x="982525" y="5308210"/>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F2FDDD1-075B-4559-BBFD-082A65B8E399}"/>
                </a:ext>
              </a:extLst>
            </p:cNvPr>
            <p:cNvCxnSpPr/>
            <p:nvPr/>
          </p:nvCxnSpPr>
          <p:spPr>
            <a:xfrm>
              <a:off x="982525" y="595728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DB43183-B8C9-4A65-99D3-C20C3E3BA17F}"/>
                </a:ext>
              </a:extLst>
            </p:cNvPr>
            <p:cNvCxnSpPr/>
            <p:nvPr/>
          </p:nvCxnSpPr>
          <p:spPr>
            <a:xfrm>
              <a:off x="1508970" y="6100264"/>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2C84BDB-059A-4B17-860D-0001E7C1D651}"/>
                </a:ext>
              </a:extLst>
            </p:cNvPr>
            <p:cNvCxnSpPr/>
            <p:nvPr/>
          </p:nvCxnSpPr>
          <p:spPr>
            <a:xfrm>
              <a:off x="1508970" y="5526082"/>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037" name="Text Box 5">
            <a:extLst>
              <a:ext uri="{FF2B5EF4-FFF2-40B4-BE49-F238E27FC236}">
                <a16:creationId xmlns:a16="http://schemas.microsoft.com/office/drawing/2014/main" id="{C4259371-C688-49BF-B321-515975C1D267}"/>
              </a:ext>
            </a:extLst>
          </p:cNvPr>
          <p:cNvSpPr txBox="1">
            <a:spLocks noChangeArrowheads="1"/>
          </p:cNvSpPr>
          <p:nvPr/>
        </p:nvSpPr>
        <p:spPr bwMode="auto">
          <a:xfrm>
            <a:off x="395288" y="2349500"/>
            <a:ext cx="8353425"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5125" indent="-365125"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lnSpc>
                <a:spcPct val="150000"/>
              </a:lnSpc>
              <a:spcBef>
                <a:spcPct val="0"/>
              </a:spcBef>
              <a:spcAft>
                <a:spcPct val="50000"/>
              </a:spcAft>
            </a:pPr>
            <a:r>
              <a:rPr lang="en-US" altLang="en-US" sz="2400" b="0">
                <a:latin typeface="Calibri" panose="020F0502020204030204" pitchFamily="34" charset="0"/>
              </a:rPr>
              <a:t>É um procedimento importante, embora muitas vezes negligenciado;</a:t>
            </a:r>
          </a:p>
          <a:p>
            <a:pPr algn="just" eaLnBrk="1" hangingPunct="1">
              <a:lnSpc>
                <a:spcPct val="150000"/>
              </a:lnSpc>
              <a:spcBef>
                <a:spcPct val="0"/>
              </a:spcBef>
              <a:spcAft>
                <a:spcPct val="50000"/>
              </a:spcAft>
            </a:pPr>
            <a:r>
              <a:rPr lang="en-US" altLang="en-US" sz="2400" b="0">
                <a:latin typeface="Calibri" panose="020F0502020204030204" pitchFamily="34" charset="0"/>
              </a:rPr>
              <a:t>A principal metodologia consiste em determinar uma medida de concordância entre o resultado final (dendrograma) e a matriz de semelhança/dissemelhança inicial;</a:t>
            </a:r>
          </a:p>
          <a:p>
            <a:pPr algn="just" eaLnBrk="1" hangingPunct="1">
              <a:lnSpc>
                <a:spcPct val="150000"/>
              </a:lnSpc>
              <a:spcBef>
                <a:spcPct val="0"/>
              </a:spcBef>
              <a:spcAft>
                <a:spcPct val="50000"/>
              </a:spcAft>
            </a:pPr>
            <a:r>
              <a:rPr lang="en-US" altLang="en-US" sz="2400" b="0">
                <a:latin typeface="Calibri" panose="020F0502020204030204" pitchFamily="34" charset="0"/>
              </a:rPr>
              <a:t>Coeficiente de correlação cofenética.</a:t>
            </a:r>
          </a:p>
        </p:txBody>
      </p:sp>
      <p:sp>
        <p:nvSpPr>
          <p:cNvPr id="44038" name="Text Box 2">
            <a:extLst>
              <a:ext uri="{FF2B5EF4-FFF2-40B4-BE49-F238E27FC236}">
                <a16:creationId xmlns:a16="http://schemas.microsoft.com/office/drawing/2014/main" id="{563DF7AC-FAEE-49AC-8685-78CA7D7A14F6}"/>
              </a:ext>
            </a:extLst>
          </p:cNvPr>
          <p:cNvSpPr txBox="1">
            <a:spLocks noChangeArrowheads="1"/>
          </p:cNvSpPr>
          <p:nvPr/>
        </p:nvSpPr>
        <p:spPr bwMode="auto">
          <a:xfrm>
            <a:off x="395288" y="1343025"/>
            <a:ext cx="8351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sz="3600">
                <a:latin typeface="Calibri" panose="020F0502020204030204" pitchFamily="34" charset="0"/>
              </a:rPr>
              <a:t>Validação dos grupos</a:t>
            </a:r>
          </a:p>
        </p:txBody>
      </p:sp>
      <p:sp>
        <p:nvSpPr>
          <p:cNvPr id="18" name="Text Box 2">
            <a:extLst>
              <a:ext uri="{FF2B5EF4-FFF2-40B4-BE49-F238E27FC236}">
                <a16:creationId xmlns:a16="http://schemas.microsoft.com/office/drawing/2014/main" id="{7537061B-1151-47C1-A16F-135FFFDB979A}"/>
              </a:ext>
            </a:extLst>
          </p:cNvPr>
          <p:cNvSpPr txBox="1">
            <a:spLocks noChangeArrowheads="1"/>
          </p:cNvSpPr>
          <p:nvPr/>
        </p:nvSpPr>
        <p:spPr bwMode="auto">
          <a:xfrm>
            <a:off x="1116013" y="374650"/>
            <a:ext cx="543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dirty="0">
                <a:latin typeface="Calibri" panose="020F0502020204030204" pitchFamily="34" charset="0"/>
                <a:cs typeface="Helvetica" panose="020B0604020202020204" pitchFamily="34" charset="0"/>
              </a:rPr>
              <a:t>agrupamento</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F493C78-FF8B-44E0-87BB-F4599A483339}"/>
              </a:ext>
            </a:extLst>
          </p:cNvPr>
          <p:cNvCxnSpPr/>
          <p:nvPr/>
        </p:nvCxnSpPr>
        <p:spPr>
          <a:xfrm flipH="1">
            <a:off x="1116013" y="1036638"/>
            <a:ext cx="52197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45060" name="Group 90">
            <a:extLst>
              <a:ext uri="{FF2B5EF4-FFF2-40B4-BE49-F238E27FC236}">
                <a16:creationId xmlns:a16="http://schemas.microsoft.com/office/drawing/2014/main" id="{F5425D08-9E71-4D21-876D-16C80F5F7D0C}"/>
              </a:ext>
            </a:extLst>
          </p:cNvPr>
          <p:cNvGrpSpPr>
            <a:grpSpLocks/>
          </p:cNvGrpSpPr>
          <p:nvPr/>
        </p:nvGrpSpPr>
        <p:grpSpPr bwMode="auto">
          <a:xfrm>
            <a:off x="225425" y="115888"/>
            <a:ext cx="755650" cy="954087"/>
            <a:chOff x="821414" y="5013176"/>
            <a:chExt cx="1080120" cy="1363966"/>
          </a:xfrm>
        </p:grpSpPr>
        <p:cxnSp>
          <p:nvCxnSpPr>
            <p:cNvPr id="27" name="Straight Connector 26">
              <a:extLst>
                <a:ext uri="{FF2B5EF4-FFF2-40B4-BE49-F238E27FC236}">
                  <a16:creationId xmlns:a16="http://schemas.microsoft.com/office/drawing/2014/main" id="{369E12A2-FCBA-4307-999B-97C29DE8E699}"/>
                </a:ext>
              </a:extLst>
            </p:cNvPr>
            <p:cNvCxnSpPr/>
            <p:nvPr/>
          </p:nvCxnSpPr>
          <p:spPr>
            <a:xfrm>
              <a:off x="1626966" y="5526082"/>
              <a:ext cx="0" cy="574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3E755BD-2C93-42DA-A62F-C2C5270DF046}"/>
                </a:ext>
              </a:extLst>
            </p:cNvPr>
            <p:cNvCxnSpPr/>
            <p:nvPr/>
          </p:nvCxnSpPr>
          <p:spPr>
            <a:xfrm>
              <a:off x="1105060" y="5308210"/>
              <a:ext cx="0" cy="649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E6501770-CBD9-41EC-863A-1199BFB339A0}"/>
                </a:ext>
              </a:extLst>
            </p:cNvPr>
            <p:cNvSpPr/>
            <p:nvPr/>
          </p:nvSpPr>
          <p:spPr>
            <a:xfrm>
              <a:off x="821414" y="5013176"/>
              <a:ext cx="1080120" cy="1363966"/>
            </a:xfrm>
            <a:prstGeom prst="round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a:extLst>
                <a:ext uri="{FF2B5EF4-FFF2-40B4-BE49-F238E27FC236}">
                  <a16:creationId xmlns:a16="http://schemas.microsoft.com/office/drawing/2014/main" id="{E4176F44-FFD9-4EDD-B250-3AC40D3B06D7}"/>
                </a:ext>
              </a:extLst>
            </p:cNvPr>
            <p:cNvSpPr/>
            <p:nvPr/>
          </p:nvSpPr>
          <p:spPr>
            <a:xfrm>
              <a:off x="987063" y="5514734"/>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a:extLst>
                <a:ext uri="{FF2B5EF4-FFF2-40B4-BE49-F238E27FC236}">
                  <a16:creationId xmlns:a16="http://schemas.microsoft.com/office/drawing/2014/main" id="{05F70CD8-6705-4DBD-BC66-D778B5F10A5C}"/>
                </a:ext>
              </a:extLst>
            </p:cNvPr>
            <p:cNvSpPr/>
            <p:nvPr/>
          </p:nvSpPr>
          <p:spPr>
            <a:xfrm>
              <a:off x="1508970" y="5596436"/>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2" name="Straight Connector 31">
              <a:extLst>
                <a:ext uri="{FF2B5EF4-FFF2-40B4-BE49-F238E27FC236}">
                  <a16:creationId xmlns:a16="http://schemas.microsoft.com/office/drawing/2014/main" id="{72353CAF-BB8C-4D1A-9DE9-4796277BE2E1}"/>
                </a:ext>
              </a:extLst>
            </p:cNvPr>
            <p:cNvCxnSpPr/>
            <p:nvPr/>
          </p:nvCxnSpPr>
          <p:spPr>
            <a:xfrm>
              <a:off x="987063" y="559643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7947738-F347-4EBB-A5EA-89935EA2CB2E}"/>
                </a:ext>
              </a:extLst>
            </p:cNvPr>
            <p:cNvCxnSpPr/>
            <p:nvPr/>
          </p:nvCxnSpPr>
          <p:spPr>
            <a:xfrm>
              <a:off x="1508970" y="5750761"/>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9715AFC-E6D4-4F09-AD2F-94DCA8C0934E}"/>
                </a:ext>
              </a:extLst>
            </p:cNvPr>
            <p:cNvCxnSpPr/>
            <p:nvPr/>
          </p:nvCxnSpPr>
          <p:spPr>
            <a:xfrm>
              <a:off x="982525" y="5308210"/>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B63FB6D-3AEE-4CA2-AF69-9FF1BC81F9B4}"/>
                </a:ext>
              </a:extLst>
            </p:cNvPr>
            <p:cNvCxnSpPr/>
            <p:nvPr/>
          </p:nvCxnSpPr>
          <p:spPr>
            <a:xfrm>
              <a:off x="982525" y="595728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81504DE-BC21-4110-88CD-F5C259DA677E}"/>
                </a:ext>
              </a:extLst>
            </p:cNvPr>
            <p:cNvCxnSpPr/>
            <p:nvPr/>
          </p:nvCxnSpPr>
          <p:spPr>
            <a:xfrm>
              <a:off x="1508970" y="6100264"/>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4443FF6-6BD5-47F1-A76F-CDF819E8A793}"/>
                </a:ext>
              </a:extLst>
            </p:cNvPr>
            <p:cNvCxnSpPr/>
            <p:nvPr/>
          </p:nvCxnSpPr>
          <p:spPr>
            <a:xfrm>
              <a:off x="1508970" y="5526082"/>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061" name="Freeform 6">
            <a:extLst>
              <a:ext uri="{FF2B5EF4-FFF2-40B4-BE49-F238E27FC236}">
                <a16:creationId xmlns:a16="http://schemas.microsoft.com/office/drawing/2014/main" id="{36F96B29-9A55-451C-BD6E-EE31E16044F4}"/>
              </a:ext>
            </a:extLst>
          </p:cNvPr>
          <p:cNvSpPr>
            <a:spLocks/>
          </p:cNvSpPr>
          <p:nvPr/>
        </p:nvSpPr>
        <p:spPr bwMode="auto">
          <a:xfrm>
            <a:off x="3924300" y="2422525"/>
            <a:ext cx="1582738" cy="1366838"/>
          </a:xfrm>
          <a:custGeom>
            <a:avLst/>
            <a:gdLst>
              <a:gd name="T0" fmla="*/ 0 w 997"/>
              <a:gd name="T1" fmla="*/ 0 h 861"/>
              <a:gd name="T2" fmla="*/ 0 w 997"/>
              <a:gd name="T3" fmla="*/ 2147483647 h 861"/>
              <a:gd name="T4" fmla="*/ 2147483647 w 997"/>
              <a:gd name="T5" fmla="*/ 2147483647 h 861"/>
              <a:gd name="T6" fmla="*/ 0 w 997"/>
              <a:gd name="T7" fmla="*/ 0 h 8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97" h="861">
                <a:moveTo>
                  <a:pt x="0" y="0"/>
                </a:moveTo>
                <a:lnTo>
                  <a:pt x="0" y="861"/>
                </a:lnTo>
                <a:lnTo>
                  <a:pt x="997" y="861"/>
                </a:lnTo>
                <a:lnTo>
                  <a:pt x="0" y="0"/>
                </a:lnTo>
                <a:close/>
              </a:path>
            </a:pathLst>
          </a:custGeom>
          <a:solidFill>
            <a:srgbClr val="99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2" name="Rectangle 7">
            <a:extLst>
              <a:ext uri="{FF2B5EF4-FFF2-40B4-BE49-F238E27FC236}">
                <a16:creationId xmlns:a16="http://schemas.microsoft.com/office/drawing/2014/main" id="{44EBD332-58AE-43C3-AE79-8198261393D6}"/>
              </a:ext>
            </a:extLst>
          </p:cNvPr>
          <p:cNvSpPr>
            <a:spLocks noChangeArrowheads="1"/>
          </p:cNvSpPr>
          <p:nvPr/>
        </p:nvSpPr>
        <p:spPr bwMode="auto">
          <a:xfrm>
            <a:off x="611188" y="2420938"/>
            <a:ext cx="1871662" cy="1366837"/>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pt-PT" altLang="en-US" sz="2400"/>
          </a:p>
        </p:txBody>
      </p:sp>
      <p:sp>
        <p:nvSpPr>
          <p:cNvPr id="45063" name="AutoShape 8">
            <a:extLst>
              <a:ext uri="{FF2B5EF4-FFF2-40B4-BE49-F238E27FC236}">
                <a16:creationId xmlns:a16="http://schemas.microsoft.com/office/drawing/2014/main" id="{02A1E544-5A5D-4BAD-B897-67BD30784F7A}"/>
              </a:ext>
            </a:extLst>
          </p:cNvPr>
          <p:cNvSpPr>
            <a:spLocks noChangeArrowheads="1"/>
          </p:cNvSpPr>
          <p:nvPr/>
        </p:nvSpPr>
        <p:spPr bwMode="auto">
          <a:xfrm>
            <a:off x="2916238" y="2852738"/>
            <a:ext cx="576262" cy="504825"/>
          </a:xfrm>
          <a:prstGeom prst="rightArrow">
            <a:avLst>
              <a:gd name="adj1" fmla="val 50000"/>
              <a:gd name="adj2" fmla="val 28538"/>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pt-PT" altLang="en-US" sz="2400"/>
          </a:p>
        </p:txBody>
      </p:sp>
      <p:grpSp>
        <p:nvGrpSpPr>
          <p:cNvPr id="45064" name="Group 39">
            <a:extLst>
              <a:ext uri="{FF2B5EF4-FFF2-40B4-BE49-F238E27FC236}">
                <a16:creationId xmlns:a16="http://schemas.microsoft.com/office/drawing/2014/main" id="{FA74F2E3-860A-4905-BF98-AFBD5D09E47A}"/>
              </a:ext>
            </a:extLst>
          </p:cNvPr>
          <p:cNvGrpSpPr>
            <a:grpSpLocks/>
          </p:cNvGrpSpPr>
          <p:nvPr/>
        </p:nvGrpSpPr>
        <p:grpSpPr bwMode="auto">
          <a:xfrm>
            <a:off x="6804025" y="2349500"/>
            <a:ext cx="1152525" cy="1511300"/>
            <a:chOff x="4286" y="1389"/>
            <a:chExt cx="726" cy="952"/>
          </a:xfrm>
        </p:grpSpPr>
        <p:sp>
          <p:nvSpPr>
            <p:cNvPr id="45075" name="Line 10">
              <a:extLst>
                <a:ext uri="{FF2B5EF4-FFF2-40B4-BE49-F238E27FC236}">
                  <a16:creationId xmlns:a16="http://schemas.microsoft.com/office/drawing/2014/main" id="{9B0BF69C-E279-4755-8729-D1D8EBCA3C4C}"/>
                </a:ext>
              </a:extLst>
            </p:cNvPr>
            <p:cNvSpPr>
              <a:spLocks noChangeShapeType="1"/>
            </p:cNvSpPr>
            <p:nvPr/>
          </p:nvSpPr>
          <p:spPr bwMode="auto">
            <a:xfrm>
              <a:off x="4286" y="1525"/>
              <a:ext cx="0" cy="544"/>
            </a:xfrm>
            <a:prstGeom prst="line">
              <a:avLst/>
            </a:prstGeom>
            <a:noFill/>
            <a:ln w="2540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6" name="Line 11">
              <a:extLst>
                <a:ext uri="{FF2B5EF4-FFF2-40B4-BE49-F238E27FC236}">
                  <a16:creationId xmlns:a16="http://schemas.microsoft.com/office/drawing/2014/main" id="{7D07DB51-4954-453B-A2B7-69382F920960}"/>
                </a:ext>
              </a:extLst>
            </p:cNvPr>
            <p:cNvSpPr>
              <a:spLocks noChangeShapeType="1"/>
            </p:cNvSpPr>
            <p:nvPr/>
          </p:nvSpPr>
          <p:spPr bwMode="auto">
            <a:xfrm>
              <a:off x="4286" y="1525"/>
              <a:ext cx="499" cy="0"/>
            </a:xfrm>
            <a:prstGeom prst="line">
              <a:avLst/>
            </a:prstGeom>
            <a:noFill/>
            <a:ln w="2540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7" name="Line 12">
              <a:extLst>
                <a:ext uri="{FF2B5EF4-FFF2-40B4-BE49-F238E27FC236}">
                  <a16:creationId xmlns:a16="http://schemas.microsoft.com/office/drawing/2014/main" id="{558E979A-D7A5-4EBD-B8F2-39E4563F0A3C}"/>
                </a:ext>
              </a:extLst>
            </p:cNvPr>
            <p:cNvSpPr>
              <a:spLocks noChangeShapeType="1"/>
            </p:cNvSpPr>
            <p:nvPr/>
          </p:nvSpPr>
          <p:spPr bwMode="auto">
            <a:xfrm>
              <a:off x="4785" y="1389"/>
              <a:ext cx="0" cy="317"/>
            </a:xfrm>
            <a:prstGeom prst="line">
              <a:avLst/>
            </a:prstGeom>
            <a:noFill/>
            <a:ln w="2540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8" name="Line 13">
              <a:extLst>
                <a:ext uri="{FF2B5EF4-FFF2-40B4-BE49-F238E27FC236}">
                  <a16:creationId xmlns:a16="http://schemas.microsoft.com/office/drawing/2014/main" id="{357B88A5-B83E-47D0-BF32-1C98D2F52E03}"/>
                </a:ext>
              </a:extLst>
            </p:cNvPr>
            <p:cNvSpPr>
              <a:spLocks noChangeShapeType="1"/>
            </p:cNvSpPr>
            <p:nvPr/>
          </p:nvSpPr>
          <p:spPr bwMode="auto">
            <a:xfrm>
              <a:off x="4785" y="1389"/>
              <a:ext cx="227" cy="0"/>
            </a:xfrm>
            <a:prstGeom prst="line">
              <a:avLst/>
            </a:prstGeom>
            <a:noFill/>
            <a:ln w="2540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9" name="Line 14">
              <a:extLst>
                <a:ext uri="{FF2B5EF4-FFF2-40B4-BE49-F238E27FC236}">
                  <a16:creationId xmlns:a16="http://schemas.microsoft.com/office/drawing/2014/main" id="{622D1C2C-CEAB-44C6-9371-42EC681F2037}"/>
                </a:ext>
              </a:extLst>
            </p:cNvPr>
            <p:cNvSpPr>
              <a:spLocks noChangeShapeType="1"/>
            </p:cNvSpPr>
            <p:nvPr/>
          </p:nvSpPr>
          <p:spPr bwMode="auto">
            <a:xfrm>
              <a:off x="4785" y="1706"/>
              <a:ext cx="227" cy="0"/>
            </a:xfrm>
            <a:prstGeom prst="line">
              <a:avLst/>
            </a:prstGeom>
            <a:noFill/>
            <a:ln w="2540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0" name="Line 15">
              <a:extLst>
                <a:ext uri="{FF2B5EF4-FFF2-40B4-BE49-F238E27FC236}">
                  <a16:creationId xmlns:a16="http://schemas.microsoft.com/office/drawing/2014/main" id="{92BC9BBA-1ADE-425B-A0A4-5A7230D5FA5E}"/>
                </a:ext>
              </a:extLst>
            </p:cNvPr>
            <p:cNvSpPr>
              <a:spLocks noChangeShapeType="1"/>
            </p:cNvSpPr>
            <p:nvPr/>
          </p:nvSpPr>
          <p:spPr bwMode="auto">
            <a:xfrm>
              <a:off x="4286" y="2069"/>
              <a:ext cx="227" cy="0"/>
            </a:xfrm>
            <a:prstGeom prst="line">
              <a:avLst/>
            </a:prstGeom>
            <a:noFill/>
            <a:ln w="2540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1" name="Line 16">
              <a:extLst>
                <a:ext uri="{FF2B5EF4-FFF2-40B4-BE49-F238E27FC236}">
                  <a16:creationId xmlns:a16="http://schemas.microsoft.com/office/drawing/2014/main" id="{849102F0-CE13-464E-986B-615E094B63BE}"/>
                </a:ext>
              </a:extLst>
            </p:cNvPr>
            <p:cNvSpPr>
              <a:spLocks noChangeShapeType="1"/>
            </p:cNvSpPr>
            <p:nvPr/>
          </p:nvSpPr>
          <p:spPr bwMode="auto">
            <a:xfrm>
              <a:off x="4513" y="1888"/>
              <a:ext cx="0" cy="317"/>
            </a:xfrm>
            <a:prstGeom prst="line">
              <a:avLst/>
            </a:prstGeom>
            <a:noFill/>
            <a:ln w="2540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2" name="Line 17">
              <a:extLst>
                <a:ext uri="{FF2B5EF4-FFF2-40B4-BE49-F238E27FC236}">
                  <a16:creationId xmlns:a16="http://schemas.microsoft.com/office/drawing/2014/main" id="{B65933C0-A087-40CC-9E75-9DA8714E6D91}"/>
                </a:ext>
              </a:extLst>
            </p:cNvPr>
            <p:cNvSpPr>
              <a:spLocks noChangeShapeType="1"/>
            </p:cNvSpPr>
            <p:nvPr/>
          </p:nvSpPr>
          <p:spPr bwMode="auto">
            <a:xfrm>
              <a:off x="4513" y="1888"/>
              <a:ext cx="499" cy="0"/>
            </a:xfrm>
            <a:prstGeom prst="line">
              <a:avLst/>
            </a:prstGeom>
            <a:noFill/>
            <a:ln w="2540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3" name="Line 18">
              <a:extLst>
                <a:ext uri="{FF2B5EF4-FFF2-40B4-BE49-F238E27FC236}">
                  <a16:creationId xmlns:a16="http://schemas.microsoft.com/office/drawing/2014/main" id="{04172C2D-E82E-477F-98F2-DA36C84F9457}"/>
                </a:ext>
              </a:extLst>
            </p:cNvPr>
            <p:cNvSpPr>
              <a:spLocks noChangeShapeType="1"/>
            </p:cNvSpPr>
            <p:nvPr/>
          </p:nvSpPr>
          <p:spPr bwMode="auto">
            <a:xfrm>
              <a:off x="4513" y="2205"/>
              <a:ext cx="227" cy="0"/>
            </a:xfrm>
            <a:prstGeom prst="line">
              <a:avLst/>
            </a:prstGeom>
            <a:noFill/>
            <a:ln w="2540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4" name="Line 19">
              <a:extLst>
                <a:ext uri="{FF2B5EF4-FFF2-40B4-BE49-F238E27FC236}">
                  <a16:creationId xmlns:a16="http://schemas.microsoft.com/office/drawing/2014/main" id="{68B2773F-5F78-47FC-921E-FE9CB0F7C8A0}"/>
                </a:ext>
              </a:extLst>
            </p:cNvPr>
            <p:cNvSpPr>
              <a:spLocks noChangeShapeType="1"/>
            </p:cNvSpPr>
            <p:nvPr/>
          </p:nvSpPr>
          <p:spPr bwMode="auto">
            <a:xfrm>
              <a:off x="4740" y="2024"/>
              <a:ext cx="0" cy="317"/>
            </a:xfrm>
            <a:prstGeom prst="line">
              <a:avLst/>
            </a:prstGeom>
            <a:noFill/>
            <a:ln w="2540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5" name="Line 20">
              <a:extLst>
                <a:ext uri="{FF2B5EF4-FFF2-40B4-BE49-F238E27FC236}">
                  <a16:creationId xmlns:a16="http://schemas.microsoft.com/office/drawing/2014/main" id="{E602BD09-818C-4D88-A215-564F7B943DC9}"/>
                </a:ext>
              </a:extLst>
            </p:cNvPr>
            <p:cNvSpPr>
              <a:spLocks noChangeShapeType="1"/>
            </p:cNvSpPr>
            <p:nvPr/>
          </p:nvSpPr>
          <p:spPr bwMode="auto">
            <a:xfrm>
              <a:off x="4740" y="2024"/>
              <a:ext cx="272" cy="0"/>
            </a:xfrm>
            <a:prstGeom prst="line">
              <a:avLst/>
            </a:prstGeom>
            <a:noFill/>
            <a:ln w="2540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6" name="Line 21">
              <a:extLst>
                <a:ext uri="{FF2B5EF4-FFF2-40B4-BE49-F238E27FC236}">
                  <a16:creationId xmlns:a16="http://schemas.microsoft.com/office/drawing/2014/main" id="{82F133B6-E6A0-452F-80EB-1947FECB0083}"/>
                </a:ext>
              </a:extLst>
            </p:cNvPr>
            <p:cNvSpPr>
              <a:spLocks noChangeShapeType="1"/>
            </p:cNvSpPr>
            <p:nvPr/>
          </p:nvSpPr>
          <p:spPr bwMode="auto">
            <a:xfrm>
              <a:off x="4740" y="2341"/>
              <a:ext cx="272" cy="0"/>
            </a:xfrm>
            <a:prstGeom prst="line">
              <a:avLst/>
            </a:prstGeom>
            <a:noFill/>
            <a:ln w="2540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5065" name="AutoShape 22">
            <a:extLst>
              <a:ext uri="{FF2B5EF4-FFF2-40B4-BE49-F238E27FC236}">
                <a16:creationId xmlns:a16="http://schemas.microsoft.com/office/drawing/2014/main" id="{22844DBC-FCC2-401F-9858-80EB080F0C00}"/>
              </a:ext>
            </a:extLst>
          </p:cNvPr>
          <p:cNvSpPr>
            <a:spLocks noChangeArrowheads="1"/>
          </p:cNvSpPr>
          <p:nvPr/>
        </p:nvSpPr>
        <p:spPr bwMode="auto">
          <a:xfrm>
            <a:off x="5578475" y="2852738"/>
            <a:ext cx="576263" cy="504825"/>
          </a:xfrm>
          <a:prstGeom prst="rightArrow">
            <a:avLst>
              <a:gd name="adj1" fmla="val 50000"/>
              <a:gd name="adj2" fmla="val 28538"/>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pt-PT" altLang="en-US" sz="2400"/>
          </a:p>
        </p:txBody>
      </p:sp>
      <p:sp>
        <p:nvSpPr>
          <p:cNvPr id="45066" name="Text Box 23">
            <a:extLst>
              <a:ext uri="{FF2B5EF4-FFF2-40B4-BE49-F238E27FC236}">
                <a16:creationId xmlns:a16="http://schemas.microsoft.com/office/drawing/2014/main" id="{0DBBDFA6-7404-4C50-A49A-B68D5E414F6B}"/>
              </a:ext>
            </a:extLst>
          </p:cNvPr>
          <p:cNvSpPr txBox="1">
            <a:spLocks noChangeArrowheads="1"/>
          </p:cNvSpPr>
          <p:nvPr/>
        </p:nvSpPr>
        <p:spPr bwMode="auto">
          <a:xfrm>
            <a:off x="454025" y="1908175"/>
            <a:ext cx="21526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sz="1800" b="0">
                <a:latin typeface="Calibri" panose="020F0502020204030204" pitchFamily="34" charset="0"/>
              </a:rPr>
              <a:t>Matriz inicial</a:t>
            </a:r>
            <a:endParaRPr lang="en-US" altLang="en-US" sz="1800" b="0">
              <a:latin typeface="Calibri" panose="020F0502020204030204" pitchFamily="34" charset="0"/>
            </a:endParaRPr>
          </a:p>
        </p:txBody>
      </p:sp>
      <p:sp>
        <p:nvSpPr>
          <p:cNvPr id="45067" name="Text Box 24">
            <a:extLst>
              <a:ext uri="{FF2B5EF4-FFF2-40B4-BE49-F238E27FC236}">
                <a16:creationId xmlns:a16="http://schemas.microsoft.com/office/drawing/2014/main" id="{56CCF0C3-8BBF-4E43-8022-1664D7496C1C}"/>
              </a:ext>
            </a:extLst>
          </p:cNvPr>
          <p:cNvSpPr txBox="1">
            <a:spLocks noChangeArrowheads="1"/>
          </p:cNvSpPr>
          <p:nvPr/>
        </p:nvSpPr>
        <p:spPr bwMode="auto">
          <a:xfrm>
            <a:off x="3203575" y="1774825"/>
            <a:ext cx="302418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sz="1800" b="0">
                <a:latin typeface="Calibri" panose="020F0502020204030204" pitchFamily="34" charset="0"/>
              </a:rPr>
              <a:t>Matriz de semelhança/</a:t>
            </a:r>
          </a:p>
          <a:p>
            <a:pPr algn="ctr" eaLnBrk="1" hangingPunct="1">
              <a:spcBef>
                <a:spcPct val="0"/>
              </a:spcBef>
              <a:buFontTx/>
              <a:buNone/>
            </a:pPr>
            <a:r>
              <a:rPr lang="pt-PT" altLang="en-US" sz="1800" b="0">
                <a:latin typeface="Calibri" panose="020F0502020204030204" pitchFamily="34" charset="0"/>
              </a:rPr>
              <a:t>dissemelhança</a:t>
            </a:r>
            <a:endParaRPr lang="en-US" altLang="en-US" sz="1800" b="0">
              <a:latin typeface="Calibri" panose="020F0502020204030204" pitchFamily="34" charset="0"/>
            </a:endParaRPr>
          </a:p>
        </p:txBody>
      </p:sp>
      <p:sp>
        <p:nvSpPr>
          <p:cNvPr id="45068" name="Text Box 25">
            <a:extLst>
              <a:ext uri="{FF2B5EF4-FFF2-40B4-BE49-F238E27FC236}">
                <a16:creationId xmlns:a16="http://schemas.microsoft.com/office/drawing/2014/main" id="{2C0F2DC5-B311-425A-8555-9A52E816CBCE}"/>
              </a:ext>
            </a:extLst>
          </p:cNvPr>
          <p:cNvSpPr txBox="1">
            <a:spLocks noChangeArrowheads="1"/>
          </p:cNvSpPr>
          <p:nvPr/>
        </p:nvSpPr>
        <p:spPr bwMode="auto">
          <a:xfrm>
            <a:off x="6656388" y="1793875"/>
            <a:ext cx="147478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sz="1800" b="0">
                <a:latin typeface="Calibri" panose="020F0502020204030204" pitchFamily="34" charset="0"/>
              </a:rPr>
              <a:t>Dendrograma</a:t>
            </a:r>
            <a:endParaRPr lang="en-US" altLang="en-US" sz="1800" b="0">
              <a:latin typeface="Calibri" panose="020F0502020204030204" pitchFamily="34" charset="0"/>
            </a:endParaRPr>
          </a:p>
        </p:txBody>
      </p:sp>
      <p:sp>
        <p:nvSpPr>
          <p:cNvPr id="45069" name="Freeform 32">
            <a:extLst>
              <a:ext uri="{FF2B5EF4-FFF2-40B4-BE49-F238E27FC236}">
                <a16:creationId xmlns:a16="http://schemas.microsoft.com/office/drawing/2014/main" id="{CDDF7DB7-B48E-4B40-9F99-64F5000D060B}"/>
              </a:ext>
            </a:extLst>
          </p:cNvPr>
          <p:cNvSpPr>
            <a:spLocks/>
          </p:cNvSpPr>
          <p:nvPr/>
        </p:nvSpPr>
        <p:spPr bwMode="auto">
          <a:xfrm>
            <a:off x="3925888" y="5157788"/>
            <a:ext cx="1582737" cy="1366837"/>
          </a:xfrm>
          <a:custGeom>
            <a:avLst/>
            <a:gdLst>
              <a:gd name="T0" fmla="*/ 0 w 997"/>
              <a:gd name="T1" fmla="*/ 0 h 861"/>
              <a:gd name="T2" fmla="*/ 0 w 997"/>
              <a:gd name="T3" fmla="*/ 2147483647 h 861"/>
              <a:gd name="T4" fmla="*/ 2147483647 w 997"/>
              <a:gd name="T5" fmla="*/ 2147483647 h 861"/>
              <a:gd name="T6" fmla="*/ 0 w 997"/>
              <a:gd name="T7" fmla="*/ 0 h 8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97" h="861">
                <a:moveTo>
                  <a:pt x="0" y="0"/>
                </a:moveTo>
                <a:lnTo>
                  <a:pt x="0" y="861"/>
                </a:lnTo>
                <a:lnTo>
                  <a:pt x="997" y="861"/>
                </a:lnTo>
                <a:lnTo>
                  <a:pt x="0" y="0"/>
                </a:lnTo>
                <a:close/>
              </a:path>
            </a:pathLst>
          </a:custGeom>
          <a:solidFill>
            <a:srgbClr val="99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0" name="AutoShape 33">
            <a:extLst>
              <a:ext uri="{FF2B5EF4-FFF2-40B4-BE49-F238E27FC236}">
                <a16:creationId xmlns:a16="http://schemas.microsoft.com/office/drawing/2014/main" id="{ABC1C329-A75F-4371-8846-A3CB74075621}"/>
              </a:ext>
            </a:extLst>
          </p:cNvPr>
          <p:cNvSpPr>
            <a:spLocks noChangeArrowheads="1"/>
          </p:cNvSpPr>
          <p:nvPr/>
        </p:nvSpPr>
        <p:spPr bwMode="auto">
          <a:xfrm>
            <a:off x="4346575" y="4222750"/>
            <a:ext cx="431800" cy="863600"/>
          </a:xfrm>
          <a:prstGeom prst="upDownArrow">
            <a:avLst>
              <a:gd name="adj1" fmla="val 50000"/>
              <a:gd name="adj2" fmla="val 4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pt-PT" altLang="en-US" sz="2400"/>
          </a:p>
        </p:txBody>
      </p:sp>
      <p:sp>
        <p:nvSpPr>
          <p:cNvPr id="45071" name="Text Box 34">
            <a:extLst>
              <a:ext uri="{FF2B5EF4-FFF2-40B4-BE49-F238E27FC236}">
                <a16:creationId xmlns:a16="http://schemas.microsoft.com/office/drawing/2014/main" id="{7141F564-F2A0-4C29-AB98-0F94ACEA4B93}"/>
              </a:ext>
            </a:extLst>
          </p:cNvPr>
          <p:cNvSpPr txBox="1">
            <a:spLocks noChangeArrowheads="1"/>
          </p:cNvSpPr>
          <p:nvPr/>
        </p:nvSpPr>
        <p:spPr bwMode="auto">
          <a:xfrm>
            <a:off x="5219700" y="5805488"/>
            <a:ext cx="30241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sz="1800" b="0">
                <a:latin typeface="Calibri" panose="020F0502020204030204" pitchFamily="34" charset="0"/>
              </a:rPr>
              <a:t>Matriz de semelhança/</a:t>
            </a:r>
          </a:p>
          <a:p>
            <a:pPr algn="ctr" eaLnBrk="1" hangingPunct="1">
              <a:spcBef>
                <a:spcPct val="0"/>
              </a:spcBef>
              <a:buFontTx/>
              <a:buNone/>
            </a:pPr>
            <a:r>
              <a:rPr lang="pt-PT" altLang="en-US" sz="1800" b="0">
                <a:latin typeface="Calibri" panose="020F0502020204030204" pitchFamily="34" charset="0"/>
              </a:rPr>
              <a:t>dissemelhança</a:t>
            </a:r>
            <a:endParaRPr lang="en-US" altLang="en-US" sz="1800" b="0">
              <a:latin typeface="Calibri" panose="020F0502020204030204" pitchFamily="34" charset="0"/>
            </a:endParaRPr>
          </a:p>
        </p:txBody>
      </p:sp>
      <p:sp>
        <p:nvSpPr>
          <p:cNvPr id="45072" name="Text Box 35">
            <a:extLst>
              <a:ext uri="{FF2B5EF4-FFF2-40B4-BE49-F238E27FC236}">
                <a16:creationId xmlns:a16="http://schemas.microsoft.com/office/drawing/2014/main" id="{CBA7C9FC-C839-4BE8-9F0D-31D3E8F04B0C}"/>
              </a:ext>
            </a:extLst>
          </p:cNvPr>
          <p:cNvSpPr txBox="1">
            <a:spLocks noChangeArrowheads="1"/>
          </p:cNvSpPr>
          <p:nvPr/>
        </p:nvSpPr>
        <p:spPr bwMode="auto">
          <a:xfrm>
            <a:off x="2051050" y="4089400"/>
            <a:ext cx="201612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sz="1800" b="0">
                <a:latin typeface="Calibri" panose="020F0502020204030204" pitchFamily="34" charset="0"/>
              </a:rPr>
              <a:t>Coeficiente de </a:t>
            </a:r>
          </a:p>
          <a:p>
            <a:pPr algn="ctr" eaLnBrk="1" hangingPunct="1">
              <a:spcBef>
                <a:spcPct val="0"/>
              </a:spcBef>
              <a:buFontTx/>
              <a:buNone/>
            </a:pPr>
            <a:r>
              <a:rPr lang="pt-PT" altLang="en-US" sz="1800" b="0">
                <a:latin typeface="Calibri" panose="020F0502020204030204" pitchFamily="34" charset="0"/>
              </a:rPr>
              <a:t>correlação </a:t>
            </a:r>
          </a:p>
          <a:p>
            <a:pPr algn="ctr" eaLnBrk="1" hangingPunct="1">
              <a:spcBef>
                <a:spcPct val="0"/>
              </a:spcBef>
              <a:buFontTx/>
              <a:buNone/>
            </a:pPr>
            <a:r>
              <a:rPr lang="pt-PT" altLang="en-US" sz="1800" b="0">
                <a:latin typeface="Calibri" panose="020F0502020204030204" pitchFamily="34" charset="0"/>
              </a:rPr>
              <a:t>cofenética</a:t>
            </a:r>
            <a:endParaRPr lang="en-US" altLang="en-US" sz="1800" b="0">
              <a:latin typeface="Calibri" panose="020F0502020204030204" pitchFamily="34" charset="0"/>
            </a:endParaRPr>
          </a:p>
        </p:txBody>
      </p:sp>
      <p:sp>
        <p:nvSpPr>
          <p:cNvPr id="45073" name="Text Box 2">
            <a:extLst>
              <a:ext uri="{FF2B5EF4-FFF2-40B4-BE49-F238E27FC236}">
                <a16:creationId xmlns:a16="http://schemas.microsoft.com/office/drawing/2014/main" id="{40F6F103-6B86-4BC6-B6EE-C3ADAE2BF418}"/>
              </a:ext>
            </a:extLst>
          </p:cNvPr>
          <p:cNvSpPr txBox="1">
            <a:spLocks noChangeArrowheads="1"/>
          </p:cNvSpPr>
          <p:nvPr/>
        </p:nvSpPr>
        <p:spPr bwMode="auto">
          <a:xfrm>
            <a:off x="395288" y="1127125"/>
            <a:ext cx="8351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sz="3600">
                <a:latin typeface="Calibri" panose="020F0502020204030204" pitchFamily="34" charset="0"/>
              </a:rPr>
              <a:t>Validação dos grupos</a:t>
            </a:r>
          </a:p>
        </p:txBody>
      </p:sp>
      <p:sp>
        <p:nvSpPr>
          <p:cNvPr id="45074" name="AutoShape 40">
            <a:extLst>
              <a:ext uri="{FF2B5EF4-FFF2-40B4-BE49-F238E27FC236}">
                <a16:creationId xmlns:a16="http://schemas.microsoft.com/office/drawing/2014/main" id="{4FA64C88-E8E8-42F2-B062-8CA5248DB7E5}"/>
              </a:ext>
            </a:extLst>
          </p:cNvPr>
          <p:cNvSpPr>
            <a:spLocks noChangeArrowheads="1"/>
          </p:cNvSpPr>
          <p:nvPr/>
        </p:nvSpPr>
        <p:spPr bwMode="auto">
          <a:xfrm rot="8010027">
            <a:off x="5582443" y="4463257"/>
            <a:ext cx="1173163" cy="6477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Text Box 2">
            <a:extLst>
              <a:ext uri="{FF2B5EF4-FFF2-40B4-BE49-F238E27FC236}">
                <a16:creationId xmlns:a16="http://schemas.microsoft.com/office/drawing/2014/main" id="{08F613C4-22E0-4D97-B381-CCF2D5B274DB}"/>
              </a:ext>
            </a:extLst>
          </p:cNvPr>
          <p:cNvSpPr txBox="1">
            <a:spLocks noChangeArrowheads="1"/>
          </p:cNvSpPr>
          <p:nvPr/>
        </p:nvSpPr>
        <p:spPr bwMode="auto">
          <a:xfrm>
            <a:off x="1116013" y="374650"/>
            <a:ext cx="543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dirty="0">
                <a:latin typeface="Calibri" panose="020F0502020204030204" pitchFamily="34" charset="0"/>
                <a:cs typeface="Helvetica" panose="020B0604020202020204" pitchFamily="34" charset="0"/>
              </a:rPr>
              <a:t>agrupamento</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39D1D7-4B6B-4561-AFA5-97E529A12D2D}"/>
              </a:ext>
            </a:extLst>
          </p:cNvPr>
          <p:cNvPicPr>
            <a:picLocks noChangeAspect="1"/>
          </p:cNvPicPr>
          <p:nvPr/>
        </p:nvPicPr>
        <p:blipFill>
          <a:blip r:embed="rId2"/>
          <a:stretch>
            <a:fillRect/>
          </a:stretch>
        </p:blipFill>
        <p:spPr>
          <a:xfrm>
            <a:off x="0" y="1591086"/>
            <a:ext cx="9144000" cy="3675827"/>
          </a:xfrm>
          <a:prstGeom prst="rect">
            <a:avLst/>
          </a:prstGeom>
        </p:spPr>
      </p:pic>
    </p:spTree>
    <p:extLst>
      <p:ext uri="{BB962C8B-B14F-4D97-AF65-F5344CB8AC3E}">
        <p14:creationId xmlns:p14="http://schemas.microsoft.com/office/powerpoint/2010/main" val="18291762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90D4E0-CF48-4EB5-B365-18EEBF8D4672}"/>
              </a:ext>
            </a:extLst>
          </p:cNvPr>
          <p:cNvPicPr>
            <a:picLocks noChangeAspect="1"/>
          </p:cNvPicPr>
          <p:nvPr/>
        </p:nvPicPr>
        <p:blipFill>
          <a:blip r:embed="rId2"/>
          <a:stretch>
            <a:fillRect/>
          </a:stretch>
        </p:blipFill>
        <p:spPr>
          <a:xfrm>
            <a:off x="0" y="5382612"/>
            <a:ext cx="9144000" cy="379026"/>
          </a:xfrm>
          <a:prstGeom prst="rect">
            <a:avLst/>
          </a:prstGeom>
        </p:spPr>
      </p:pic>
      <p:sp>
        <p:nvSpPr>
          <p:cNvPr id="3" name="TextBox 2">
            <a:extLst>
              <a:ext uri="{FF2B5EF4-FFF2-40B4-BE49-F238E27FC236}">
                <a16:creationId xmlns:a16="http://schemas.microsoft.com/office/drawing/2014/main" id="{3C36F268-84F8-4C94-9543-BA586BA6297B}"/>
              </a:ext>
            </a:extLst>
          </p:cNvPr>
          <p:cNvSpPr txBox="1"/>
          <p:nvPr/>
        </p:nvSpPr>
        <p:spPr>
          <a:xfrm>
            <a:off x="285750" y="6293237"/>
            <a:ext cx="8858250" cy="276999"/>
          </a:xfrm>
          <a:prstGeom prst="rect">
            <a:avLst/>
          </a:prstGeom>
          <a:noFill/>
        </p:spPr>
        <p:txBody>
          <a:bodyPr wrap="square" rtlCol="0">
            <a:spAutoFit/>
          </a:bodyPr>
          <a:lstStyle/>
          <a:p>
            <a:r>
              <a:rPr lang="en-US" sz="1200" dirty="0"/>
              <a:t>https://stats.stackexchange.com/questions/149852/validate-dendrogram-in-cluster-analysis-what-is-the-meaning-of-cophenetic-corre</a:t>
            </a:r>
          </a:p>
        </p:txBody>
      </p:sp>
      <p:pic>
        <p:nvPicPr>
          <p:cNvPr id="4" name="Picture 3">
            <a:extLst>
              <a:ext uri="{FF2B5EF4-FFF2-40B4-BE49-F238E27FC236}">
                <a16:creationId xmlns:a16="http://schemas.microsoft.com/office/drawing/2014/main" id="{777A75BF-55CB-410B-AAEE-04AC12D25937}"/>
              </a:ext>
            </a:extLst>
          </p:cNvPr>
          <p:cNvPicPr>
            <a:picLocks noChangeAspect="1"/>
          </p:cNvPicPr>
          <p:nvPr/>
        </p:nvPicPr>
        <p:blipFill>
          <a:blip r:embed="rId3"/>
          <a:stretch>
            <a:fillRect/>
          </a:stretch>
        </p:blipFill>
        <p:spPr>
          <a:xfrm>
            <a:off x="0" y="775915"/>
            <a:ext cx="9144000" cy="3677396"/>
          </a:xfrm>
          <a:prstGeom prst="rect">
            <a:avLst/>
          </a:prstGeom>
        </p:spPr>
      </p:pic>
    </p:spTree>
    <p:extLst>
      <p:ext uri="{BB962C8B-B14F-4D97-AF65-F5344CB8AC3E}">
        <p14:creationId xmlns:p14="http://schemas.microsoft.com/office/powerpoint/2010/main" val="24280895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AF18F61-8C1F-4F1E-8204-842EA7E136B2}"/>
              </a:ext>
            </a:extLst>
          </p:cNvPr>
          <p:cNvCxnSpPr/>
          <p:nvPr/>
        </p:nvCxnSpPr>
        <p:spPr>
          <a:xfrm flipH="1">
            <a:off x="1116013" y="1036638"/>
            <a:ext cx="52197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47108" name="Group 90">
            <a:extLst>
              <a:ext uri="{FF2B5EF4-FFF2-40B4-BE49-F238E27FC236}">
                <a16:creationId xmlns:a16="http://schemas.microsoft.com/office/drawing/2014/main" id="{1D3C2416-3F7E-4084-AA34-44DECD4CAFD8}"/>
              </a:ext>
            </a:extLst>
          </p:cNvPr>
          <p:cNvGrpSpPr>
            <a:grpSpLocks/>
          </p:cNvGrpSpPr>
          <p:nvPr/>
        </p:nvGrpSpPr>
        <p:grpSpPr bwMode="auto">
          <a:xfrm>
            <a:off x="225425" y="115888"/>
            <a:ext cx="755650" cy="954087"/>
            <a:chOff x="821414" y="5013176"/>
            <a:chExt cx="1080120" cy="1363966"/>
          </a:xfrm>
        </p:grpSpPr>
        <p:cxnSp>
          <p:nvCxnSpPr>
            <p:cNvPr id="27" name="Straight Connector 26">
              <a:extLst>
                <a:ext uri="{FF2B5EF4-FFF2-40B4-BE49-F238E27FC236}">
                  <a16:creationId xmlns:a16="http://schemas.microsoft.com/office/drawing/2014/main" id="{210E78EF-D874-4AFD-9A28-A6C11FEAAC49}"/>
                </a:ext>
              </a:extLst>
            </p:cNvPr>
            <p:cNvCxnSpPr/>
            <p:nvPr/>
          </p:nvCxnSpPr>
          <p:spPr>
            <a:xfrm>
              <a:off x="1626966" y="5526082"/>
              <a:ext cx="0" cy="574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9656CF8-35C0-48D4-A4B6-D98EBE4C3680}"/>
                </a:ext>
              </a:extLst>
            </p:cNvPr>
            <p:cNvCxnSpPr/>
            <p:nvPr/>
          </p:nvCxnSpPr>
          <p:spPr>
            <a:xfrm>
              <a:off x="1105060" y="5308210"/>
              <a:ext cx="0" cy="649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1B4F9319-0402-4D01-8BEC-041EAF5E6C5A}"/>
                </a:ext>
              </a:extLst>
            </p:cNvPr>
            <p:cNvSpPr/>
            <p:nvPr/>
          </p:nvSpPr>
          <p:spPr>
            <a:xfrm>
              <a:off x="821414" y="5013176"/>
              <a:ext cx="1080120" cy="1363966"/>
            </a:xfrm>
            <a:prstGeom prst="round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a:extLst>
                <a:ext uri="{FF2B5EF4-FFF2-40B4-BE49-F238E27FC236}">
                  <a16:creationId xmlns:a16="http://schemas.microsoft.com/office/drawing/2014/main" id="{D5A48196-78AB-47BC-AAFE-26C02F3D69D9}"/>
                </a:ext>
              </a:extLst>
            </p:cNvPr>
            <p:cNvSpPr/>
            <p:nvPr/>
          </p:nvSpPr>
          <p:spPr>
            <a:xfrm>
              <a:off x="987063" y="5514734"/>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a:extLst>
                <a:ext uri="{FF2B5EF4-FFF2-40B4-BE49-F238E27FC236}">
                  <a16:creationId xmlns:a16="http://schemas.microsoft.com/office/drawing/2014/main" id="{D4D897B7-CAC1-4EFE-9D15-CFAD477DBA31}"/>
                </a:ext>
              </a:extLst>
            </p:cNvPr>
            <p:cNvSpPr/>
            <p:nvPr/>
          </p:nvSpPr>
          <p:spPr>
            <a:xfrm>
              <a:off x="1508970" y="5596436"/>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2" name="Straight Connector 31">
              <a:extLst>
                <a:ext uri="{FF2B5EF4-FFF2-40B4-BE49-F238E27FC236}">
                  <a16:creationId xmlns:a16="http://schemas.microsoft.com/office/drawing/2014/main" id="{A440CD6A-08BC-4F6A-99E2-7F0F9E843A15}"/>
                </a:ext>
              </a:extLst>
            </p:cNvPr>
            <p:cNvCxnSpPr/>
            <p:nvPr/>
          </p:nvCxnSpPr>
          <p:spPr>
            <a:xfrm>
              <a:off x="987063" y="559643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903E77D-3420-4472-9AD9-81839A6B7DF1}"/>
                </a:ext>
              </a:extLst>
            </p:cNvPr>
            <p:cNvCxnSpPr/>
            <p:nvPr/>
          </p:nvCxnSpPr>
          <p:spPr>
            <a:xfrm>
              <a:off x="1508970" y="5750761"/>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DE8E79E-7362-401A-8C93-FEF027A32C52}"/>
                </a:ext>
              </a:extLst>
            </p:cNvPr>
            <p:cNvCxnSpPr/>
            <p:nvPr/>
          </p:nvCxnSpPr>
          <p:spPr>
            <a:xfrm>
              <a:off x="982525" y="5308210"/>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1A7FBF7-C4C5-4113-9E27-ACCFCE7B918A}"/>
                </a:ext>
              </a:extLst>
            </p:cNvPr>
            <p:cNvCxnSpPr/>
            <p:nvPr/>
          </p:nvCxnSpPr>
          <p:spPr>
            <a:xfrm>
              <a:off x="982525" y="595728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5B28D81-BD38-4843-99AD-9DFA69376A78}"/>
                </a:ext>
              </a:extLst>
            </p:cNvPr>
            <p:cNvCxnSpPr/>
            <p:nvPr/>
          </p:nvCxnSpPr>
          <p:spPr>
            <a:xfrm>
              <a:off x="1508970" y="6100264"/>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1D5D37-F3AA-44E1-AC1F-A593B977DA43}"/>
                </a:ext>
              </a:extLst>
            </p:cNvPr>
            <p:cNvCxnSpPr/>
            <p:nvPr/>
          </p:nvCxnSpPr>
          <p:spPr>
            <a:xfrm>
              <a:off x="1508970" y="5526082"/>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109" name="Rectangle 6">
            <a:extLst>
              <a:ext uri="{FF2B5EF4-FFF2-40B4-BE49-F238E27FC236}">
                <a16:creationId xmlns:a16="http://schemas.microsoft.com/office/drawing/2014/main" id="{F0FD7D7C-BABD-4478-9201-4023933907E8}"/>
              </a:ext>
            </a:extLst>
          </p:cNvPr>
          <p:cNvSpPr>
            <a:spLocks noChangeArrowheads="1"/>
          </p:cNvSpPr>
          <p:nvPr/>
        </p:nvSpPr>
        <p:spPr bwMode="auto">
          <a:xfrm>
            <a:off x="395288" y="1916113"/>
            <a:ext cx="3529012" cy="22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lnSpc>
                <a:spcPct val="150000"/>
              </a:lnSpc>
              <a:spcBef>
                <a:spcPct val="0"/>
              </a:spcBef>
              <a:spcAft>
                <a:spcPct val="50000"/>
              </a:spcAft>
              <a:buFontTx/>
              <a:buNone/>
            </a:pPr>
            <a:r>
              <a:rPr lang="en-US" altLang="en-US" sz="2400" b="0">
                <a:latin typeface="Calibri" panose="020F0502020204030204" pitchFamily="34" charset="0"/>
              </a:rPr>
              <a:t>Dados de abundâncias de espécies de peixes em 20 estações de amostragem no estuário do Sado.</a:t>
            </a:r>
          </a:p>
        </p:txBody>
      </p:sp>
      <p:grpSp>
        <p:nvGrpSpPr>
          <p:cNvPr id="47110" name="Group 7">
            <a:extLst>
              <a:ext uri="{FF2B5EF4-FFF2-40B4-BE49-F238E27FC236}">
                <a16:creationId xmlns:a16="http://schemas.microsoft.com/office/drawing/2014/main" id="{845A046E-FDBD-4490-B995-7393D7C112E5}"/>
              </a:ext>
            </a:extLst>
          </p:cNvPr>
          <p:cNvGrpSpPr>
            <a:grpSpLocks/>
          </p:cNvGrpSpPr>
          <p:nvPr/>
        </p:nvGrpSpPr>
        <p:grpSpPr bwMode="auto">
          <a:xfrm>
            <a:off x="4427538" y="1557338"/>
            <a:ext cx="4495800" cy="4975225"/>
            <a:chOff x="1968" y="1186"/>
            <a:chExt cx="1810" cy="1948"/>
          </a:xfrm>
        </p:grpSpPr>
        <p:sp>
          <p:nvSpPr>
            <p:cNvPr id="47112" name="Rectangle 8">
              <a:extLst>
                <a:ext uri="{FF2B5EF4-FFF2-40B4-BE49-F238E27FC236}">
                  <a16:creationId xmlns:a16="http://schemas.microsoft.com/office/drawing/2014/main" id="{542879F8-BDA1-440B-8375-1B1321C9AA35}"/>
                </a:ext>
              </a:extLst>
            </p:cNvPr>
            <p:cNvSpPr>
              <a:spLocks noChangeArrowheads="1"/>
            </p:cNvSpPr>
            <p:nvPr/>
          </p:nvSpPr>
          <p:spPr bwMode="auto">
            <a:xfrm>
              <a:off x="1968" y="1200"/>
              <a:ext cx="1776" cy="1920"/>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pt-PT" altLang="en-US" sz="2400"/>
            </a:p>
          </p:txBody>
        </p:sp>
        <p:graphicFrame>
          <p:nvGraphicFramePr>
            <p:cNvPr id="47113" name="Object 9">
              <a:extLst>
                <a:ext uri="{FF2B5EF4-FFF2-40B4-BE49-F238E27FC236}">
                  <a16:creationId xmlns:a16="http://schemas.microsoft.com/office/drawing/2014/main" id="{196F57AC-4703-49B5-A957-B79DB36FBDB4}"/>
                </a:ext>
              </a:extLst>
            </p:cNvPr>
            <p:cNvGraphicFramePr>
              <a:graphicFrameLocks noChangeAspect="1"/>
            </p:cNvGraphicFramePr>
            <p:nvPr/>
          </p:nvGraphicFramePr>
          <p:xfrm>
            <a:off x="1981" y="1186"/>
            <a:ext cx="1797" cy="1948"/>
          </p:xfrm>
          <a:graphic>
            <a:graphicData uri="http://schemas.openxmlformats.org/presentationml/2006/ole">
              <mc:AlternateContent xmlns:mc="http://schemas.openxmlformats.org/markup-compatibility/2006">
                <mc:Choice xmlns:v="urn:schemas-microsoft-com:vml" Requires="v">
                  <p:oleObj spid="_x0000_s13380" name="CorelDRAW" r:id="rId3" imgW="2857500" imgH="3095625" progId="CorelDRAW.Graphic.10">
                    <p:embed/>
                  </p:oleObj>
                </mc:Choice>
                <mc:Fallback>
                  <p:oleObj name="CorelDRAW" r:id="rId3" imgW="2857500" imgH="3095625" progId="CorelDRAW.Graphic.10">
                    <p:embed/>
                    <p:pic>
                      <p:nvPicPr>
                        <p:cNvPr id="47113" name="Object 9">
                          <a:extLst>
                            <a:ext uri="{FF2B5EF4-FFF2-40B4-BE49-F238E27FC236}">
                              <a16:creationId xmlns:a16="http://schemas.microsoft.com/office/drawing/2014/main" id="{196F57AC-4703-49B5-A957-B79DB36FBD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 y="1186"/>
                          <a:ext cx="1797" cy="1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47111" name="Text Box 2">
            <a:extLst>
              <a:ext uri="{FF2B5EF4-FFF2-40B4-BE49-F238E27FC236}">
                <a16:creationId xmlns:a16="http://schemas.microsoft.com/office/drawing/2014/main" id="{79153225-82C3-4AFA-9231-18851C08B74A}"/>
              </a:ext>
            </a:extLst>
          </p:cNvPr>
          <p:cNvSpPr txBox="1">
            <a:spLocks noChangeArrowheads="1"/>
          </p:cNvSpPr>
          <p:nvPr/>
        </p:nvSpPr>
        <p:spPr bwMode="auto">
          <a:xfrm>
            <a:off x="395288" y="1196975"/>
            <a:ext cx="8351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800">
                <a:latin typeface="Calibri" panose="020F0502020204030204" pitchFamily="34" charset="0"/>
              </a:rPr>
              <a:t>Exemplo:</a:t>
            </a:r>
          </a:p>
        </p:txBody>
      </p:sp>
      <p:sp>
        <p:nvSpPr>
          <p:cNvPr id="21" name="Text Box 2">
            <a:extLst>
              <a:ext uri="{FF2B5EF4-FFF2-40B4-BE49-F238E27FC236}">
                <a16:creationId xmlns:a16="http://schemas.microsoft.com/office/drawing/2014/main" id="{FDA17546-D73B-46B5-8FA4-E59C62DA9F1E}"/>
              </a:ext>
            </a:extLst>
          </p:cNvPr>
          <p:cNvSpPr txBox="1">
            <a:spLocks noChangeArrowheads="1"/>
          </p:cNvSpPr>
          <p:nvPr/>
        </p:nvSpPr>
        <p:spPr bwMode="auto">
          <a:xfrm>
            <a:off x="1116013" y="374650"/>
            <a:ext cx="543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dirty="0">
                <a:latin typeface="Calibri" panose="020F0502020204030204" pitchFamily="34" charset="0"/>
                <a:cs typeface="Helvetica" panose="020B0604020202020204" pitchFamily="34" charset="0"/>
              </a:rPr>
              <a:t>agrupamento</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F86CADB-1F70-4BB9-8A80-E28D36B5EDCE}"/>
              </a:ext>
            </a:extLst>
          </p:cNvPr>
          <p:cNvCxnSpPr/>
          <p:nvPr/>
        </p:nvCxnSpPr>
        <p:spPr>
          <a:xfrm flipH="1">
            <a:off x="1116013" y="1036638"/>
            <a:ext cx="52197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48132" name="Group 90">
            <a:extLst>
              <a:ext uri="{FF2B5EF4-FFF2-40B4-BE49-F238E27FC236}">
                <a16:creationId xmlns:a16="http://schemas.microsoft.com/office/drawing/2014/main" id="{33B0EA71-634E-4FF9-92D6-ADF4AA96BC2A}"/>
              </a:ext>
            </a:extLst>
          </p:cNvPr>
          <p:cNvGrpSpPr>
            <a:grpSpLocks/>
          </p:cNvGrpSpPr>
          <p:nvPr/>
        </p:nvGrpSpPr>
        <p:grpSpPr bwMode="auto">
          <a:xfrm>
            <a:off x="225425" y="115888"/>
            <a:ext cx="755650" cy="954087"/>
            <a:chOff x="821414" y="5013176"/>
            <a:chExt cx="1080120" cy="1363966"/>
          </a:xfrm>
        </p:grpSpPr>
        <p:cxnSp>
          <p:nvCxnSpPr>
            <p:cNvPr id="27" name="Straight Connector 26">
              <a:extLst>
                <a:ext uri="{FF2B5EF4-FFF2-40B4-BE49-F238E27FC236}">
                  <a16:creationId xmlns:a16="http://schemas.microsoft.com/office/drawing/2014/main" id="{0040B2EC-F3F6-4B82-A4DD-21DD6D4C88B0}"/>
                </a:ext>
              </a:extLst>
            </p:cNvPr>
            <p:cNvCxnSpPr/>
            <p:nvPr/>
          </p:nvCxnSpPr>
          <p:spPr>
            <a:xfrm>
              <a:off x="1626966" y="5526082"/>
              <a:ext cx="0" cy="574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5CD99AC-EDC7-4A4B-87BF-E6BDDCC0F4AB}"/>
                </a:ext>
              </a:extLst>
            </p:cNvPr>
            <p:cNvCxnSpPr/>
            <p:nvPr/>
          </p:nvCxnSpPr>
          <p:spPr>
            <a:xfrm>
              <a:off x="1105060" y="5308210"/>
              <a:ext cx="0" cy="649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1D1ED668-075B-4067-9D56-6BB42BB639B5}"/>
                </a:ext>
              </a:extLst>
            </p:cNvPr>
            <p:cNvSpPr/>
            <p:nvPr/>
          </p:nvSpPr>
          <p:spPr>
            <a:xfrm>
              <a:off x="821414" y="5013176"/>
              <a:ext cx="1080120" cy="1363966"/>
            </a:xfrm>
            <a:prstGeom prst="round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a:extLst>
                <a:ext uri="{FF2B5EF4-FFF2-40B4-BE49-F238E27FC236}">
                  <a16:creationId xmlns:a16="http://schemas.microsoft.com/office/drawing/2014/main" id="{04843028-FF60-4966-9710-CC8CB299FB9E}"/>
                </a:ext>
              </a:extLst>
            </p:cNvPr>
            <p:cNvSpPr/>
            <p:nvPr/>
          </p:nvSpPr>
          <p:spPr>
            <a:xfrm>
              <a:off x="987063" y="5514734"/>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a:extLst>
                <a:ext uri="{FF2B5EF4-FFF2-40B4-BE49-F238E27FC236}">
                  <a16:creationId xmlns:a16="http://schemas.microsoft.com/office/drawing/2014/main" id="{DD1B0466-DB83-45FF-A438-14428E2825D9}"/>
                </a:ext>
              </a:extLst>
            </p:cNvPr>
            <p:cNvSpPr/>
            <p:nvPr/>
          </p:nvSpPr>
          <p:spPr>
            <a:xfrm>
              <a:off x="1508970" y="5596436"/>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2" name="Straight Connector 31">
              <a:extLst>
                <a:ext uri="{FF2B5EF4-FFF2-40B4-BE49-F238E27FC236}">
                  <a16:creationId xmlns:a16="http://schemas.microsoft.com/office/drawing/2014/main" id="{BF1E9954-412F-4D31-9946-5A8B13EB39CB}"/>
                </a:ext>
              </a:extLst>
            </p:cNvPr>
            <p:cNvCxnSpPr/>
            <p:nvPr/>
          </p:nvCxnSpPr>
          <p:spPr>
            <a:xfrm>
              <a:off x="987063" y="559643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5B03FA7-43DA-4FA9-AB98-40E84736B62A}"/>
                </a:ext>
              </a:extLst>
            </p:cNvPr>
            <p:cNvCxnSpPr/>
            <p:nvPr/>
          </p:nvCxnSpPr>
          <p:spPr>
            <a:xfrm>
              <a:off x="1508970" y="5750761"/>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2E216A0-A554-47AC-AE87-C9B2C8229A06}"/>
                </a:ext>
              </a:extLst>
            </p:cNvPr>
            <p:cNvCxnSpPr/>
            <p:nvPr/>
          </p:nvCxnSpPr>
          <p:spPr>
            <a:xfrm>
              <a:off x="982525" y="5308210"/>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C8CECF3-AA60-4928-8410-04DAB8064D6A}"/>
                </a:ext>
              </a:extLst>
            </p:cNvPr>
            <p:cNvCxnSpPr/>
            <p:nvPr/>
          </p:nvCxnSpPr>
          <p:spPr>
            <a:xfrm>
              <a:off x="982525" y="595728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5ED89E6-9319-41E6-9F17-7B9A482B1B21}"/>
                </a:ext>
              </a:extLst>
            </p:cNvPr>
            <p:cNvCxnSpPr/>
            <p:nvPr/>
          </p:nvCxnSpPr>
          <p:spPr>
            <a:xfrm>
              <a:off x="1508970" y="6100264"/>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2C59FA5-3AB4-40FF-B0EE-0B7E94AFC8EB}"/>
                </a:ext>
              </a:extLst>
            </p:cNvPr>
            <p:cNvCxnSpPr/>
            <p:nvPr/>
          </p:nvCxnSpPr>
          <p:spPr>
            <a:xfrm>
              <a:off x="1508970" y="5526082"/>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48133" name="Object 1">
            <a:extLst>
              <a:ext uri="{FF2B5EF4-FFF2-40B4-BE49-F238E27FC236}">
                <a16:creationId xmlns:a16="http://schemas.microsoft.com/office/drawing/2014/main" id="{DDFFBAB8-901D-4146-B407-6F2CAB9A9425}"/>
              </a:ext>
            </a:extLst>
          </p:cNvPr>
          <p:cNvGraphicFramePr>
            <a:graphicFrameLocks noChangeAspect="1"/>
          </p:cNvGraphicFramePr>
          <p:nvPr/>
        </p:nvGraphicFramePr>
        <p:xfrm>
          <a:off x="1600200" y="1563688"/>
          <a:ext cx="5943600" cy="4457700"/>
        </p:xfrm>
        <a:graphic>
          <a:graphicData uri="http://schemas.openxmlformats.org/presentationml/2006/ole">
            <mc:AlternateContent xmlns:mc="http://schemas.openxmlformats.org/markup-compatibility/2006">
              <mc:Choice xmlns:v="urn:schemas-microsoft-com:vml" Requires="v">
                <p:oleObj spid="_x0000_s14404" name="Graph" r:id="rId3" imgW="5943600" imgH="4457700" progId="STATISTICA.Graph">
                  <p:embed/>
                </p:oleObj>
              </mc:Choice>
              <mc:Fallback>
                <p:oleObj name="Graph" r:id="rId3" imgW="5943600" imgH="4457700" progId="STATISTICA.Graph">
                  <p:embed/>
                  <p:pic>
                    <p:nvPicPr>
                      <p:cNvPr id="48133" name="Object 1">
                        <a:extLst>
                          <a:ext uri="{FF2B5EF4-FFF2-40B4-BE49-F238E27FC236}">
                            <a16:creationId xmlns:a16="http://schemas.microsoft.com/office/drawing/2014/main" id="{DDFFBAB8-901D-4146-B407-6F2CAB9A94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563688"/>
                        <a:ext cx="59436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 Box 2">
            <a:extLst>
              <a:ext uri="{FF2B5EF4-FFF2-40B4-BE49-F238E27FC236}">
                <a16:creationId xmlns:a16="http://schemas.microsoft.com/office/drawing/2014/main" id="{F5D118C6-1C1A-4BAB-92DB-6206C2932DCE}"/>
              </a:ext>
            </a:extLst>
          </p:cNvPr>
          <p:cNvSpPr txBox="1">
            <a:spLocks noChangeArrowheads="1"/>
          </p:cNvSpPr>
          <p:nvPr/>
        </p:nvSpPr>
        <p:spPr bwMode="auto">
          <a:xfrm>
            <a:off x="1116013" y="374650"/>
            <a:ext cx="543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dirty="0">
                <a:latin typeface="Calibri" panose="020F0502020204030204" pitchFamily="34" charset="0"/>
                <a:cs typeface="Helvetica" panose="020B0604020202020204" pitchFamily="34" charset="0"/>
              </a:rPr>
              <a:t>agrupamento</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D4BBC6E-34F2-41BC-B2C4-4DD6B9CECE98}"/>
              </a:ext>
            </a:extLst>
          </p:cNvPr>
          <p:cNvCxnSpPr/>
          <p:nvPr/>
        </p:nvCxnSpPr>
        <p:spPr>
          <a:xfrm flipH="1">
            <a:off x="1116013" y="1036638"/>
            <a:ext cx="52197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49156" name="Group 90">
            <a:extLst>
              <a:ext uri="{FF2B5EF4-FFF2-40B4-BE49-F238E27FC236}">
                <a16:creationId xmlns:a16="http://schemas.microsoft.com/office/drawing/2014/main" id="{96A584DE-36BE-4BDC-85ED-18A7245EF2F7}"/>
              </a:ext>
            </a:extLst>
          </p:cNvPr>
          <p:cNvGrpSpPr>
            <a:grpSpLocks/>
          </p:cNvGrpSpPr>
          <p:nvPr/>
        </p:nvGrpSpPr>
        <p:grpSpPr bwMode="auto">
          <a:xfrm>
            <a:off x="225425" y="115888"/>
            <a:ext cx="755650" cy="954087"/>
            <a:chOff x="821414" y="5013176"/>
            <a:chExt cx="1080120" cy="1363966"/>
          </a:xfrm>
        </p:grpSpPr>
        <p:cxnSp>
          <p:nvCxnSpPr>
            <p:cNvPr id="27" name="Straight Connector 26">
              <a:extLst>
                <a:ext uri="{FF2B5EF4-FFF2-40B4-BE49-F238E27FC236}">
                  <a16:creationId xmlns:a16="http://schemas.microsoft.com/office/drawing/2014/main" id="{3E7FCED7-3C75-4A52-8F19-AA97CDD53911}"/>
                </a:ext>
              </a:extLst>
            </p:cNvPr>
            <p:cNvCxnSpPr/>
            <p:nvPr/>
          </p:nvCxnSpPr>
          <p:spPr>
            <a:xfrm>
              <a:off x="1626966" y="5526082"/>
              <a:ext cx="0" cy="574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7F74FF0-D59E-496D-A6FC-866B66D12487}"/>
                </a:ext>
              </a:extLst>
            </p:cNvPr>
            <p:cNvCxnSpPr/>
            <p:nvPr/>
          </p:nvCxnSpPr>
          <p:spPr>
            <a:xfrm>
              <a:off x="1105060" y="5308210"/>
              <a:ext cx="0" cy="649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FC4A3A53-1DCB-4668-8D97-343A2607F8AF}"/>
                </a:ext>
              </a:extLst>
            </p:cNvPr>
            <p:cNvSpPr/>
            <p:nvPr/>
          </p:nvSpPr>
          <p:spPr>
            <a:xfrm>
              <a:off x="821414" y="5013176"/>
              <a:ext cx="1080120" cy="1363966"/>
            </a:xfrm>
            <a:prstGeom prst="round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a:extLst>
                <a:ext uri="{FF2B5EF4-FFF2-40B4-BE49-F238E27FC236}">
                  <a16:creationId xmlns:a16="http://schemas.microsoft.com/office/drawing/2014/main" id="{665E3F5E-4BDE-47DD-905E-40F87F7292B9}"/>
                </a:ext>
              </a:extLst>
            </p:cNvPr>
            <p:cNvSpPr/>
            <p:nvPr/>
          </p:nvSpPr>
          <p:spPr>
            <a:xfrm>
              <a:off x="987063" y="5514734"/>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a:extLst>
                <a:ext uri="{FF2B5EF4-FFF2-40B4-BE49-F238E27FC236}">
                  <a16:creationId xmlns:a16="http://schemas.microsoft.com/office/drawing/2014/main" id="{F57A0243-9E3F-4526-9541-D4398B2A6500}"/>
                </a:ext>
              </a:extLst>
            </p:cNvPr>
            <p:cNvSpPr/>
            <p:nvPr/>
          </p:nvSpPr>
          <p:spPr>
            <a:xfrm>
              <a:off x="1508970" y="5596436"/>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2" name="Straight Connector 31">
              <a:extLst>
                <a:ext uri="{FF2B5EF4-FFF2-40B4-BE49-F238E27FC236}">
                  <a16:creationId xmlns:a16="http://schemas.microsoft.com/office/drawing/2014/main" id="{16594F53-1C1D-44D1-A043-75A9E2D45C60}"/>
                </a:ext>
              </a:extLst>
            </p:cNvPr>
            <p:cNvCxnSpPr/>
            <p:nvPr/>
          </p:nvCxnSpPr>
          <p:spPr>
            <a:xfrm>
              <a:off x="987063" y="559643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EE649B2-DA6F-430C-AA34-F4E83553C899}"/>
                </a:ext>
              </a:extLst>
            </p:cNvPr>
            <p:cNvCxnSpPr/>
            <p:nvPr/>
          </p:nvCxnSpPr>
          <p:spPr>
            <a:xfrm>
              <a:off x="1508970" y="5750761"/>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7817CD3-CC21-4C79-89CB-F45927EEF66F}"/>
                </a:ext>
              </a:extLst>
            </p:cNvPr>
            <p:cNvCxnSpPr/>
            <p:nvPr/>
          </p:nvCxnSpPr>
          <p:spPr>
            <a:xfrm>
              <a:off x="982525" y="5308210"/>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1F83461-5DAF-4978-BB14-A408E738FFE2}"/>
                </a:ext>
              </a:extLst>
            </p:cNvPr>
            <p:cNvCxnSpPr/>
            <p:nvPr/>
          </p:nvCxnSpPr>
          <p:spPr>
            <a:xfrm>
              <a:off x="982525" y="595728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5823260-33BA-4C0D-AE49-914578131B21}"/>
                </a:ext>
              </a:extLst>
            </p:cNvPr>
            <p:cNvCxnSpPr/>
            <p:nvPr/>
          </p:nvCxnSpPr>
          <p:spPr>
            <a:xfrm>
              <a:off x="1508970" y="6100264"/>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045BF6B-2648-4E6E-B22F-638815C15ADD}"/>
                </a:ext>
              </a:extLst>
            </p:cNvPr>
            <p:cNvCxnSpPr/>
            <p:nvPr/>
          </p:nvCxnSpPr>
          <p:spPr>
            <a:xfrm>
              <a:off x="1508970" y="5526082"/>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49157" name="Object 1">
            <a:extLst>
              <a:ext uri="{FF2B5EF4-FFF2-40B4-BE49-F238E27FC236}">
                <a16:creationId xmlns:a16="http://schemas.microsoft.com/office/drawing/2014/main" id="{EB363B27-302B-4343-A90A-B976376D6657}"/>
              </a:ext>
            </a:extLst>
          </p:cNvPr>
          <p:cNvGraphicFramePr>
            <a:graphicFrameLocks noChangeAspect="1"/>
          </p:cNvGraphicFramePr>
          <p:nvPr/>
        </p:nvGraphicFramePr>
        <p:xfrm>
          <a:off x="1600200" y="1563688"/>
          <a:ext cx="5943600" cy="4457700"/>
        </p:xfrm>
        <a:graphic>
          <a:graphicData uri="http://schemas.openxmlformats.org/presentationml/2006/ole">
            <mc:AlternateContent xmlns:mc="http://schemas.openxmlformats.org/markup-compatibility/2006">
              <mc:Choice xmlns:v="urn:schemas-microsoft-com:vml" Requires="v">
                <p:oleObj spid="_x0000_s15428" name="Graph" r:id="rId3" imgW="5943600" imgH="4457700" progId="STATISTICA.Graph">
                  <p:embed/>
                </p:oleObj>
              </mc:Choice>
              <mc:Fallback>
                <p:oleObj name="Graph" r:id="rId3" imgW="5943600" imgH="4457700" progId="STATISTICA.Graph">
                  <p:embed/>
                  <p:pic>
                    <p:nvPicPr>
                      <p:cNvPr id="49157" name="Object 1">
                        <a:extLst>
                          <a:ext uri="{FF2B5EF4-FFF2-40B4-BE49-F238E27FC236}">
                            <a16:creationId xmlns:a16="http://schemas.microsoft.com/office/drawing/2014/main" id="{EB363B27-302B-4343-A90A-B976376D66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563688"/>
                        <a:ext cx="59436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 Box 2">
            <a:extLst>
              <a:ext uri="{FF2B5EF4-FFF2-40B4-BE49-F238E27FC236}">
                <a16:creationId xmlns:a16="http://schemas.microsoft.com/office/drawing/2014/main" id="{4DA38061-41E4-4F3E-84E9-E13417804B26}"/>
              </a:ext>
            </a:extLst>
          </p:cNvPr>
          <p:cNvSpPr txBox="1">
            <a:spLocks noChangeArrowheads="1"/>
          </p:cNvSpPr>
          <p:nvPr/>
        </p:nvSpPr>
        <p:spPr bwMode="auto">
          <a:xfrm>
            <a:off x="1116013" y="374650"/>
            <a:ext cx="543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dirty="0">
                <a:latin typeface="Calibri" panose="020F0502020204030204" pitchFamily="34" charset="0"/>
                <a:cs typeface="Helvetica" panose="020B0604020202020204" pitchFamily="34" charset="0"/>
              </a:rPr>
              <a:t>agrupamento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A0691F-2CE7-4BF4-A1A5-FC9D9C74380D}"/>
              </a:ext>
            </a:extLst>
          </p:cNvPr>
          <p:cNvSpPr/>
          <p:nvPr/>
        </p:nvSpPr>
        <p:spPr>
          <a:xfrm>
            <a:off x="1751567" y="6528313"/>
            <a:ext cx="6858000" cy="276999"/>
          </a:xfrm>
          <a:prstGeom prst="rect">
            <a:avLst/>
          </a:prstGeom>
        </p:spPr>
        <p:txBody>
          <a:bodyPr wrap="square">
            <a:spAutoFit/>
          </a:bodyPr>
          <a:lstStyle/>
          <a:p>
            <a:r>
              <a:rPr lang="en-US" sz="1200" dirty="0"/>
              <a:t>https://aci.info/2014/07/12/the-data-explosion-in-2014-minute-by-minute-infographic/</a:t>
            </a:r>
          </a:p>
        </p:txBody>
      </p:sp>
      <p:pic>
        <p:nvPicPr>
          <p:cNvPr id="3" name="Picture 2">
            <a:extLst>
              <a:ext uri="{FF2B5EF4-FFF2-40B4-BE49-F238E27FC236}">
                <a16:creationId xmlns:a16="http://schemas.microsoft.com/office/drawing/2014/main" id="{C8BEA37E-EEB0-4328-9CE1-C793B3064E45}"/>
              </a:ext>
            </a:extLst>
          </p:cNvPr>
          <p:cNvPicPr>
            <a:picLocks noChangeAspect="1"/>
          </p:cNvPicPr>
          <p:nvPr/>
        </p:nvPicPr>
        <p:blipFill>
          <a:blip r:embed="rId2"/>
          <a:stretch>
            <a:fillRect/>
          </a:stretch>
        </p:blipFill>
        <p:spPr>
          <a:xfrm>
            <a:off x="1865872" y="52702"/>
            <a:ext cx="5311460" cy="6419540"/>
          </a:xfrm>
          <a:prstGeom prst="rect">
            <a:avLst/>
          </a:prstGeom>
        </p:spPr>
      </p:pic>
    </p:spTree>
    <p:extLst>
      <p:ext uri="{BB962C8B-B14F-4D97-AF65-F5344CB8AC3E}">
        <p14:creationId xmlns:p14="http://schemas.microsoft.com/office/powerpoint/2010/main" val="18139211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79CDD94-946B-48A3-A730-A1D4650D11FF}"/>
              </a:ext>
            </a:extLst>
          </p:cNvPr>
          <p:cNvCxnSpPr/>
          <p:nvPr/>
        </p:nvCxnSpPr>
        <p:spPr>
          <a:xfrm flipH="1">
            <a:off x="1116013" y="1036638"/>
            <a:ext cx="52197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50180" name="Group 90">
            <a:extLst>
              <a:ext uri="{FF2B5EF4-FFF2-40B4-BE49-F238E27FC236}">
                <a16:creationId xmlns:a16="http://schemas.microsoft.com/office/drawing/2014/main" id="{872264E7-1F7D-400F-BE92-FA8BA98D9B51}"/>
              </a:ext>
            </a:extLst>
          </p:cNvPr>
          <p:cNvGrpSpPr>
            <a:grpSpLocks/>
          </p:cNvGrpSpPr>
          <p:nvPr/>
        </p:nvGrpSpPr>
        <p:grpSpPr bwMode="auto">
          <a:xfrm>
            <a:off x="225425" y="115888"/>
            <a:ext cx="755650" cy="954087"/>
            <a:chOff x="821414" y="5013176"/>
            <a:chExt cx="1080120" cy="1363966"/>
          </a:xfrm>
        </p:grpSpPr>
        <p:cxnSp>
          <p:nvCxnSpPr>
            <p:cNvPr id="27" name="Straight Connector 26">
              <a:extLst>
                <a:ext uri="{FF2B5EF4-FFF2-40B4-BE49-F238E27FC236}">
                  <a16:creationId xmlns:a16="http://schemas.microsoft.com/office/drawing/2014/main" id="{9C6E7827-7853-4D2C-82F7-64EE12E199D8}"/>
                </a:ext>
              </a:extLst>
            </p:cNvPr>
            <p:cNvCxnSpPr/>
            <p:nvPr/>
          </p:nvCxnSpPr>
          <p:spPr>
            <a:xfrm>
              <a:off x="1626966" y="5526082"/>
              <a:ext cx="0" cy="574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EAA13F-2D1B-4FAA-B8E7-CCCC2C6590AF}"/>
                </a:ext>
              </a:extLst>
            </p:cNvPr>
            <p:cNvCxnSpPr/>
            <p:nvPr/>
          </p:nvCxnSpPr>
          <p:spPr>
            <a:xfrm>
              <a:off x="1105060" y="5308210"/>
              <a:ext cx="0" cy="649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70402C3B-8EA0-4C27-AA99-DC38F32056E9}"/>
                </a:ext>
              </a:extLst>
            </p:cNvPr>
            <p:cNvSpPr/>
            <p:nvPr/>
          </p:nvSpPr>
          <p:spPr>
            <a:xfrm>
              <a:off x="821414" y="5013176"/>
              <a:ext cx="1080120" cy="1363966"/>
            </a:xfrm>
            <a:prstGeom prst="round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a:extLst>
                <a:ext uri="{FF2B5EF4-FFF2-40B4-BE49-F238E27FC236}">
                  <a16:creationId xmlns:a16="http://schemas.microsoft.com/office/drawing/2014/main" id="{C79AB86A-7D78-4D1A-A513-F5EFA9E3ACB9}"/>
                </a:ext>
              </a:extLst>
            </p:cNvPr>
            <p:cNvSpPr/>
            <p:nvPr/>
          </p:nvSpPr>
          <p:spPr>
            <a:xfrm>
              <a:off x="987063" y="5514734"/>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a:extLst>
                <a:ext uri="{FF2B5EF4-FFF2-40B4-BE49-F238E27FC236}">
                  <a16:creationId xmlns:a16="http://schemas.microsoft.com/office/drawing/2014/main" id="{D8B1E85D-66BD-4680-9611-47FA4F30A0DA}"/>
                </a:ext>
              </a:extLst>
            </p:cNvPr>
            <p:cNvSpPr/>
            <p:nvPr/>
          </p:nvSpPr>
          <p:spPr>
            <a:xfrm>
              <a:off x="1508970" y="5596436"/>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2" name="Straight Connector 31">
              <a:extLst>
                <a:ext uri="{FF2B5EF4-FFF2-40B4-BE49-F238E27FC236}">
                  <a16:creationId xmlns:a16="http://schemas.microsoft.com/office/drawing/2014/main" id="{3397AF72-1036-41C6-8209-B94F43112CBD}"/>
                </a:ext>
              </a:extLst>
            </p:cNvPr>
            <p:cNvCxnSpPr/>
            <p:nvPr/>
          </p:nvCxnSpPr>
          <p:spPr>
            <a:xfrm>
              <a:off x="987063" y="559643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F127E80-8604-4211-94BE-A4011578F597}"/>
                </a:ext>
              </a:extLst>
            </p:cNvPr>
            <p:cNvCxnSpPr/>
            <p:nvPr/>
          </p:nvCxnSpPr>
          <p:spPr>
            <a:xfrm>
              <a:off x="1508970" y="5750761"/>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0D4EB85-79E1-4B0F-B127-3A5EC5AB7636}"/>
                </a:ext>
              </a:extLst>
            </p:cNvPr>
            <p:cNvCxnSpPr/>
            <p:nvPr/>
          </p:nvCxnSpPr>
          <p:spPr>
            <a:xfrm>
              <a:off x="982525" y="5308210"/>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852D419-70DD-4376-B17E-5E8EB0217714}"/>
                </a:ext>
              </a:extLst>
            </p:cNvPr>
            <p:cNvCxnSpPr/>
            <p:nvPr/>
          </p:nvCxnSpPr>
          <p:spPr>
            <a:xfrm>
              <a:off x="982525" y="595728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C5B489E-B503-49E0-9602-75571B8681AA}"/>
                </a:ext>
              </a:extLst>
            </p:cNvPr>
            <p:cNvCxnSpPr/>
            <p:nvPr/>
          </p:nvCxnSpPr>
          <p:spPr>
            <a:xfrm>
              <a:off x="1508970" y="6100264"/>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12F97CE-03B7-41E6-A4AE-B6A6F3758A70}"/>
                </a:ext>
              </a:extLst>
            </p:cNvPr>
            <p:cNvCxnSpPr/>
            <p:nvPr/>
          </p:nvCxnSpPr>
          <p:spPr>
            <a:xfrm>
              <a:off x="1508970" y="5526082"/>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50181" name="Object 1">
            <a:extLst>
              <a:ext uri="{FF2B5EF4-FFF2-40B4-BE49-F238E27FC236}">
                <a16:creationId xmlns:a16="http://schemas.microsoft.com/office/drawing/2014/main" id="{E0AF7740-CA19-4080-9407-54555D798420}"/>
              </a:ext>
            </a:extLst>
          </p:cNvPr>
          <p:cNvGraphicFramePr>
            <a:graphicFrameLocks noChangeAspect="1"/>
          </p:cNvGraphicFramePr>
          <p:nvPr/>
        </p:nvGraphicFramePr>
        <p:xfrm>
          <a:off x="1600200" y="1563688"/>
          <a:ext cx="5943600" cy="4457700"/>
        </p:xfrm>
        <a:graphic>
          <a:graphicData uri="http://schemas.openxmlformats.org/presentationml/2006/ole">
            <mc:AlternateContent xmlns:mc="http://schemas.openxmlformats.org/markup-compatibility/2006">
              <mc:Choice xmlns:v="urn:schemas-microsoft-com:vml" Requires="v">
                <p:oleObj spid="_x0000_s16452" name="Graph" r:id="rId3" imgW="5943600" imgH="4457700" progId="STATISTICA.Graph">
                  <p:embed/>
                </p:oleObj>
              </mc:Choice>
              <mc:Fallback>
                <p:oleObj name="Graph" r:id="rId3" imgW="5943600" imgH="4457700" progId="STATISTICA.Graph">
                  <p:embed/>
                  <p:pic>
                    <p:nvPicPr>
                      <p:cNvPr id="50181" name="Object 1">
                        <a:extLst>
                          <a:ext uri="{FF2B5EF4-FFF2-40B4-BE49-F238E27FC236}">
                            <a16:creationId xmlns:a16="http://schemas.microsoft.com/office/drawing/2014/main" id="{E0AF7740-CA19-4080-9407-54555D7984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563688"/>
                        <a:ext cx="59436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 Box 2">
            <a:extLst>
              <a:ext uri="{FF2B5EF4-FFF2-40B4-BE49-F238E27FC236}">
                <a16:creationId xmlns:a16="http://schemas.microsoft.com/office/drawing/2014/main" id="{2249BF94-A3DA-4770-85D0-9B0CA7414360}"/>
              </a:ext>
            </a:extLst>
          </p:cNvPr>
          <p:cNvSpPr txBox="1">
            <a:spLocks noChangeArrowheads="1"/>
          </p:cNvSpPr>
          <p:nvPr/>
        </p:nvSpPr>
        <p:spPr bwMode="auto">
          <a:xfrm>
            <a:off x="1116013" y="374650"/>
            <a:ext cx="543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dirty="0">
                <a:latin typeface="Calibri" panose="020F0502020204030204" pitchFamily="34" charset="0"/>
                <a:cs typeface="Helvetica" panose="020B0604020202020204" pitchFamily="34" charset="0"/>
              </a:rPr>
              <a:t>agrupamento</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ED7BB9-59AB-4142-98DA-AD64B9D2981A}"/>
              </a:ext>
            </a:extLst>
          </p:cNvPr>
          <p:cNvCxnSpPr/>
          <p:nvPr/>
        </p:nvCxnSpPr>
        <p:spPr>
          <a:xfrm flipH="1">
            <a:off x="1116013" y="1036638"/>
            <a:ext cx="52197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51204" name="Group 90">
            <a:extLst>
              <a:ext uri="{FF2B5EF4-FFF2-40B4-BE49-F238E27FC236}">
                <a16:creationId xmlns:a16="http://schemas.microsoft.com/office/drawing/2014/main" id="{5516A2DB-6E8B-4B59-8094-A8CCD1C70CBA}"/>
              </a:ext>
            </a:extLst>
          </p:cNvPr>
          <p:cNvGrpSpPr>
            <a:grpSpLocks/>
          </p:cNvGrpSpPr>
          <p:nvPr/>
        </p:nvGrpSpPr>
        <p:grpSpPr bwMode="auto">
          <a:xfrm>
            <a:off x="225425" y="115888"/>
            <a:ext cx="755650" cy="954087"/>
            <a:chOff x="821414" y="5013176"/>
            <a:chExt cx="1080120" cy="1363966"/>
          </a:xfrm>
        </p:grpSpPr>
        <p:cxnSp>
          <p:nvCxnSpPr>
            <p:cNvPr id="27" name="Straight Connector 26">
              <a:extLst>
                <a:ext uri="{FF2B5EF4-FFF2-40B4-BE49-F238E27FC236}">
                  <a16:creationId xmlns:a16="http://schemas.microsoft.com/office/drawing/2014/main" id="{F950EC01-CC2B-437D-B913-3F65CD10838C}"/>
                </a:ext>
              </a:extLst>
            </p:cNvPr>
            <p:cNvCxnSpPr/>
            <p:nvPr/>
          </p:nvCxnSpPr>
          <p:spPr>
            <a:xfrm>
              <a:off x="1626966" y="5526082"/>
              <a:ext cx="0" cy="574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3D756EF-9890-4017-A8E3-06B5BDF015B2}"/>
                </a:ext>
              </a:extLst>
            </p:cNvPr>
            <p:cNvCxnSpPr/>
            <p:nvPr/>
          </p:nvCxnSpPr>
          <p:spPr>
            <a:xfrm>
              <a:off x="1105060" y="5308210"/>
              <a:ext cx="0" cy="649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3BDE1B88-EF2C-4018-9E58-2E4EFA89FBA6}"/>
                </a:ext>
              </a:extLst>
            </p:cNvPr>
            <p:cNvSpPr/>
            <p:nvPr/>
          </p:nvSpPr>
          <p:spPr>
            <a:xfrm>
              <a:off x="821414" y="5013176"/>
              <a:ext cx="1080120" cy="1363966"/>
            </a:xfrm>
            <a:prstGeom prst="round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a:extLst>
                <a:ext uri="{FF2B5EF4-FFF2-40B4-BE49-F238E27FC236}">
                  <a16:creationId xmlns:a16="http://schemas.microsoft.com/office/drawing/2014/main" id="{EC7DC83A-B8CE-442C-A350-148FE6173E31}"/>
                </a:ext>
              </a:extLst>
            </p:cNvPr>
            <p:cNvSpPr/>
            <p:nvPr/>
          </p:nvSpPr>
          <p:spPr>
            <a:xfrm>
              <a:off x="987063" y="5514734"/>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a:extLst>
                <a:ext uri="{FF2B5EF4-FFF2-40B4-BE49-F238E27FC236}">
                  <a16:creationId xmlns:a16="http://schemas.microsoft.com/office/drawing/2014/main" id="{FF37B439-DACF-441A-A372-23271D84818A}"/>
                </a:ext>
              </a:extLst>
            </p:cNvPr>
            <p:cNvSpPr/>
            <p:nvPr/>
          </p:nvSpPr>
          <p:spPr>
            <a:xfrm>
              <a:off x="1508970" y="5596436"/>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2" name="Straight Connector 31">
              <a:extLst>
                <a:ext uri="{FF2B5EF4-FFF2-40B4-BE49-F238E27FC236}">
                  <a16:creationId xmlns:a16="http://schemas.microsoft.com/office/drawing/2014/main" id="{4FD2B085-B548-46AF-9B41-87DFF01E073E}"/>
                </a:ext>
              </a:extLst>
            </p:cNvPr>
            <p:cNvCxnSpPr/>
            <p:nvPr/>
          </p:nvCxnSpPr>
          <p:spPr>
            <a:xfrm>
              <a:off x="987063" y="559643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146387C-D146-457C-AFB3-F98E2C9CAE6E}"/>
                </a:ext>
              </a:extLst>
            </p:cNvPr>
            <p:cNvCxnSpPr/>
            <p:nvPr/>
          </p:nvCxnSpPr>
          <p:spPr>
            <a:xfrm>
              <a:off x="1508970" y="5750761"/>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8C95A4F-BC97-41BF-BFCF-590B3BFFACF0}"/>
                </a:ext>
              </a:extLst>
            </p:cNvPr>
            <p:cNvCxnSpPr/>
            <p:nvPr/>
          </p:nvCxnSpPr>
          <p:spPr>
            <a:xfrm>
              <a:off x="982525" y="5308210"/>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FA8CD4F-4A2A-416C-8C10-2DC6395069F4}"/>
                </a:ext>
              </a:extLst>
            </p:cNvPr>
            <p:cNvCxnSpPr/>
            <p:nvPr/>
          </p:nvCxnSpPr>
          <p:spPr>
            <a:xfrm>
              <a:off x="982525" y="595728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B264BDA-3A41-4ED0-9DB7-C00220E00CBA}"/>
                </a:ext>
              </a:extLst>
            </p:cNvPr>
            <p:cNvCxnSpPr/>
            <p:nvPr/>
          </p:nvCxnSpPr>
          <p:spPr>
            <a:xfrm>
              <a:off x="1508970" y="6100264"/>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708276B-5509-4261-9978-D76DAA1FD183}"/>
                </a:ext>
              </a:extLst>
            </p:cNvPr>
            <p:cNvCxnSpPr/>
            <p:nvPr/>
          </p:nvCxnSpPr>
          <p:spPr>
            <a:xfrm>
              <a:off x="1508970" y="5526082"/>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51205" name="Object 1">
            <a:extLst>
              <a:ext uri="{FF2B5EF4-FFF2-40B4-BE49-F238E27FC236}">
                <a16:creationId xmlns:a16="http://schemas.microsoft.com/office/drawing/2014/main" id="{07911624-1019-4A81-A501-3AE4B340756F}"/>
              </a:ext>
            </a:extLst>
          </p:cNvPr>
          <p:cNvGraphicFramePr>
            <a:graphicFrameLocks noChangeAspect="1"/>
          </p:cNvGraphicFramePr>
          <p:nvPr/>
        </p:nvGraphicFramePr>
        <p:xfrm>
          <a:off x="1600200" y="1563688"/>
          <a:ext cx="5943600" cy="4457700"/>
        </p:xfrm>
        <a:graphic>
          <a:graphicData uri="http://schemas.openxmlformats.org/presentationml/2006/ole">
            <mc:AlternateContent xmlns:mc="http://schemas.openxmlformats.org/markup-compatibility/2006">
              <mc:Choice xmlns:v="urn:schemas-microsoft-com:vml" Requires="v">
                <p:oleObj spid="_x0000_s17476" name="Graph" r:id="rId3" imgW="5943600" imgH="4457700" progId="STATISTICA.Graph">
                  <p:embed/>
                </p:oleObj>
              </mc:Choice>
              <mc:Fallback>
                <p:oleObj name="Graph" r:id="rId3" imgW="5943600" imgH="4457700" progId="STATISTICA.Graph">
                  <p:embed/>
                  <p:pic>
                    <p:nvPicPr>
                      <p:cNvPr id="51205" name="Object 1">
                        <a:extLst>
                          <a:ext uri="{FF2B5EF4-FFF2-40B4-BE49-F238E27FC236}">
                            <a16:creationId xmlns:a16="http://schemas.microsoft.com/office/drawing/2014/main" id="{07911624-1019-4A81-A501-3AE4B34075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563688"/>
                        <a:ext cx="59436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 Box 2">
            <a:extLst>
              <a:ext uri="{FF2B5EF4-FFF2-40B4-BE49-F238E27FC236}">
                <a16:creationId xmlns:a16="http://schemas.microsoft.com/office/drawing/2014/main" id="{70D19ED3-68D1-4AAD-9A42-07DBF8DB42C7}"/>
              </a:ext>
            </a:extLst>
          </p:cNvPr>
          <p:cNvSpPr txBox="1">
            <a:spLocks noChangeArrowheads="1"/>
          </p:cNvSpPr>
          <p:nvPr/>
        </p:nvSpPr>
        <p:spPr bwMode="auto">
          <a:xfrm>
            <a:off x="1116013" y="374650"/>
            <a:ext cx="543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dirty="0">
                <a:latin typeface="Calibri" panose="020F0502020204030204" pitchFamily="34" charset="0"/>
                <a:cs typeface="Helvetica" panose="020B0604020202020204" pitchFamily="34" charset="0"/>
              </a:rPr>
              <a:t>agrupamento</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3EA373E-86AB-4325-A3DD-F050D97D2168}"/>
              </a:ext>
            </a:extLst>
          </p:cNvPr>
          <p:cNvCxnSpPr/>
          <p:nvPr/>
        </p:nvCxnSpPr>
        <p:spPr>
          <a:xfrm flipH="1">
            <a:off x="1116013" y="1036638"/>
            <a:ext cx="52197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52228" name="Group 90">
            <a:extLst>
              <a:ext uri="{FF2B5EF4-FFF2-40B4-BE49-F238E27FC236}">
                <a16:creationId xmlns:a16="http://schemas.microsoft.com/office/drawing/2014/main" id="{CCEC9213-6E23-4608-881C-5983A8B4E85F}"/>
              </a:ext>
            </a:extLst>
          </p:cNvPr>
          <p:cNvGrpSpPr>
            <a:grpSpLocks/>
          </p:cNvGrpSpPr>
          <p:nvPr/>
        </p:nvGrpSpPr>
        <p:grpSpPr bwMode="auto">
          <a:xfrm>
            <a:off x="225425" y="115888"/>
            <a:ext cx="755650" cy="954087"/>
            <a:chOff x="821414" y="5013176"/>
            <a:chExt cx="1080120" cy="1363966"/>
          </a:xfrm>
        </p:grpSpPr>
        <p:cxnSp>
          <p:nvCxnSpPr>
            <p:cNvPr id="27" name="Straight Connector 26">
              <a:extLst>
                <a:ext uri="{FF2B5EF4-FFF2-40B4-BE49-F238E27FC236}">
                  <a16:creationId xmlns:a16="http://schemas.microsoft.com/office/drawing/2014/main" id="{C3A4588C-A718-4350-95CA-E897DEE75C00}"/>
                </a:ext>
              </a:extLst>
            </p:cNvPr>
            <p:cNvCxnSpPr/>
            <p:nvPr/>
          </p:nvCxnSpPr>
          <p:spPr>
            <a:xfrm>
              <a:off x="1626966" y="5526082"/>
              <a:ext cx="0" cy="574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DF6F04F-5892-4A19-A127-F0C21692F7E7}"/>
                </a:ext>
              </a:extLst>
            </p:cNvPr>
            <p:cNvCxnSpPr/>
            <p:nvPr/>
          </p:nvCxnSpPr>
          <p:spPr>
            <a:xfrm>
              <a:off x="1105060" y="5308210"/>
              <a:ext cx="0" cy="649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754BC2D1-4DC6-4774-AD3F-23FF9A6562A5}"/>
                </a:ext>
              </a:extLst>
            </p:cNvPr>
            <p:cNvSpPr/>
            <p:nvPr/>
          </p:nvSpPr>
          <p:spPr>
            <a:xfrm>
              <a:off x="821414" y="5013176"/>
              <a:ext cx="1080120" cy="1363966"/>
            </a:xfrm>
            <a:prstGeom prst="round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a:extLst>
                <a:ext uri="{FF2B5EF4-FFF2-40B4-BE49-F238E27FC236}">
                  <a16:creationId xmlns:a16="http://schemas.microsoft.com/office/drawing/2014/main" id="{F77CB001-841E-440B-8494-A783DBB5F6C3}"/>
                </a:ext>
              </a:extLst>
            </p:cNvPr>
            <p:cNvSpPr/>
            <p:nvPr/>
          </p:nvSpPr>
          <p:spPr>
            <a:xfrm>
              <a:off x="987063" y="5514734"/>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a:extLst>
                <a:ext uri="{FF2B5EF4-FFF2-40B4-BE49-F238E27FC236}">
                  <a16:creationId xmlns:a16="http://schemas.microsoft.com/office/drawing/2014/main" id="{3099F426-D9BD-4C01-8453-333374CCC798}"/>
                </a:ext>
              </a:extLst>
            </p:cNvPr>
            <p:cNvSpPr/>
            <p:nvPr/>
          </p:nvSpPr>
          <p:spPr>
            <a:xfrm>
              <a:off x="1508970" y="5596436"/>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2" name="Straight Connector 31">
              <a:extLst>
                <a:ext uri="{FF2B5EF4-FFF2-40B4-BE49-F238E27FC236}">
                  <a16:creationId xmlns:a16="http://schemas.microsoft.com/office/drawing/2014/main" id="{BA541A29-335D-4A4B-AA9E-6EDAC825B86A}"/>
                </a:ext>
              </a:extLst>
            </p:cNvPr>
            <p:cNvCxnSpPr/>
            <p:nvPr/>
          </p:nvCxnSpPr>
          <p:spPr>
            <a:xfrm>
              <a:off x="987063" y="559643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741B160-46DC-49A3-BC4D-CC03CC6EB0CD}"/>
                </a:ext>
              </a:extLst>
            </p:cNvPr>
            <p:cNvCxnSpPr/>
            <p:nvPr/>
          </p:nvCxnSpPr>
          <p:spPr>
            <a:xfrm>
              <a:off x="1508970" y="5750761"/>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FCBB487-5D5A-4529-909D-46A09DD3D951}"/>
                </a:ext>
              </a:extLst>
            </p:cNvPr>
            <p:cNvCxnSpPr/>
            <p:nvPr/>
          </p:nvCxnSpPr>
          <p:spPr>
            <a:xfrm>
              <a:off x="982525" y="5308210"/>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F24C07F-F6BD-4220-9E3F-2F1475B9CEBC}"/>
                </a:ext>
              </a:extLst>
            </p:cNvPr>
            <p:cNvCxnSpPr/>
            <p:nvPr/>
          </p:nvCxnSpPr>
          <p:spPr>
            <a:xfrm>
              <a:off x="982525" y="595728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51A7079-8D7F-4835-B6D3-8F265B44356E}"/>
                </a:ext>
              </a:extLst>
            </p:cNvPr>
            <p:cNvCxnSpPr/>
            <p:nvPr/>
          </p:nvCxnSpPr>
          <p:spPr>
            <a:xfrm>
              <a:off x="1508970" y="6100264"/>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1761716-3701-45CD-A71F-0A13FA256044}"/>
                </a:ext>
              </a:extLst>
            </p:cNvPr>
            <p:cNvCxnSpPr/>
            <p:nvPr/>
          </p:nvCxnSpPr>
          <p:spPr>
            <a:xfrm>
              <a:off x="1508970" y="5526082"/>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52229" name="Object 1">
            <a:extLst>
              <a:ext uri="{FF2B5EF4-FFF2-40B4-BE49-F238E27FC236}">
                <a16:creationId xmlns:a16="http://schemas.microsoft.com/office/drawing/2014/main" id="{FF35F846-1042-4EFC-AAC7-66D351CACC7F}"/>
              </a:ext>
            </a:extLst>
          </p:cNvPr>
          <p:cNvGraphicFramePr>
            <a:graphicFrameLocks noChangeAspect="1"/>
          </p:cNvGraphicFramePr>
          <p:nvPr/>
        </p:nvGraphicFramePr>
        <p:xfrm>
          <a:off x="1600200" y="1563688"/>
          <a:ext cx="5943600" cy="4457700"/>
        </p:xfrm>
        <a:graphic>
          <a:graphicData uri="http://schemas.openxmlformats.org/presentationml/2006/ole">
            <mc:AlternateContent xmlns:mc="http://schemas.openxmlformats.org/markup-compatibility/2006">
              <mc:Choice xmlns:v="urn:schemas-microsoft-com:vml" Requires="v">
                <p:oleObj spid="_x0000_s18500" name="Graph" r:id="rId3" imgW="5943600" imgH="4457700" progId="STATISTICA.Graph">
                  <p:embed/>
                </p:oleObj>
              </mc:Choice>
              <mc:Fallback>
                <p:oleObj name="Graph" r:id="rId3" imgW="5943600" imgH="4457700" progId="STATISTICA.Graph">
                  <p:embed/>
                  <p:pic>
                    <p:nvPicPr>
                      <p:cNvPr id="52229" name="Object 1">
                        <a:extLst>
                          <a:ext uri="{FF2B5EF4-FFF2-40B4-BE49-F238E27FC236}">
                            <a16:creationId xmlns:a16="http://schemas.microsoft.com/office/drawing/2014/main" id="{FF35F846-1042-4EFC-AAC7-66D351CACC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563688"/>
                        <a:ext cx="59436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 Box 2">
            <a:extLst>
              <a:ext uri="{FF2B5EF4-FFF2-40B4-BE49-F238E27FC236}">
                <a16:creationId xmlns:a16="http://schemas.microsoft.com/office/drawing/2014/main" id="{32DC559C-AFB5-49C6-B697-D4BF79C2BD8B}"/>
              </a:ext>
            </a:extLst>
          </p:cNvPr>
          <p:cNvSpPr txBox="1">
            <a:spLocks noChangeArrowheads="1"/>
          </p:cNvSpPr>
          <p:nvPr/>
        </p:nvSpPr>
        <p:spPr bwMode="auto">
          <a:xfrm>
            <a:off x="1116013" y="374650"/>
            <a:ext cx="543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dirty="0">
                <a:latin typeface="Calibri" panose="020F0502020204030204" pitchFamily="34" charset="0"/>
                <a:cs typeface="Helvetica" panose="020B0604020202020204" pitchFamily="34" charset="0"/>
              </a:rPr>
              <a:t>agrupamento</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CF6D780-D1CC-4C0C-9B7C-E2BD5FCC143B}"/>
              </a:ext>
            </a:extLst>
          </p:cNvPr>
          <p:cNvCxnSpPr/>
          <p:nvPr/>
        </p:nvCxnSpPr>
        <p:spPr>
          <a:xfrm flipH="1">
            <a:off x="1116013" y="1036638"/>
            <a:ext cx="52197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53252" name="Group 90">
            <a:extLst>
              <a:ext uri="{FF2B5EF4-FFF2-40B4-BE49-F238E27FC236}">
                <a16:creationId xmlns:a16="http://schemas.microsoft.com/office/drawing/2014/main" id="{DAA0A1FA-216B-41CF-8452-69C1A959755E}"/>
              </a:ext>
            </a:extLst>
          </p:cNvPr>
          <p:cNvGrpSpPr>
            <a:grpSpLocks/>
          </p:cNvGrpSpPr>
          <p:nvPr/>
        </p:nvGrpSpPr>
        <p:grpSpPr bwMode="auto">
          <a:xfrm>
            <a:off x="225425" y="115888"/>
            <a:ext cx="755650" cy="954087"/>
            <a:chOff x="821414" y="5013176"/>
            <a:chExt cx="1080120" cy="1363966"/>
          </a:xfrm>
        </p:grpSpPr>
        <p:cxnSp>
          <p:nvCxnSpPr>
            <p:cNvPr id="27" name="Straight Connector 26">
              <a:extLst>
                <a:ext uri="{FF2B5EF4-FFF2-40B4-BE49-F238E27FC236}">
                  <a16:creationId xmlns:a16="http://schemas.microsoft.com/office/drawing/2014/main" id="{C6A43849-7122-4896-BFC6-C1BDDA826F31}"/>
                </a:ext>
              </a:extLst>
            </p:cNvPr>
            <p:cNvCxnSpPr/>
            <p:nvPr/>
          </p:nvCxnSpPr>
          <p:spPr>
            <a:xfrm>
              <a:off x="1626966" y="5526082"/>
              <a:ext cx="0" cy="574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465DB39-8BE1-4C2B-84C2-0B0F86CD935F}"/>
                </a:ext>
              </a:extLst>
            </p:cNvPr>
            <p:cNvCxnSpPr/>
            <p:nvPr/>
          </p:nvCxnSpPr>
          <p:spPr>
            <a:xfrm>
              <a:off x="1105060" y="5308210"/>
              <a:ext cx="0" cy="649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D25C8E2B-7633-427E-B5ED-FEB574AB70D9}"/>
                </a:ext>
              </a:extLst>
            </p:cNvPr>
            <p:cNvSpPr/>
            <p:nvPr/>
          </p:nvSpPr>
          <p:spPr>
            <a:xfrm>
              <a:off x="821414" y="5013176"/>
              <a:ext cx="1080120" cy="1363966"/>
            </a:xfrm>
            <a:prstGeom prst="round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a:extLst>
                <a:ext uri="{FF2B5EF4-FFF2-40B4-BE49-F238E27FC236}">
                  <a16:creationId xmlns:a16="http://schemas.microsoft.com/office/drawing/2014/main" id="{251B8CDD-15CA-4C0F-B043-26B59B99DB2C}"/>
                </a:ext>
              </a:extLst>
            </p:cNvPr>
            <p:cNvSpPr/>
            <p:nvPr/>
          </p:nvSpPr>
          <p:spPr>
            <a:xfrm>
              <a:off x="987063" y="5514734"/>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a:extLst>
                <a:ext uri="{FF2B5EF4-FFF2-40B4-BE49-F238E27FC236}">
                  <a16:creationId xmlns:a16="http://schemas.microsoft.com/office/drawing/2014/main" id="{31846AB0-B8B6-4F7B-84A2-8352A9BBDE7E}"/>
                </a:ext>
              </a:extLst>
            </p:cNvPr>
            <p:cNvSpPr/>
            <p:nvPr/>
          </p:nvSpPr>
          <p:spPr>
            <a:xfrm>
              <a:off x="1508970" y="5596436"/>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2" name="Straight Connector 31">
              <a:extLst>
                <a:ext uri="{FF2B5EF4-FFF2-40B4-BE49-F238E27FC236}">
                  <a16:creationId xmlns:a16="http://schemas.microsoft.com/office/drawing/2014/main" id="{C774305E-E876-492A-B655-53FC805D3EFA}"/>
                </a:ext>
              </a:extLst>
            </p:cNvPr>
            <p:cNvCxnSpPr/>
            <p:nvPr/>
          </p:nvCxnSpPr>
          <p:spPr>
            <a:xfrm>
              <a:off x="987063" y="559643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09A0EF6-0309-423B-8B37-6CBF1136B48F}"/>
                </a:ext>
              </a:extLst>
            </p:cNvPr>
            <p:cNvCxnSpPr/>
            <p:nvPr/>
          </p:nvCxnSpPr>
          <p:spPr>
            <a:xfrm>
              <a:off x="1508970" y="5750761"/>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46125F0-D30A-4A78-987C-A97FDD7687E9}"/>
                </a:ext>
              </a:extLst>
            </p:cNvPr>
            <p:cNvCxnSpPr/>
            <p:nvPr/>
          </p:nvCxnSpPr>
          <p:spPr>
            <a:xfrm>
              <a:off x="982525" y="5308210"/>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C68F5D8-0C0E-4763-A11F-58ECEF65522F}"/>
                </a:ext>
              </a:extLst>
            </p:cNvPr>
            <p:cNvCxnSpPr/>
            <p:nvPr/>
          </p:nvCxnSpPr>
          <p:spPr>
            <a:xfrm>
              <a:off x="982525" y="595728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CDC5FB9-65C8-443D-A54F-D7DF17A8FF03}"/>
                </a:ext>
              </a:extLst>
            </p:cNvPr>
            <p:cNvCxnSpPr/>
            <p:nvPr/>
          </p:nvCxnSpPr>
          <p:spPr>
            <a:xfrm>
              <a:off x="1508970" y="6100264"/>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BD64E13-D361-47F0-A1C1-F931C36530D5}"/>
                </a:ext>
              </a:extLst>
            </p:cNvPr>
            <p:cNvCxnSpPr/>
            <p:nvPr/>
          </p:nvCxnSpPr>
          <p:spPr>
            <a:xfrm>
              <a:off x="1508970" y="5526082"/>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53253" name="Object 1">
            <a:extLst>
              <a:ext uri="{FF2B5EF4-FFF2-40B4-BE49-F238E27FC236}">
                <a16:creationId xmlns:a16="http://schemas.microsoft.com/office/drawing/2014/main" id="{D14BC337-37AF-476A-B4F3-17B2ED73F739}"/>
              </a:ext>
            </a:extLst>
          </p:cNvPr>
          <p:cNvGraphicFramePr>
            <a:graphicFrameLocks noChangeAspect="1"/>
          </p:cNvGraphicFramePr>
          <p:nvPr/>
        </p:nvGraphicFramePr>
        <p:xfrm>
          <a:off x="1600200" y="1563688"/>
          <a:ext cx="5943600" cy="4457700"/>
        </p:xfrm>
        <a:graphic>
          <a:graphicData uri="http://schemas.openxmlformats.org/presentationml/2006/ole">
            <mc:AlternateContent xmlns:mc="http://schemas.openxmlformats.org/markup-compatibility/2006">
              <mc:Choice xmlns:v="urn:schemas-microsoft-com:vml" Requires="v">
                <p:oleObj spid="_x0000_s19524" name="Graph" r:id="rId3" imgW="5943600" imgH="4457700" progId="STATISTICA.Graph">
                  <p:embed/>
                </p:oleObj>
              </mc:Choice>
              <mc:Fallback>
                <p:oleObj name="Graph" r:id="rId3" imgW="5943600" imgH="4457700" progId="STATISTICA.Graph">
                  <p:embed/>
                  <p:pic>
                    <p:nvPicPr>
                      <p:cNvPr id="53253" name="Object 1">
                        <a:extLst>
                          <a:ext uri="{FF2B5EF4-FFF2-40B4-BE49-F238E27FC236}">
                            <a16:creationId xmlns:a16="http://schemas.microsoft.com/office/drawing/2014/main" id="{D14BC337-37AF-476A-B4F3-17B2ED73F7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563688"/>
                        <a:ext cx="59436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 Box 2">
            <a:extLst>
              <a:ext uri="{FF2B5EF4-FFF2-40B4-BE49-F238E27FC236}">
                <a16:creationId xmlns:a16="http://schemas.microsoft.com/office/drawing/2014/main" id="{49B06FA3-834F-41BD-8A90-0C6269F1D04A}"/>
              </a:ext>
            </a:extLst>
          </p:cNvPr>
          <p:cNvSpPr txBox="1">
            <a:spLocks noChangeArrowheads="1"/>
          </p:cNvSpPr>
          <p:nvPr/>
        </p:nvSpPr>
        <p:spPr bwMode="auto">
          <a:xfrm>
            <a:off x="1116013" y="374650"/>
            <a:ext cx="543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dirty="0">
                <a:latin typeface="Calibri" panose="020F0502020204030204" pitchFamily="34" charset="0"/>
                <a:cs typeface="Helvetica" panose="020B0604020202020204" pitchFamily="34" charset="0"/>
              </a:rPr>
              <a:t>agrupamento</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18F36AD-C80B-4115-B141-8E021C5C9609}"/>
              </a:ext>
            </a:extLst>
          </p:cNvPr>
          <p:cNvCxnSpPr/>
          <p:nvPr/>
        </p:nvCxnSpPr>
        <p:spPr>
          <a:xfrm flipH="1">
            <a:off x="1116013" y="1036638"/>
            <a:ext cx="52197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54276" name="Group 90">
            <a:extLst>
              <a:ext uri="{FF2B5EF4-FFF2-40B4-BE49-F238E27FC236}">
                <a16:creationId xmlns:a16="http://schemas.microsoft.com/office/drawing/2014/main" id="{38201830-3785-47E0-8448-63552FA54120}"/>
              </a:ext>
            </a:extLst>
          </p:cNvPr>
          <p:cNvGrpSpPr>
            <a:grpSpLocks/>
          </p:cNvGrpSpPr>
          <p:nvPr/>
        </p:nvGrpSpPr>
        <p:grpSpPr bwMode="auto">
          <a:xfrm>
            <a:off x="225425" y="115888"/>
            <a:ext cx="755650" cy="954087"/>
            <a:chOff x="821414" y="5013176"/>
            <a:chExt cx="1080120" cy="1363966"/>
          </a:xfrm>
        </p:grpSpPr>
        <p:cxnSp>
          <p:nvCxnSpPr>
            <p:cNvPr id="27" name="Straight Connector 26">
              <a:extLst>
                <a:ext uri="{FF2B5EF4-FFF2-40B4-BE49-F238E27FC236}">
                  <a16:creationId xmlns:a16="http://schemas.microsoft.com/office/drawing/2014/main" id="{21485278-8FB6-403D-B3A3-43C44F5D7F04}"/>
                </a:ext>
              </a:extLst>
            </p:cNvPr>
            <p:cNvCxnSpPr/>
            <p:nvPr/>
          </p:nvCxnSpPr>
          <p:spPr>
            <a:xfrm>
              <a:off x="1626966" y="5526082"/>
              <a:ext cx="0" cy="574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1C13405-59B7-4BA3-B72E-E85CA289C871}"/>
                </a:ext>
              </a:extLst>
            </p:cNvPr>
            <p:cNvCxnSpPr/>
            <p:nvPr/>
          </p:nvCxnSpPr>
          <p:spPr>
            <a:xfrm>
              <a:off x="1105060" y="5308210"/>
              <a:ext cx="0" cy="649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4C8BFE59-AA0C-4D67-B210-C31D285969E0}"/>
                </a:ext>
              </a:extLst>
            </p:cNvPr>
            <p:cNvSpPr/>
            <p:nvPr/>
          </p:nvSpPr>
          <p:spPr>
            <a:xfrm>
              <a:off x="821414" y="5013176"/>
              <a:ext cx="1080120" cy="1363966"/>
            </a:xfrm>
            <a:prstGeom prst="round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a:extLst>
                <a:ext uri="{FF2B5EF4-FFF2-40B4-BE49-F238E27FC236}">
                  <a16:creationId xmlns:a16="http://schemas.microsoft.com/office/drawing/2014/main" id="{83FB3FA3-DDDE-4F20-8E10-6B0EBAFB817C}"/>
                </a:ext>
              </a:extLst>
            </p:cNvPr>
            <p:cNvSpPr/>
            <p:nvPr/>
          </p:nvSpPr>
          <p:spPr>
            <a:xfrm>
              <a:off x="987063" y="5514734"/>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a:extLst>
                <a:ext uri="{FF2B5EF4-FFF2-40B4-BE49-F238E27FC236}">
                  <a16:creationId xmlns:a16="http://schemas.microsoft.com/office/drawing/2014/main" id="{095C0E50-2029-4FAF-BF0A-457C86541EC8}"/>
                </a:ext>
              </a:extLst>
            </p:cNvPr>
            <p:cNvSpPr/>
            <p:nvPr/>
          </p:nvSpPr>
          <p:spPr>
            <a:xfrm>
              <a:off x="1508970" y="5596436"/>
              <a:ext cx="238261" cy="299573"/>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2" name="Straight Connector 31">
              <a:extLst>
                <a:ext uri="{FF2B5EF4-FFF2-40B4-BE49-F238E27FC236}">
                  <a16:creationId xmlns:a16="http://schemas.microsoft.com/office/drawing/2014/main" id="{E1844C39-9702-4B2C-AFB4-7CFF47E23BDB}"/>
                </a:ext>
              </a:extLst>
            </p:cNvPr>
            <p:cNvCxnSpPr/>
            <p:nvPr/>
          </p:nvCxnSpPr>
          <p:spPr>
            <a:xfrm>
              <a:off x="987063" y="559643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72BB710-1EF6-4B3F-86D8-87E435534E87}"/>
                </a:ext>
              </a:extLst>
            </p:cNvPr>
            <p:cNvCxnSpPr/>
            <p:nvPr/>
          </p:nvCxnSpPr>
          <p:spPr>
            <a:xfrm>
              <a:off x="1508970" y="5750761"/>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2881EEB-5A3A-41AC-942E-BB3B6B77697F}"/>
                </a:ext>
              </a:extLst>
            </p:cNvPr>
            <p:cNvCxnSpPr/>
            <p:nvPr/>
          </p:nvCxnSpPr>
          <p:spPr>
            <a:xfrm>
              <a:off x="982525" y="5308210"/>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70038F6-3D2B-43FC-92CF-D9CFB23831B8}"/>
                </a:ext>
              </a:extLst>
            </p:cNvPr>
            <p:cNvCxnSpPr/>
            <p:nvPr/>
          </p:nvCxnSpPr>
          <p:spPr>
            <a:xfrm>
              <a:off x="982525" y="5957286"/>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94680E7-BC30-445A-9D21-62B50A508A3D}"/>
                </a:ext>
              </a:extLst>
            </p:cNvPr>
            <p:cNvCxnSpPr/>
            <p:nvPr/>
          </p:nvCxnSpPr>
          <p:spPr>
            <a:xfrm>
              <a:off x="1508970" y="6100264"/>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477D528-8D98-4750-8868-57B27E5C1B70}"/>
                </a:ext>
              </a:extLst>
            </p:cNvPr>
            <p:cNvCxnSpPr/>
            <p:nvPr/>
          </p:nvCxnSpPr>
          <p:spPr>
            <a:xfrm>
              <a:off x="1508970" y="5526082"/>
              <a:ext cx="238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54277" name="Object 1">
            <a:extLst>
              <a:ext uri="{FF2B5EF4-FFF2-40B4-BE49-F238E27FC236}">
                <a16:creationId xmlns:a16="http://schemas.microsoft.com/office/drawing/2014/main" id="{4639BDFB-4329-408A-B2B1-C955550E7D14}"/>
              </a:ext>
            </a:extLst>
          </p:cNvPr>
          <p:cNvGraphicFramePr>
            <a:graphicFrameLocks noChangeAspect="1"/>
          </p:cNvGraphicFramePr>
          <p:nvPr/>
        </p:nvGraphicFramePr>
        <p:xfrm>
          <a:off x="1600200" y="1563688"/>
          <a:ext cx="5943600" cy="4457700"/>
        </p:xfrm>
        <a:graphic>
          <a:graphicData uri="http://schemas.openxmlformats.org/presentationml/2006/ole">
            <mc:AlternateContent xmlns:mc="http://schemas.openxmlformats.org/markup-compatibility/2006">
              <mc:Choice xmlns:v="urn:schemas-microsoft-com:vml" Requires="v">
                <p:oleObj spid="_x0000_s20548" name="Graph" r:id="rId3" imgW="5943600" imgH="4457700" progId="STATISTICA.Graph">
                  <p:embed/>
                </p:oleObj>
              </mc:Choice>
              <mc:Fallback>
                <p:oleObj name="Graph" r:id="rId3" imgW="5943600" imgH="4457700" progId="STATISTICA.Graph">
                  <p:embed/>
                  <p:pic>
                    <p:nvPicPr>
                      <p:cNvPr id="54277" name="Object 1">
                        <a:extLst>
                          <a:ext uri="{FF2B5EF4-FFF2-40B4-BE49-F238E27FC236}">
                            <a16:creationId xmlns:a16="http://schemas.microsoft.com/office/drawing/2014/main" id="{4639BDFB-4329-408A-B2B1-C955550E7D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563688"/>
                        <a:ext cx="59436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 Box 2">
            <a:extLst>
              <a:ext uri="{FF2B5EF4-FFF2-40B4-BE49-F238E27FC236}">
                <a16:creationId xmlns:a16="http://schemas.microsoft.com/office/drawing/2014/main" id="{2463C262-79AB-40A2-BA69-7C9A5B0C33FA}"/>
              </a:ext>
            </a:extLst>
          </p:cNvPr>
          <p:cNvSpPr txBox="1">
            <a:spLocks noChangeArrowheads="1"/>
          </p:cNvSpPr>
          <p:nvPr/>
        </p:nvSpPr>
        <p:spPr bwMode="auto">
          <a:xfrm>
            <a:off x="1116013" y="374650"/>
            <a:ext cx="543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dirty="0">
                <a:latin typeface="Calibri" panose="020F0502020204030204" pitchFamily="34" charset="0"/>
                <a:cs typeface="Helvetica" panose="020B0604020202020204" pitchFamily="34" charset="0"/>
              </a:rPr>
              <a:t>agrupamento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F5EFDD-C163-4D66-9A42-B18559780734}"/>
              </a:ext>
            </a:extLst>
          </p:cNvPr>
          <p:cNvPicPr>
            <a:picLocks noChangeAspect="1"/>
          </p:cNvPicPr>
          <p:nvPr/>
        </p:nvPicPr>
        <p:blipFill>
          <a:blip r:embed="rId2"/>
          <a:stretch>
            <a:fillRect/>
          </a:stretch>
        </p:blipFill>
        <p:spPr>
          <a:xfrm>
            <a:off x="1209675" y="1185862"/>
            <a:ext cx="6724650" cy="4486275"/>
          </a:xfrm>
          <a:prstGeom prst="rect">
            <a:avLst/>
          </a:prstGeom>
        </p:spPr>
      </p:pic>
    </p:spTree>
    <p:extLst>
      <p:ext uri="{BB962C8B-B14F-4D97-AF65-F5344CB8AC3E}">
        <p14:creationId xmlns:p14="http://schemas.microsoft.com/office/powerpoint/2010/main" val="2350653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7961C4C-3978-4CAC-AF4A-F8C171D191F9}"/>
              </a:ext>
            </a:extLst>
          </p:cNvPr>
          <p:cNvSpPr/>
          <p:nvPr/>
        </p:nvSpPr>
        <p:spPr>
          <a:xfrm>
            <a:off x="4165651" y="5685693"/>
            <a:ext cx="4186211" cy="369332"/>
          </a:xfrm>
          <a:prstGeom prst="rect">
            <a:avLst/>
          </a:prstGeom>
        </p:spPr>
        <p:txBody>
          <a:bodyPr wrap="none">
            <a:spAutoFit/>
          </a:bodyPr>
          <a:lstStyle/>
          <a:p>
            <a:r>
              <a:rPr lang="en-US" dirty="0"/>
              <a:t>https://www.azquotes.com/quote/661939</a:t>
            </a:r>
          </a:p>
        </p:txBody>
      </p:sp>
      <p:sp>
        <p:nvSpPr>
          <p:cNvPr id="9" name="TextBox 8">
            <a:extLst>
              <a:ext uri="{FF2B5EF4-FFF2-40B4-BE49-F238E27FC236}">
                <a16:creationId xmlns:a16="http://schemas.microsoft.com/office/drawing/2014/main" id="{8BC1134A-95A1-4D09-B8BA-FE58F06B4FEE}"/>
              </a:ext>
            </a:extLst>
          </p:cNvPr>
          <p:cNvSpPr txBox="1"/>
          <p:nvPr/>
        </p:nvSpPr>
        <p:spPr>
          <a:xfrm>
            <a:off x="2155894" y="433643"/>
            <a:ext cx="5055834" cy="369332"/>
          </a:xfrm>
          <a:prstGeom prst="rect">
            <a:avLst/>
          </a:prstGeom>
          <a:noFill/>
        </p:spPr>
        <p:txBody>
          <a:bodyPr wrap="square" rtlCol="0">
            <a:spAutoFit/>
          </a:bodyPr>
          <a:lstStyle/>
          <a:p>
            <a:r>
              <a:rPr lang="en-US" dirty="0" err="1"/>
              <a:t>Ecologia</a:t>
            </a:r>
            <a:r>
              <a:rPr lang="en-US" dirty="0"/>
              <a:t> </a:t>
            </a:r>
            <a:r>
              <a:rPr lang="en-US" dirty="0" err="1"/>
              <a:t>Numérica</a:t>
            </a:r>
            <a:r>
              <a:rPr lang="en-US" dirty="0"/>
              <a:t> - Aula </a:t>
            </a:r>
            <a:r>
              <a:rPr lang="en-US" dirty="0" err="1"/>
              <a:t>Teórica</a:t>
            </a:r>
            <a:r>
              <a:rPr lang="en-US" dirty="0"/>
              <a:t> 21 – 26-11-2018</a:t>
            </a:r>
          </a:p>
        </p:txBody>
      </p:sp>
      <p:pic>
        <p:nvPicPr>
          <p:cNvPr id="10" name="Picture 9">
            <a:extLst>
              <a:ext uri="{FF2B5EF4-FFF2-40B4-BE49-F238E27FC236}">
                <a16:creationId xmlns:a16="http://schemas.microsoft.com/office/drawing/2014/main" id="{027AF54D-9CAD-475C-945B-A3B873754D6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55091" y="1672406"/>
            <a:ext cx="7457440" cy="3513187"/>
          </a:xfrm>
          <a:prstGeom prst="rect">
            <a:avLst/>
          </a:prstGeom>
        </p:spPr>
      </p:pic>
    </p:spTree>
    <p:extLst>
      <p:ext uri="{BB962C8B-B14F-4D97-AF65-F5344CB8AC3E}">
        <p14:creationId xmlns:p14="http://schemas.microsoft.com/office/powerpoint/2010/main" val="829320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C3402C-F102-4D77-BC73-925D49C59A3E}"/>
              </a:ext>
            </a:extLst>
          </p:cNvPr>
          <p:cNvSpPr txBox="1"/>
          <p:nvPr/>
        </p:nvSpPr>
        <p:spPr>
          <a:xfrm>
            <a:off x="355600" y="812800"/>
            <a:ext cx="8432800" cy="369332"/>
          </a:xfrm>
          <a:prstGeom prst="rect">
            <a:avLst/>
          </a:prstGeom>
          <a:noFill/>
        </p:spPr>
        <p:txBody>
          <a:bodyPr wrap="square" rtlCol="0">
            <a:spAutoFit/>
          </a:bodyPr>
          <a:lstStyle/>
          <a:p>
            <a:r>
              <a:rPr lang="en-US" dirty="0" err="1"/>
              <a:t>Agrupamento</a:t>
            </a:r>
            <a:r>
              <a:rPr lang="en-US" dirty="0"/>
              <a:t>, </a:t>
            </a:r>
            <a:r>
              <a:rPr lang="en-US" dirty="0" err="1"/>
              <a:t>ou</a:t>
            </a:r>
            <a:r>
              <a:rPr lang="en-US" dirty="0"/>
              <a:t> clustering (</a:t>
            </a:r>
            <a:r>
              <a:rPr lang="en-US" dirty="0" err="1"/>
              <a:t>ou</a:t>
            </a:r>
            <a:r>
              <a:rPr lang="en-US" dirty="0"/>
              <a:t> </a:t>
            </a:r>
            <a:r>
              <a:rPr lang="en-US" dirty="0" err="1"/>
              <a:t>classificação</a:t>
            </a:r>
            <a:r>
              <a:rPr lang="en-US" dirty="0"/>
              <a:t>)</a:t>
            </a:r>
          </a:p>
        </p:txBody>
      </p:sp>
      <p:pic>
        <p:nvPicPr>
          <p:cNvPr id="3" name="Picture 2">
            <a:extLst>
              <a:ext uri="{FF2B5EF4-FFF2-40B4-BE49-F238E27FC236}">
                <a16:creationId xmlns:a16="http://schemas.microsoft.com/office/drawing/2014/main" id="{CAE9EC09-6C53-4585-8068-88546F5A96C1}"/>
              </a:ext>
            </a:extLst>
          </p:cNvPr>
          <p:cNvPicPr>
            <a:picLocks noChangeAspect="1"/>
          </p:cNvPicPr>
          <p:nvPr/>
        </p:nvPicPr>
        <p:blipFill>
          <a:blip r:embed="rId2"/>
          <a:stretch>
            <a:fillRect/>
          </a:stretch>
        </p:blipFill>
        <p:spPr>
          <a:xfrm>
            <a:off x="3932102" y="1809434"/>
            <a:ext cx="1035155" cy="1435100"/>
          </a:xfrm>
          <a:prstGeom prst="rect">
            <a:avLst/>
          </a:prstGeom>
        </p:spPr>
      </p:pic>
      <p:pic>
        <p:nvPicPr>
          <p:cNvPr id="4" name="Picture 3">
            <a:extLst>
              <a:ext uri="{FF2B5EF4-FFF2-40B4-BE49-F238E27FC236}">
                <a16:creationId xmlns:a16="http://schemas.microsoft.com/office/drawing/2014/main" id="{F40F5FAC-0885-422A-939C-3FD8CFA6E401}"/>
              </a:ext>
            </a:extLst>
          </p:cNvPr>
          <p:cNvPicPr>
            <a:picLocks noChangeAspect="1"/>
          </p:cNvPicPr>
          <p:nvPr/>
        </p:nvPicPr>
        <p:blipFill>
          <a:blip r:embed="rId3"/>
          <a:stretch>
            <a:fillRect/>
          </a:stretch>
        </p:blipFill>
        <p:spPr>
          <a:xfrm>
            <a:off x="5509209" y="164436"/>
            <a:ext cx="1497012" cy="2154934"/>
          </a:xfrm>
          <a:prstGeom prst="rect">
            <a:avLst/>
          </a:prstGeom>
        </p:spPr>
      </p:pic>
      <p:pic>
        <p:nvPicPr>
          <p:cNvPr id="5" name="Picture 4">
            <a:extLst>
              <a:ext uri="{FF2B5EF4-FFF2-40B4-BE49-F238E27FC236}">
                <a16:creationId xmlns:a16="http://schemas.microsoft.com/office/drawing/2014/main" id="{FC2F921E-2863-4670-B091-9FD43A1B6F69}"/>
              </a:ext>
            </a:extLst>
          </p:cNvPr>
          <p:cNvPicPr>
            <a:picLocks noChangeAspect="1"/>
          </p:cNvPicPr>
          <p:nvPr/>
        </p:nvPicPr>
        <p:blipFill>
          <a:blip r:embed="rId4"/>
          <a:stretch>
            <a:fillRect/>
          </a:stretch>
        </p:blipFill>
        <p:spPr>
          <a:xfrm>
            <a:off x="327501" y="3683001"/>
            <a:ext cx="1619250" cy="2171700"/>
          </a:xfrm>
          <a:prstGeom prst="rect">
            <a:avLst/>
          </a:prstGeom>
        </p:spPr>
      </p:pic>
      <p:pic>
        <p:nvPicPr>
          <p:cNvPr id="6" name="Picture 5">
            <a:extLst>
              <a:ext uri="{FF2B5EF4-FFF2-40B4-BE49-F238E27FC236}">
                <a16:creationId xmlns:a16="http://schemas.microsoft.com/office/drawing/2014/main" id="{40A958AF-23B1-4186-83D2-C56805DB2CA6}"/>
              </a:ext>
            </a:extLst>
          </p:cNvPr>
          <p:cNvPicPr>
            <a:picLocks noChangeAspect="1"/>
          </p:cNvPicPr>
          <p:nvPr/>
        </p:nvPicPr>
        <p:blipFill>
          <a:blip r:embed="rId5"/>
          <a:stretch>
            <a:fillRect/>
          </a:stretch>
        </p:blipFill>
        <p:spPr>
          <a:xfrm>
            <a:off x="4967257" y="3702050"/>
            <a:ext cx="1590675" cy="2343150"/>
          </a:xfrm>
          <a:prstGeom prst="rect">
            <a:avLst/>
          </a:prstGeom>
        </p:spPr>
      </p:pic>
      <p:pic>
        <p:nvPicPr>
          <p:cNvPr id="7" name="Picture 6">
            <a:extLst>
              <a:ext uri="{FF2B5EF4-FFF2-40B4-BE49-F238E27FC236}">
                <a16:creationId xmlns:a16="http://schemas.microsoft.com/office/drawing/2014/main" id="{91F0F549-9D91-409C-A0CA-8031ECF56123}"/>
              </a:ext>
            </a:extLst>
          </p:cNvPr>
          <p:cNvPicPr>
            <a:picLocks noChangeAspect="1"/>
          </p:cNvPicPr>
          <p:nvPr/>
        </p:nvPicPr>
        <p:blipFill>
          <a:blip r:embed="rId6"/>
          <a:stretch>
            <a:fillRect/>
          </a:stretch>
        </p:blipFill>
        <p:spPr>
          <a:xfrm>
            <a:off x="2163150" y="1379537"/>
            <a:ext cx="1485900" cy="2257425"/>
          </a:xfrm>
          <a:prstGeom prst="rect">
            <a:avLst/>
          </a:prstGeom>
        </p:spPr>
      </p:pic>
      <p:pic>
        <p:nvPicPr>
          <p:cNvPr id="8" name="Picture 7">
            <a:extLst>
              <a:ext uri="{FF2B5EF4-FFF2-40B4-BE49-F238E27FC236}">
                <a16:creationId xmlns:a16="http://schemas.microsoft.com/office/drawing/2014/main" id="{05658870-9264-404F-8A87-F4A7D3A2887F}"/>
              </a:ext>
            </a:extLst>
          </p:cNvPr>
          <p:cNvPicPr>
            <a:picLocks noChangeAspect="1"/>
          </p:cNvPicPr>
          <p:nvPr/>
        </p:nvPicPr>
        <p:blipFill>
          <a:blip r:embed="rId7"/>
          <a:stretch>
            <a:fillRect/>
          </a:stretch>
        </p:blipFill>
        <p:spPr>
          <a:xfrm>
            <a:off x="7080249" y="4169366"/>
            <a:ext cx="1428750" cy="2228850"/>
          </a:xfrm>
          <a:prstGeom prst="rect">
            <a:avLst/>
          </a:prstGeom>
        </p:spPr>
      </p:pic>
      <p:pic>
        <p:nvPicPr>
          <p:cNvPr id="10" name="Picture 9">
            <a:extLst>
              <a:ext uri="{FF2B5EF4-FFF2-40B4-BE49-F238E27FC236}">
                <a16:creationId xmlns:a16="http://schemas.microsoft.com/office/drawing/2014/main" id="{05D1E949-5947-4D9D-8AC2-5205112502B4}"/>
              </a:ext>
            </a:extLst>
          </p:cNvPr>
          <p:cNvPicPr>
            <a:picLocks noChangeAspect="1"/>
          </p:cNvPicPr>
          <p:nvPr/>
        </p:nvPicPr>
        <p:blipFill>
          <a:blip r:embed="rId8"/>
          <a:stretch>
            <a:fillRect/>
          </a:stretch>
        </p:blipFill>
        <p:spPr>
          <a:xfrm>
            <a:off x="3680906" y="3702050"/>
            <a:ext cx="1169353" cy="1004887"/>
          </a:xfrm>
          <a:prstGeom prst="rect">
            <a:avLst/>
          </a:prstGeom>
        </p:spPr>
      </p:pic>
      <p:pic>
        <p:nvPicPr>
          <p:cNvPr id="11" name="Picture 10">
            <a:extLst>
              <a:ext uri="{FF2B5EF4-FFF2-40B4-BE49-F238E27FC236}">
                <a16:creationId xmlns:a16="http://schemas.microsoft.com/office/drawing/2014/main" id="{CB59436E-2C88-4F89-89B4-F4DEC032A9EE}"/>
              </a:ext>
            </a:extLst>
          </p:cNvPr>
          <p:cNvPicPr>
            <a:picLocks noChangeAspect="1"/>
          </p:cNvPicPr>
          <p:nvPr/>
        </p:nvPicPr>
        <p:blipFill>
          <a:blip r:embed="rId9"/>
          <a:stretch>
            <a:fillRect/>
          </a:stretch>
        </p:blipFill>
        <p:spPr>
          <a:xfrm>
            <a:off x="6980850" y="2967074"/>
            <a:ext cx="1224216" cy="923851"/>
          </a:xfrm>
          <a:prstGeom prst="rect">
            <a:avLst/>
          </a:prstGeom>
        </p:spPr>
      </p:pic>
      <p:pic>
        <p:nvPicPr>
          <p:cNvPr id="12" name="Picture 11">
            <a:extLst>
              <a:ext uri="{FF2B5EF4-FFF2-40B4-BE49-F238E27FC236}">
                <a16:creationId xmlns:a16="http://schemas.microsoft.com/office/drawing/2014/main" id="{1F5050AD-E023-406A-873C-BC71C927CB36}"/>
              </a:ext>
            </a:extLst>
          </p:cNvPr>
          <p:cNvPicPr>
            <a:picLocks noChangeAspect="1"/>
          </p:cNvPicPr>
          <p:nvPr/>
        </p:nvPicPr>
        <p:blipFill>
          <a:blip r:embed="rId10"/>
          <a:stretch>
            <a:fillRect/>
          </a:stretch>
        </p:blipFill>
        <p:spPr>
          <a:xfrm>
            <a:off x="441296" y="1924429"/>
            <a:ext cx="1171605" cy="1360344"/>
          </a:xfrm>
          <a:prstGeom prst="rect">
            <a:avLst/>
          </a:prstGeom>
        </p:spPr>
      </p:pic>
      <p:pic>
        <p:nvPicPr>
          <p:cNvPr id="13" name="Picture 12">
            <a:extLst>
              <a:ext uri="{FF2B5EF4-FFF2-40B4-BE49-F238E27FC236}">
                <a16:creationId xmlns:a16="http://schemas.microsoft.com/office/drawing/2014/main" id="{8E3D29D7-B8EB-4E7B-9664-A2E05E3DA4AF}"/>
              </a:ext>
            </a:extLst>
          </p:cNvPr>
          <p:cNvPicPr>
            <a:picLocks noChangeAspect="1"/>
          </p:cNvPicPr>
          <p:nvPr/>
        </p:nvPicPr>
        <p:blipFill>
          <a:blip r:embed="rId11"/>
          <a:stretch>
            <a:fillRect/>
          </a:stretch>
        </p:blipFill>
        <p:spPr>
          <a:xfrm>
            <a:off x="2148250" y="4923393"/>
            <a:ext cx="1462545" cy="1670190"/>
          </a:xfrm>
          <a:prstGeom prst="rect">
            <a:avLst/>
          </a:prstGeom>
        </p:spPr>
      </p:pic>
      <p:pic>
        <p:nvPicPr>
          <p:cNvPr id="14" name="Picture 13">
            <a:extLst>
              <a:ext uri="{FF2B5EF4-FFF2-40B4-BE49-F238E27FC236}">
                <a16:creationId xmlns:a16="http://schemas.microsoft.com/office/drawing/2014/main" id="{97F6F9A0-F55E-40D8-B4D1-D8933194011F}"/>
              </a:ext>
            </a:extLst>
          </p:cNvPr>
          <p:cNvPicPr>
            <a:picLocks noChangeAspect="1"/>
          </p:cNvPicPr>
          <p:nvPr/>
        </p:nvPicPr>
        <p:blipFill>
          <a:blip r:embed="rId12"/>
          <a:stretch>
            <a:fillRect/>
          </a:stretch>
        </p:blipFill>
        <p:spPr>
          <a:xfrm>
            <a:off x="3921468" y="5527084"/>
            <a:ext cx="1245741" cy="1202919"/>
          </a:xfrm>
          <a:prstGeom prst="rect">
            <a:avLst/>
          </a:prstGeom>
        </p:spPr>
      </p:pic>
      <p:pic>
        <p:nvPicPr>
          <p:cNvPr id="15" name="Picture 14">
            <a:extLst>
              <a:ext uri="{FF2B5EF4-FFF2-40B4-BE49-F238E27FC236}">
                <a16:creationId xmlns:a16="http://schemas.microsoft.com/office/drawing/2014/main" id="{6E5E5205-3166-4E4F-BC8F-7FDF4CFD53B7}"/>
              </a:ext>
            </a:extLst>
          </p:cNvPr>
          <p:cNvPicPr>
            <a:picLocks noChangeAspect="1"/>
          </p:cNvPicPr>
          <p:nvPr/>
        </p:nvPicPr>
        <p:blipFill>
          <a:blip r:embed="rId13"/>
          <a:stretch>
            <a:fillRect/>
          </a:stretch>
        </p:blipFill>
        <p:spPr>
          <a:xfrm>
            <a:off x="7278174" y="1182132"/>
            <a:ext cx="1628775" cy="1414463"/>
          </a:xfrm>
          <a:prstGeom prst="rect">
            <a:avLst/>
          </a:prstGeom>
        </p:spPr>
      </p:pic>
    </p:spTree>
    <p:extLst>
      <p:ext uri="{BB962C8B-B14F-4D97-AF65-F5344CB8AC3E}">
        <p14:creationId xmlns:p14="http://schemas.microsoft.com/office/powerpoint/2010/main" val="911837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C3402C-F102-4D77-BC73-925D49C59A3E}"/>
              </a:ext>
            </a:extLst>
          </p:cNvPr>
          <p:cNvSpPr txBox="1"/>
          <p:nvPr/>
        </p:nvSpPr>
        <p:spPr>
          <a:xfrm>
            <a:off x="414565" y="432170"/>
            <a:ext cx="8432800" cy="369332"/>
          </a:xfrm>
          <a:prstGeom prst="rect">
            <a:avLst/>
          </a:prstGeom>
          <a:noFill/>
        </p:spPr>
        <p:txBody>
          <a:bodyPr wrap="square" rtlCol="0">
            <a:spAutoFit/>
          </a:bodyPr>
          <a:lstStyle/>
          <a:p>
            <a:r>
              <a:rPr lang="en-US" dirty="0" err="1"/>
              <a:t>Classificação</a:t>
            </a:r>
            <a:r>
              <a:rPr lang="en-US" dirty="0"/>
              <a:t> (</a:t>
            </a:r>
            <a:r>
              <a:rPr lang="en-US" dirty="0" err="1"/>
              <a:t>ou</a:t>
            </a:r>
            <a:r>
              <a:rPr lang="en-US" dirty="0"/>
              <a:t> </a:t>
            </a:r>
            <a:r>
              <a:rPr lang="en-US" dirty="0" err="1"/>
              <a:t>agrupamento</a:t>
            </a:r>
            <a:r>
              <a:rPr lang="en-US" dirty="0"/>
              <a:t>, clustering)</a:t>
            </a:r>
          </a:p>
        </p:txBody>
      </p:sp>
      <p:pic>
        <p:nvPicPr>
          <p:cNvPr id="3" name="Picture 2">
            <a:extLst>
              <a:ext uri="{FF2B5EF4-FFF2-40B4-BE49-F238E27FC236}">
                <a16:creationId xmlns:a16="http://schemas.microsoft.com/office/drawing/2014/main" id="{CAE9EC09-6C53-4585-8068-88546F5A96C1}"/>
              </a:ext>
            </a:extLst>
          </p:cNvPr>
          <p:cNvPicPr>
            <a:picLocks noChangeAspect="1"/>
          </p:cNvPicPr>
          <p:nvPr/>
        </p:nvPicPr>
        <p:blipFill>
          <a:blip r:embed="rId2"/>
          <a:stretch>
            <a:fillRect/>
          </a:stretch>
        </p:blipFill>
        <p:spPr>
          <a:xfrm>
            <a:off x="3595810" y="1447598"/>
            <a:ext cx="1035155" cy="1435100"/>
          </a:xfrm>
          <a:prstGeom prst="rect">
            <a:avLst/>
          </a:prstGeom>
        </p:spPr>
      </p:pic>
      <p:pic>
        <p:nvPicPr>
          <p:cNvPr id="4" name="Picture 3">
            <a:extLst>
              <a:ext uri="{FF2B5EF4-FFF2-40B4-BE49-F238E27FC236}">
                <a16:creationId xmlns:a16="http://schemas.microsoft.com/office/drawing/2014/main" id="{F40F5FAC-0885-422A-939C-3FD8CFA6E401}"/>
              </a:ext>
            </a:extLst>
          </p:cNvPr>
          <p:cNvPicPr>
            <a:picLocks noChangeAspect="1"/>
          </p:cNvPicPr>
          <p:nvPr/>
        </p:nvPicPr>
        <p:blipFill>
          <a:blip r:embed="rId3"/>
          <a:stretch>
            <a:fillRect/>
          </a:stretch>
        </p:blipFill>
        <p:spPr>
          <a:xfrm>
            <a:off x="278592" y="1274065"/>
            <a:ext cx="1497012" cy="2154934"/>
          </a:xfrm>
          <a:prstGeom prst="rect">
            <a:avLst/>
          </a:prstGeom>
        </p:spPr>
      </p:pic>
      <p:pic>
        <p:nvPicPr>
          <p:cNvPr id="5" name="Picture 4">
            <a:extLst>
              <a:ext uri="{FF2B5EF4-FFF2-40B4-BE49-F238E27FC236}">
                <a16:creationId xmlns:a16="http://schemas.microsoft.com/office/drawing/2014/main" id="{FC2F921E-2863-4670-B091-9FD43A1B6F69}"/>
              </a:ext>
            </a:extLst>
          </p:cNvPr>
          <p:cNvPicPr>
            <a:picLocks noChangeAspect="1"/>
          </p:cNvPicPr>
          <p:nvPr/>
        </p:nvPicPr>
        <p:blipFill>
          <a:blip r:embed="rId4"/>
          <a:stretch>
            <a:fillRect/>
          </a:stretch>
        </p:blipFill>
        <p:spPr>
          <a:xfrm>
            <a:off x="327501" y="3683001"/>
            <a:ext cx="1619250" cy="2171700"/>
          </a:xfrm>
          <a:prstGeom prst="rect">
            <a:avLst/>
          </a:prstGeom>
        </p:spPr>
      </p:pic>
      <p:pic>
        <p:nvPicPr>
          <p:cNvPr id="6" name="Picture 5">
            <a:extLst>
              <a:ext uri="{FF2B5EF4-FFF2-40B4-BE49-F238E27FC236}">
                <a16:creationId xmlns:a16="http://schemas.microsoft.com/office/drawing/2014/main" id="{40A958AF-23B1-4186-83D2-C56805DB2CA6}"/>
              </a:ext>
            </a:extLst>
          </p:cNvPr>
          <p:cNvPicPr>
            <a:picLocks noChangeAspect="1"/>
          </p:cNvPicPr>
          <p:nvPr/>
        </p:nvPicPr>
        <p:blipFill>
          <a:blip r:embed="rId5"/>
          <a:stretch>
            <a:fillRect/>
          </a:stretch>
        </p:blipFill>
        <p:spPr>
          <a:xfrm>
            <a:off x="3368367" y="4034372"/>
            <a:ext cx="1590675" cy="2343150"/>
          </a:xfrm>
          <a:prstGeom prst="rect">
            <a:avLst/>
          </a:prstGeom>
        </p:spPr>
      </p:pic>
      <p:pic>
        <p:nvPicPr>
          <p:cNvPr id="7" name="Picture 6">
            <a:extLst>
              <a:ext uri="{FF2B5EF4-FFF2-40B4-BE49-F238E27FC236}">
                <a16:creationId xmlns:a16="http://schemas.microsoft.com/office/drawing/2014/main" id="{91F0F549-9D91-409C-A0CA-8031ECF56123}"/>
              </a:ext>
            </a:extLst>
          </p:cNvPr>
          <p:cNvPicPr>
            <a:picLocks noChangeAspect="1"/>
          </p:cNvPicPr>
          <p:nvPr/>
        </p:nvPicPr>
        <p:blipFill>
          <a:blip r:embed="rId6"/>
          <a:stretch>
            <a:fillRect/>
          </a:stretch>
        </p:blipFill>
        <p:spPr>
          <a:xfrm>
            <a:off x="2109910" y="1540906"/>
            <a:ext cx="1485900" cy="2257425"/>
          </a:xfrm>
          <a:prstGeom prst="rect">
            <a:avLst/>
          </a:prstGeom>
        </p:spPr>
      </p:pic>
      <p:pic>
        <p:nvPicPr>
          <p:cNvPr id="8" name="Picture 7">
            <a:extLst>
              <a:ext uri="{FF2B5EF4-FFF2-40B4-BE49-F238E27FC236}">
                <a16:creationId xmlns:a16="http://schemas.microsoft.com/office/drawing/2014/main" id="{05658870-9264-404F-8A87-F4A7D3A2887F}"/>
              </a:ext>
            </a:extLst>
          </p:cNvPr>
          <p:cNvPicPr>
            <a:picLocks noChangeAspect="1"/>
          </p:cNvPicPr>
          <p:nvPr/>
        </p:nvPicPr>
        <p:blipFill>
          <a:blip r:embed="rId7"/>
          <a:stretch>
            <a:fillRect/>
          </a:stretch>
        </p:blipFill>
        <p:spPr>
          <a:xfrm>
            <a:off x="2131494" y="4091522"/>
            <a:ext cx="1428750" cy="2228850"/>
          </a:xfrm>
          <a:prstGeom prst="rect">
            <a:avLst/>
          </a:prstGeom>
        </p:spPr>
      </p:pic>
      <p:pic>
        <p:nvPicPr>
          <p:cNvPr id="10" name="Picture 9">
            <a:extLst>
              <a:ext uri="{FF2B5EF4-FFF2-40B4-BE49-F238E27FC236}">
                <a16:creationId xmlns:a16="http://schemas.microsoft.com/office/drawing/2014/main" id="{05D1E949-5947-4D9D-8AC2-5205112502B4}"/>
              </a:ext>
            </a:extLst>
          </p:cNvPr>
          <p:cNvPicPr>
            <a:picLocks noChangeAspect="1"/>
          </p:cNvPicPr>
          <p:nvPr/>
        </p:nvPicPr>
        <p:blipFill>
          <a:blip r:embed="rId8"/>
          <a:stretch>
            <a:fillRect/>
          </a:stretch>
        </p:blipFill>
        <p:spPr>
          <a:xfrm>
            <a:off x="5964141" y="5210492"/>
            <a:ext cx="1169353" cy="1004887"/>
          </a:xfrm>
          <a:prstGeom prst="rect">
            <a:avLst/>
          </a:prstGeom>
        </p:spPr>
      </p:pic>
      <p:pic>
        <p:nvPicPr>
          <p:cNvPr id="11" name="Picture 10">
            <a:extLst>
              <a:ext uri="{FF2B5EF4-FFF2-40B4-BE49-F238E27FC236}">
                <a16:creationId xmlns:a16="http://schemas.microsoft.com/office/drawing/2014/main" id="{CB59436E-2C88-4F89-89B4-F4DEC032A9EE}"/>
              </a:ext>
            </a:extLst>
          </p:cNvPr>
          <p:cNvPicPr>
            <a:picLocks noChangeAspect="1"/>
          </p:cNvPicPr>
          <p:nvPr/>
        </p:nvPicPr>
        <p:blipFill>
          <a:blip r:embed="rId9"/>
          <a:stretch>
            <a:fillRect/>
          </a:stretch>
        </p:blipFill>
        <p:spPr>
          <a:xfrm>
            <a:off x="6587150" y="3271874"/>
            <a:ext cx="1224216" cy="923851"/>
          </a:xfrm>
          <a:prstGeom prst="rect">
            <a:avLst/>
          </a:prstGeom>
        </p:spPr>
      </p:pic>
      <p:pic>
        <p:nvPicPr>
          <p:cNvPr id="12" name="Picture 11">
            <a:extLst>
              <a:ext uri="{FF2B5EF4-FFF2-40B4-BE49-F238E27FC236}">
                <a16:creationId xmlns:a16="http://schemas.microsoft.com/office/drawing/2014/main" id="{1F5050AD-E023-406A-873C-BC71C927CB36}"/>
              </a:ext>
            </a:extLst>
          </p:cNvPr>
          <p:cNvPicPr>
            <a:picLocks noChangeAspect="1"/>
          </p:cNvPicPr>
          <p:nvPr/>
        </p:nvPicPr>
        <p:blipFill>
          <a:blip r:embed="rId10"/>
          <a:stretch>
            <a:fillRect/>
          </a:stretch>
        </p:blipFill>
        <p:spPr>
          <a:xfrm>
            <a:off x="6001347" y="444973"/>
            <a:ext cx="1171605" cy="1360344"/>
          </a:xfrm>
          <a:prstGeom prst="rect">
            <a:avLst/>
          </a:prstGeom>
        </p:spPr>
      </p:pic>
      <p:pic>
        <p:nvPicPr>
          <p:cNvPr id="13" name="Picture 12">
            <a:extLst>
              <a:ext uri="{FF2B5EF4-FFF2-40B4-BE49-F238E27FC236}">
                <a16:creationId xmlns:a16="http://schemas.microsoft.com/office/drawing/2014/main" id="{8E3D29D7-B8EB-4E7B-9664-A2E05E3DA4AF}"/>
              </a:ext>
            </a:extLst>
          </p:cNvPr>
          <p:cNvPicPr>
            <a:picLocks noChangeAspect="1"/>
          </p:cNvPicPr>
          <p:nvPr/>
        </p:nvPicPr>
        <p:blipFill>
          <a:blip r:embed="rId11"/>
          <a:stretch>
            <a:fillRect/>
          </a:stretch>
        </p:blipFill>
        <p:spPr>
          <a:xfrm>
            <a:off x="7503011" y="4075738"/>
            <a:ext cx="1462545" cy="1670190"/>
          </a:xfrm>
          <a:prstGeom prst="rect">
            <a:avLst/>
          </a:prstGeom>
        </p:spPr>
      </p:pic>
      <p:pic>
        <p:nvPicPr>
          <p:cNvPr id="14" name="Picture 13">
            <a:extLst>
              <a:ext uri="{FF2B5EF4-FFF2-40B4-BE49-F238E27FC236}">
                <a16:creationId xmlns:a16="http://schemas.microsoft.com/office/drawing/2014/main" id="{97F6F9A0-F55E-40D8-B4D1-D8933194011F}"/>
              </a:ext>
            </a:extLst>
          </p:cNvPr>
          <p:cNvPicPr>
            <a:picLocks noChangeAspect="1"/>
          </p:cNvPicPr>
          <p:nvPr/>
        </p:nvPicPr>
        <p:blipFill>
          <a:blip r:embed="rId12"/>
          <a:stretch>
            <a:fillRect/>
          </a:stretch>
        </p:blipFill>
        <p:spPr>
          <a:xfrm>
            <a:off x="5307987" y="1957148"/>
            <a:ext cx="1245741" cy="1202919"/>
          </a:xfrm>
          <a:prstGeom prst="rect">
            <a:avLst/>
          </a:prstGeom>
        </p:spPr>
      </p:pic>
      <p:pic>
        <p:nvPicPr>
          <p:cNvPr id="15" name="Picture 14">
            <a:extLst>
              <a:ext uri="{FF2B5EF4-FFF2-40B4-BE49-F238E27FC236}">
                <a16:creationId xmlns:a16="http://schemas.microsoft.com/office/drawing/2014/main" id="{6E5E5205-3166-4E4F-BC8F-7FDF4CFD53B7}"/>
              </a:ext>
            </a:extLst>
          </p:cNvPr>
          <p:cNvPicPr>
            <a:picLocks noChangeAspect="1"/>
          </p:cNvPicPr>
          <p:nvPr/>
        </p:nvPicPr>
        <p:blipFill>
          <a:blip r:embed="rId13"/>
          <a:stretch>
            <a:fillRect/>
          </a:stretch>
        </p:blipFill>
        <p:spPr>
          <a:xfrm>
            <a:off x="6884474" y="1486932"/>
            <a:ext cx="1628775" cy="1414463"/>
          </a:xfrm>
          <a:prstGeom prst="rect">
            <a:avLst/>
          </a:prstGeom>
        </p:spPr>
      </p:pic>
      <p:sp>
        <p:nvSpPr>
          <p:cNvPr id="17" name="TextBox 16">
            <a:extLst>
              <a:ext uri="{FF2B5EF4-FFF2-40B4-BE49-F238E27FC236}">
                <a16:creationId xmlns:a16="http://schemas.microsoft.com/office/drawing/2014/main" id="{A7431A62-46D3-4AA9-A7D3-A455B9D4D3AE}"/>
              </a:ext>
            </a:extLst>
          </p:cNvPr>
          <p:cNvSpPr txBox="1"/>
          <p:nvPr/>
        </p:nvSpPr>
        <p:spPr>
          <a:xfrm>
            <a:off x="3462996" y="3403628"/>
            <a:ext cx="2085196" cy="369332"/>
          </a:xfrm>
          <a:prstGeom prst="rect">
            <a:avLst/>
          </a:prstGeom>
          <a:noFill/>
        </p:spPr>
        <p:txBody>
          <a:bodyPr wrap="square" rtlCol="0">
            <a:spAutoFit/>
          </a:bodyPr>
          <a:lstStyle/>
          <a:p>
            <a:r>
              <a:rPr lang="en-US" dirty="0"/>
              <a:t>Humans</a:t>
            </a:r>
          </a:p>
        </p:txBody>
      </p:sp>
      <p:sp>
        <p:nvSpPr>
          <p:cNvPr id="18" name="TextBox 17">
            <a:extLst>
              <a:ext uri="{FF2B5EF4-FFF2-40B4-BE49-F238E27FC236}">
                <a16:creationId xmlns:a16="http://schemas.microsoft.com/office/drawing/2014/main" id="{8630F6BC-22FC-4F96-B95D-8F82BC56BF2E}"/>
              </a:ext>
            </a:extLst>
          </p:cNvPr>
          <p:cNvSpPr txBox="1"/>
          <p:nvPr/>
        </p:nvSpPr>
        <p:spPr>
          <a:xfrm>
            <a:off x="5332951" y="3364467"/>
            <a:ext cx="2085196" cy="369332"/>
          </a:xfrm>
          <a:prstGeom prst="rect">
            <a:avLst/>
          </a:prstGeom>
          <a:noFill/>
        </p:spPr>
        <p:txBody>
          <a:bodyPr wrap="square" rtlCol="0">
            <a:spAutoFit/>
          </a:bodyPr>
          <a:lstStyle/>
          <a:p>
            <a:r>
              <a:rPr lang="en-US" dirty="0"/>
              <a:t>Not Humans</a:t>
            </a:r>
          </a:p>
        </p:txBody>
      </p:sp>
      <p:sp>
        <p:nvSpPr>
          <p:cNvPr id="19" name="Rectangle 18">
            <a:extLst>
              <a:ext uri="{FF2B5EF4-FFF2-40B4-BE49-F238E27FC236}">
                <a16:creationId xmlns:a16="http://schemas.microsoft.com/office/drawing/2014/main" id="{682F6DD2-9A4D-4095-A946-DE9F88BB036E}"/>
              </a:ext>
            </a:extLst>
          </p:cNvPr>
          <p:cNvSpPr/>
          <p:nvPr/>
        </p:nvSpPr>
        <p:spPr>
          <a:xfrm>
            <a:off x="5207000" y="266700"/>
            <a:ext cx="3744559" cy="64643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1C79DD8-2B01-4381-B3B3-10EFC3C807AC}"/>
              </a:ext>
            </a:extLst>
          </p:cNvPr>
          <p:cNvSpPr/>
          <p:nvPr/>
        </p:nvSpPr>
        <p:spPr>
          <a:xfrm>
            <a:off x="178444" y="1274065"/>
            <a:ext cx="4720839" cy="5325365"/>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2429694"/>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TM10001104[[fn=Feathered]]</Template>
  <TotalTime>12307</TotalTime>
  <Words>1184</Words>
  <Application>Microsoft Office PowerPoint</Application>
  <PresentationFormat>On-screen Show (4:3)</PresentationFormat>
  <Paragraphs>213</Paragraphs>
  <Slides>54</Slides>
  <Notes>12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54</vt:i4>
      </vt:variant>
    </vt:vector>
  </HeadingPairs>
  <TitlesOfParts>
    <vt:vector size="64" baseType="lpstr">
      <vt:lpstr>Calibri</vt:lpstr>
      <vt:lpstr>Century Schoolbook</vt:lpstr>
      <vt:lpstr>Corbel</vt:lpstr>
      <vt:lpstr>Lucida Console</vt:lpstr>
      <vt:lpstr>Times New Roman</vt:lpstr>
      <vt:lpstr>Verdana</vt:lpstr>
      <vt:lpstr>Feathered</vt:lpstr>
      <vt:lpstr>Graph</vt:lpstr>
      <vt:lpstr>Equation</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Ecologia Numérica  2018/2019</dc:title>
  <dc:creator>Tiago Marques</dc:creator>
  <cp:lastModifiedBy>Tiago Marques</cp:lastModifiedBy>
  <cp:revision>465</cp:revision>
  <dcterms:created xsi:type="dcterms:W3CDTF">2018-08-22T13:27:50Z</dcterms:created>
  <dcterms:modified xsi:type="dcterms:W3CDTF">2018-11-26T14:47:19Z</dcterms:modified>
</cp:coreProperties>
</file>