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8" r:id="rId3"/>
    <p:sldId id="256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/>
    <p:restoredTop sz="94618"/>
  </p:normalViewPr>
  <p:slideViewPr>
    <p:cSldViewPr snapToGrid="0" snapToObjects="1">
      <p:cViewPr varScale="1">
        <p:scale>
          <a:sx n="93" d="100"/>
          <a:sy n="93" d="100"/>
        </p:scale>
        <p:origin x="1952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50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285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70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1/30/19</a:t>
            </a:fld>
            <a:endParaRPr lang="en-US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US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/>
              <a:t>Click to edit Master text styles</a:t>
            </a:r>
          </a:p>
          <a:p>
            <a:pPr lvl="1" eaLnBrk="1" latinLnBrk="0" hangingPunct="1"/>
            <a:r>
              <a:rPr lang="pt-PT"/>
              <a:t>Second level</a:t>
            </a:r>
          </a:p>
          <a:p>
            <a:pPr lvl="2" eaLnBrk="1" latinLnBrk="0" hangingPunct="1"/>
            <a:r>
              <a:rPr lang="pt-PT"/>
              <a:t>Third level</a:t>
            </a:r>
          </a:p>
          <a:p>
            <a:pPr lvl="3" eaLnBrk="1" latinLnBrk="0" hangingPunct="1"/>
            <a:r>
              <a:rPr lang="pt-PT"/>
              <a:t>Fourth level</a:t>
            </a:r>
          </a:p>
          <a:p>
            <a:pPr lvl="4" eaLnBrk="1" latinLnBrk="0" hangingPunct="1"/>
            <a:r>
              <a:rPr lang="pt-PT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8CCC-9859-AE40-A4AD-B1753705FB4C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1/30/19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10497-A30F-8341-AF29-D99621FED472}" type="slidenum">
              <a:rPr lang="en-GB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1/30/19</a:t>
            </a:fld>
            <a:endParaRPr lang="en-US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US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/>
              <a:t>Click to edit Master text styles</a:t>
            </a:r>
          </a:p>
          <a:p>
            <a:pPr lvl="1" eaLnBrk="1" latinLnBrk="0" hangingPunct="1"/>
            <a:r>
              <a:rPr lang="pt-PT"/>
              <a:t>Second level</a:t>
            </a:r>
          </a:p>
          <a:p>
            <a:pPr lvl="2" eaLnBrk="1" latinLnBrk="0" hangingPunct="1"/>
            <a:r>
              <a:rPr lang="pt-PT"/>
              <a:t>Third level</a:t>
            </a:r>
          </a:p>
          <a:p>
            <a:pPr lvl="3" eaLnBrk="1" latinLnBrk="0" hangingPunct="1"/>
            <a:r>
              <a:rPr lang="pt-PT"/>
              <a:t>Fourth level</a:t>
            </a:r>
          </a:p>
          <a:p>
            <a:pPr lvl="4" eaLnBrk="1" latinLnBrk="0" hangingPunct="1"/>
            <a:r>
              <a:rPr lang="pt-PT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/>
              <a:t>Click to edit Master text styles</a:t>
            </a:r>
          </a:p>
          <a:p>
            <a:pPr lvl="1" eaLnBrk="1" latinLnBrk="0" hangingPunct="1"/>
            <a:r>
              <a:rPr lang="pt-PT"/>
              <a:t>Second level</a:t>
            </a:r>
          </a:p>
          <a:p>
            <a:pPr lvl="2" eaLnBrk="1" latinLnBrk="0" hangingPunct="1"/>
            <a:r>
              <a:rPr lang="pt-PT"/>
              <a:t>Third level</a:t>
            </a:r>
          </a:p>
          <a:p>
            <a:pPr lvl="3" eaLnBrk="1" latinLnBrk="0" hangingPunct="1"/>
            <a:r>
              <a:rPr lang="pt-PT"/>
              <a:t>Fourth level</a:t>
            </a:r>
          </a:p>
          <a:p>
            <a:pPr lvl="4" eaLnBrk="1" latinLnBrk="0" hangingPunct="1"/>
            <a:r>
              <a:rPr lang="pt-PT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8CCC-9859-AE40-A4AD-B1753705FB4C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1/30/19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10497-A30F-8341-AF29-D99621FED472}" type="slidenum">
              <a:rPr lang="en-GB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/>
              <a:t>Click to edit Master text styles</a:t>
            </a:r>
          </a:p>
          <a:p>
            <a:pPr lvl="1" eaLnBrk="1" latinLnBrk="0" hangingPunct="1"/>
            <a:r>
              <a:rPr lang="pt-PT"/>
              <a:t>Second level</a:t>
            </a:r>
          </a:p>
          <a:p>
            <a:pPr lvl="2" eaLnBrk="1" latinLnBrk="0" hangingPunct="1"/>
            <a:r>
              <a:rPr lang="pt-PT"/>
              <a:t>Third level</a:t>
            </a:r>
          </a:p>
          <a:p>
            <a:pPr lvl="3" eaLnBrk="1" latinLnBrk="0" hangingPunct="1"/>
            <a:r>
              <a:rPr lang="pt-PT"/>
              <a:t>Fourth level</a:t>
            </a:r>
          </a:p>
          <a:p>
            <a:pPr lvl="4" eaLnBrk="1" latinLnBrk="0" hangingPunct="1"/>
            <a:r>
              <a:rPr lang="pt-PT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/>
              <a:t>Click to edit Master text styles</a:t>
            </a:r>
          </a:p>
          <a:p>
            <a:pPr lvl="1" eaLnBrk="1" latinLnBrk="0" hangingPunct="1"/>
            <a:r>
              <a:rPr lang="pt-PT"/>
              <a:t>Second level</a:t>
            </a:r>
          </a:p>
          <a:p>
            <a:pPr lvl="2" eaLnBrk="1" latinLnBrk="0" hangingPunct="1"/>
            <a:r>
              <a:rPr lang="pt-PT"/>
              <a:t>Third level</a:t>
            </a:r>
          </a:p>
          <a:p>
            <a:pPr lvl="3" eaLnBrk="1" latinLnBrk="0" hangingPunct="1"/>
            <a:r>
              <a:rPr lang="pt-PT"/>
              <a:t>Fourth level</a:t>
            </a:r>
          </a:p>
          <a:p>
            <a:pPr lvl="4" eaLnBrk="1" latinLnBrk="0" hangingPunct="1"/>
            <a:r>
              <a:rPr lang="pt-PT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8CCC-9859-AE40-A4AD-B1753705FB4C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1/30/19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10497-A30F-8341-AF29-D99621FED472}" type="slidenum">
              <a:rPr lang="en-GB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8CCC-9859-AE40-A4AD-B1753705FB4C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1/30/19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A10497-A30F-8341-AF29-D99621FED472}" type="slidenum">
              <a:rPr lang="en-GB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8CCC-9859-AE40-A4AD-B1753705FB4C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1/30/19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10497-A30F-8341-AF29-D99621FED472}" type="slidenum">
              <a:rPr lang="en-GB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PT"/>
              <a:t>Click to edit Master text styles</a:t>
            </a:r>
          </a:p>
          <a:p>
            <a:pPr lvl="1" eaLnBrk="1" latinLnBrk="0" hangingPunct="1"/>
            <a:r>
              <a:rPr lang="pt-PT"/>
              <a:t>Second level</a:t>
            </a:r>
          </a:p>
          <a:p>
            <a:pPr lvl="2" eaLnBrk="1" latinLnBrk="0" hangingPunct="1"/>
            <a:r>
              <a:rPr lang="pt-PT"/>
              <a:t>Third level</a:t>
            </a:r>
          </a:p>
          <a:p>
            <a:pPr lvl="3" eaLnBrk="1" latinLnBrk="0" hangingPunct="1"/>
            <a:r>
              <a:rPr lang="pt-PT"/>
              <a:t>Fourth level</a:t>
            </a:r>
          </a:p>
          <a:p>
            <a:pPr lvl="4" eaLnBrk="1" latinLnBrk="0" hangingPunct="1"/>
            <a:r>
              <a:rPr lang="pt-PT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8CCC-9859-AE40-A4AD-B1753705FB4C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1/30/19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BA10497-A30F-8341-AF29-D99621FED472}" type="slidenum">
              <a:rPr lang="en-GB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565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P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3768CCC-9859-AE40-A4AD-B1753705FB4C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1/30/19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10497-A30F-8341-AF29-D99621FED472}" type="slidenum">
              <a:rPr lang="en-GB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/>
              <a:t>Click to edit Master text styles</a:t>
            </a:r>
          </a:p>
          <a:p>
            <a:pPr lvl="1" eaLnBrk="1" latinLnBrk="0" hangingPunct="1"/>
            <a:r>
              <a:rPr lang="pt-PT"/>
              <a:t>Second level</a:t>
            </a:r>
          </a:p>
          <a:p>
            <a:pPr lvl="2" eaLnBrk="1" latinLnBrk="0" hangingPunct="1"/>
            <a:r>
              <a:rPr lang="pt-PT"/>
              <a:t>Third level</a:t>
            </a:r>
          </a:p>
          <a:p>
            <a:pPr lvl="3" eaLnBrk="1" latinLnBrk="0" hangingPunct="1"/>
            <a:r>
              <a:rPr lang="pt-PT"/>
              <a:t>Fourth level</a:t>
            </a:r>
          </a:p>
          <a:p>
            <a:pPr lvl="4" eaLnBrk="1" latinLnBrk="0" hangingPunct="1"/>
            <a:r>
              <a:rPr lang="pt-PT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8CCC-9859-AE40-A4AD-B1753705FB4C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1/30/19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10497-A30F-8341-AF29-D99621FED472}" type="slidenum">
              <a:rPr lang="en-GB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PT"/>
              <a:t>Click to edit Master text styles</a:t>
            </a:r>
          </a:p>
          <a:p>
            <a:pPr lvl="1" eaLnBrk="1" latinLnBrk="0" hangingPunct="1"/>
            <a:r>
              <a:rPr lang="pt-PT"/>
              <a:t>Second level</a:t>
            </a:r>
          </a:p>
          <a:p>
            <a:pPr lvl="2" eaLnBrk="1" latinLnBrk="0" hangingPunct="1"/>
            <a:r>
              <a:rPr lang="pt-PT"/>
              <a:t>Third level</a:t>
            </a:r>
          </a:p>
          <a:p>
            <a:pPr lvl="3" eaLnBrk="1" latinLnBrk="0" hangingPunct="1"/>
            <a:r>
              <a:rPr lang="pt-PT"/>
              <a:t>Fourth level</a:t>
            </a:r>
          </a:p>
          <a:p>
            <a:pPr lvl="4" eaLnBrk="1" latinLnBrk="0" hangingPunct="1"/>
            <a:r>
              <a:rPr lang="pt-PT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8CCC-9859-AE40-A4AD-B1753705FB4C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1/30/19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10497-A30F-8341-AF29-D99621FED472}" type="slidenum">
              <a:rPr lang="en-GB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52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567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4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445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60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5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79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2F720-D1AE-F14B-B013-828AAE8714E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105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/>
              <a:t>Click to edit Master text styles</a:t>
            </a:r>
          </a:p>
          <a:p>
            <a:pPr lvl="1" eaLnBrk="1" latinLnBrk="0" hangingPunct="1"/>
            <a:r>
              <a:rPr kumimoji="0" lang="pt-PT"/>
              <a:t>Second level</a:t>
            </a:r>
          </a:p>
          <a:p>
            <a:pPr lvl="2" eaLnBrk="1" latinLnBrk="0" hangingPunct="1"/>
            <a:r>
              <a:rPr kumimoji="0" lang="pt-PT"/>
              <a:t>Third level</a:t>
            </a:r>
          </a:p>
          <a:p>
            <a:pPr lvl="3" eaLnBrk="1" latinLnBrk="0" hangingPunct="1"/>
            <a:r>
              <a:rPr kumimoji="0" lang="pt-PT"/>
              <a:t>Fourth level</a:t>
            </a:r>
          </a:p>
          <a:p>
            <a:pPr lvl="4" eaLnBrk="1" latinLnBrk="0" hangingPunct="1"/>
            <a:r>
              <a:rPr kumimoji="0" lang="pt-PT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3768CCC-9859-AE40-A4AD-B1753705FB4C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1/30/19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BA10497-A30F-8341-AF29-D99621FED472}" type="slidenum">
              <a:rPr lang="en-GB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971" y="2947803"/>
            <a:ext cx="87849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cap="all" dirty="0">
                <a:latin typeface="Verdana"/>
                <a:cs typeface="Verdana"/>
              </a:rPr>
              <a:t>TTC </a:t>
            </a:r>
            <a:r>
              <a:rPr lang="en-GB" sz="1600" b="1" cap="all" dirty="0">
                <a:latin typeface="Verdana"/>
                <a:cs typeface="Verdana"/>
              </a:rPr>
              <a:t>- </a:t>
            </a:r>
            <a:r>
              <a:rPr lang="en-GB" sz="1600" b="1" cap="all" dirty="0" err="1">
                <a:latin typeface="Verdana"/>
                <a:cs typeface="Verdana"/>
              </a:rPr>
              <a:t>Mestrado</a:t>
            </a:r>
            <a:r>
              <a:rPr lang="en-GB" sz="1600" b="1" cap="all" dirty="0">
                <a:latin typeface="Verdana"/>
                <a:cs typeface="Verdana"/>
              </a:rPr>
              <a:t> </a:t>
            </a:r>
            <a:r>
              <a:rPr lang="en-GB" sz="1600" b="1" cap="all" dirty="0" err="1">
                <a:latin typeface="Verdana"/>
                <a:cs typeface="Verdana"/>
              </a:rPr>
              <a:t>em</a:t>
            </a:r>
            <a:r>
              <a:rPr lang="en-GB" sz="1600" b="1" cap="all" dirty="0">
                <a:latin typeface="Verdana"/>
                <a:cs typeface="Verdana"/>
              </a:rPr>
              <a:t> </a:t>
            </a:r>
            <a:r>
              <a:rPr lang="en-GB" sz="1600" b="1" cap="all" dirty="0" err="1">
                <a:latin typeface="Verdana"/>
                <a:cs typeface="Verdana"/>
              </a:rPr>
              <a:t>Microbiologia</a:t>
            </a:r>
            <a:r>
              <a:rPr lang="en-GB" sz="1600" b="1" cap="all" dirty="0">
                <a:latin typeface="Verdana"/>
                <a:cs typeface="Verdana"/>
              </a:rPr>
              <a:t> APLICADA</a:t>
            </a:r>
          </a:p>
          <a:p>
            <a:pPr algn="ctr"/>
            <a:r>
              <a:rPr lang="en-GB" sz="2000" b="1" cap="all" dirty="0">
                <a:latin typeface="Verdana"/>
                <a:cs typeface="Verdana"/>
              </a:rPr>
              <a:t>IE </a:t>
            </a:r>
            <a:r>
              <a:rPr lang="en-GB" sz="1600" b="1" cap="all" dirty="0">
                <a:latin typeface="Verdana"/>
                <a:cs typeface="Verdana"/>
              </a:rPr>
              <a:t>- MESTRADO EM MATEMÁTICA APLICADA ECONOMIA &amp; GESTÃO</a:t>
            </a:r>
          </a:p>
          <a:p>
            <a:pPr algn="ctr"/>
            <a:r>
              <a:rPr lang="en-GB" sz="2000" b="1" cap="all" dirty="0">
                <a:latin typeface="Verdana"/>
                <a:cs typeface="Verdana"/>
              </a:rPr>
              <a:t>ITT </a:t>
            </a:r>
            <a:r>
              <a:rPr lang="en-GB" sz="1600" b="1" cap="all" dirty="0">
                <a:latin typeface="Verdana"/>
                <a:cs typeface="Verdana"/>
              </a:rPr>
              <a:t>– </a:t>
            </a:r>
            <a:r>
              <a:rPr lang="en-GB" sz="1600" b="1" cap="all" dirty="0" err="1">
                <a:latin typeface="Verdana"/>
                <a:cs typeface="Verdana"/>
              </a:rPr>
              <a:t>Engenharia</a:t>
            </a:r>
            <a:r>
              <a:rPr lang="en-GB" sz="1600" b="1" cap="all" dirty="0">
                <a:latin typeface="Verdana"/>
                <a:cs typeface="Verdana"/>
              </a:rPr>
              <a:t> </a:t>
            </a:r>
            <a:r>
              <a:rPr lang="en-GB" sz="1600" b="1" cap="all" dirty="0" err="1">
                <a:latin typeface="Verdana"/>
                <a:cs typeface="Verdana"/>
              </a:rPr>
              <a:t>Biomédica</a:t>
            </a:r>
            <a:r>
              <a:rPr lang="en-GB" sz="1600" b="1" cap="all" dirty="0">
                <a:latin typeface="Verdana"/>
                <a:cs typeface="Verdana"/>
              </a:rPr>
              <a:t> e </a:t>
            </a:r>
            <a:r>
              <a:rPr lang="en-GB" sz="1600" b="1" cap="all" dirty="0" err="1">
                <a:latin typeface="Verdana"/>
                <a:cs typeface="Verdana"/>
              </a:rPr>
              <a:t>Biofísica</a:t>
            </a:r>
            <a:endParaRPr lang="en-GB" sz="1600" b="1" cap="all" dirty="0">
              <a:latin typeface="Verdana"/>
              <a:cs typeface="Verdana"/>
            </a:endParaRPr>
          </a:p>
          <a:p>
            <a:pPr algn="ctr"/>
            <a:r>
              <a:rPr lang="en-GB" sz="2000" b="1" cap="all" dirty="0">
                <a:latin typeface="Verdana"/>
                <a:cs typeface="Verdana"/>
              </a:rPr>
              <a:t>IE </a:t>
            </a:r>
            <a:r>
              <a:rPr lang="en-GB" sz="1600" b="1" cap="all" dirty="0">
                <a:latin typeface="Verdana"/>
                <a:cs typeface="Verdana"/>
              </a:rPr>
              <a:t>- OPCIONAL PARA 2º CICLO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971" y="4293096"/>
            <a:ext cx="906779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600" b="1" cap="all" dirty="0">
              <a:latin typeface="Verdana"/>
              <a:cs typeface="Verdana"/>
            </a:endParaRPr>
          </a:p>
          <a:p>
            <a:pPr algn="ctr"/>
            <a:endParaRPr lang="en-GB" sz="1600" b="1" cap="all" dirty="0">
              <a:latin typeface="Verdana"/>
              <a:cs typeface="Verdana"/>
            </a:endParaRPr>
          </a:p>
          <a:p>
            <a:pPr algn="ctr"/>
            <a:endParaRPr lang="en-GB" sz="1600" b="1" cap="all" dirty="0">
              <a:latin typeface="Verdana"/>
              <a:cs typeface="Verdana"/>
            </a:endParaRPr>
          </a:p>
          <a:p>
            <a:pPr algn="ctr"/>
            <a:endParaRPr lang="en-GB" sz="1600" b="1" cap="all" dirty="0">
              <a:latin typeface="Verdana"/>
              <a:cs typeface="Verdana"/>
            </a:endParaRPr>
          </a:p>
          <a:p>
            <a:pPr algn="ctr"/>
            <a:endParaRPr lang="en-GB" sz="1600" b="1" cap="all" dirty="0">
              <a:latin typeface="Verdana"/>
              <a:cs typeface="Verdana"/>
            </a:endParaRPr>
          </a:p>
          <a:p>
            <a:pPr algn="ctr"/>
            <a:r>
              <a:rPr lang="en-GB" sz="1400" b="1" cap="all" dirty="0">
                <a:solidFill>
                  <a:srgbClr val="7F7F7F"/>
                </a:solidFill>
                <a:latin typeface="Verdana"/>
                <a:cs typeface="Verdana"/>
              </a:rPr>
              <a:t>AULA 7</a:t>
            </a:r>
          </a:p>
          <a:p>
            <a:pPr algn="ctr"/>
            <a:r>
              <a:rPr lang="en-GB" sz="1400" b="1" cap="all" dirty="0">
                <a:solidFill>
                  <a:srgbClr val="7F7F7F"/>
                </a:solidFill>
                <a:latin typeface="Verdana"/>
                <a:cs typeface="Verdana"/>
              </a:rPr>
              <a:t>15 ABRIL 2019</a:t>
            </a:r>
          </a:p>
          <a:p>
            <a:pPr algn="ctr"/>
            <a:endParaRPr lang="en-GB" sz="1400" b="1" cap="all" dirty="0">
              <a:solidFill>
                <a:srgbClr val="7F7F7F"/>
              </a:solidFill>
              <a:latin typeface="Verdana"/>
              <a:cs typeface="Verdana"/>
            </a:endParaRPr>
          </a:p>
          <a:p>
            <a:pPr algn="ctr"/>
            <a:endParaRPr lang="en-GB" sz="1600" b="1" cap="all" dirty="0">
              <a:latin typeface="Verdana"/>
              <a:cs typeface="Verdan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17077" y="4657749"/>
            <a:ext cx="71098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cap="all" dirty="0">
                <a:solidFill>
                  <a:srgbClr val="000000"/>
                </a:solidFill>
                <a:latin typeface="Verdana"/>
                <a:cs typeface="Verdana"/>
              </a:rPr>
              <a:t>FCUL – 2018/2019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6205197"/>
            <a:ext cx="5102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Verdana"/>
                <a:cs typeface="Verdana"/>
              </a:rPr>
              <a:t>Helena Vieira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15200" y="64124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Copyright </a:t>
            </a:r>
            <a:r>
              <a:rPr lang="en-GB" baseline="30000" dirty="0">
                <a:solidFill>
                  <a:schemeClr val="bg1">
                    <a:lumMod val="50000"/>
                  </a:schemeClr>
                </a:solidFill>
              </a:rPr>
              <a:t>©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0"/>
            <a:ext cx="4968552" cy="1955622"/>
          </a:xfrm>
          <a:prstGeom prst="rect">
            <a:avLst/>
          </a:prstGeom>
        </p:spPr>
      </p:pic>
      <p:pic>
        <p:nvPicPr>
          <p:cNvPr id="17" name="Picture 1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115"/>
            <a:ext cx="1547664" cy="1960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9271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 K2B PITCH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VALUE PROPOSITION</a:t>
            </a:r>
          </a:p>
        </p:txBody>
      </p:sp>
    </p:spTree>
    <p:extLst>
      <p:ext uri="{BB962C8B-B14F-4D97-AF65-F5344CB8AC3E}">
        <p14:creationId xmlns:p14="http://schemas.microsoft.com/office/powerpoint/2010/main" val="572583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44</Words>
  <Application>Microsoft Macintosh PowerPoint</Application>
  <PresentationFormat>Apresentação no Ecrã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dos diapositivos</vt:lpstr>
      </vt:variant>
      <vt:variant>
        <vt:i4>2</vt:i4>
      </vt:variant>
    </vt:vector>
  </HeadingPairs>
  <TitlesOfParts>
    <vt:vector size="9" baseType="lpstr">
      <vt:lpstr>Arial</vt:lpstr>
      <vt:lpstr>Calibri</vt:lpstr>
      <vt:lpstr>Franklin Gothic Book</vt:lpstr>
      <vt:lpstr>Verdana</vt:lpstr>
      <vt:lpstr>Wingdings 2</vt:lpstr>
      <vt:lpstr>Office Theme</vt:lpstr>
      <vt:lpstr>Technic</vt:lpstr>
      <vt:lpstr>Apresentação do PowerPoint</vt:lpstr>
      <vt:lpstr>1st  K2B PITCH</vt:lpstr>
    </vt:vector>
  </TitlesOfParts>
  <Company>BIOALVO 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Helena  Vieira</dc:creator>
  <cp:lastModifiedBy>Utilizador do Microsoft Office</cp:lastModifiedBy>
  <cp:revision>10</cp:revision>
  <dcterms:created xsi:type="dcterms:W3CDTF">2013-10-14T10:57:58Z</dcterms:created>
  <dcterms:modified xsi:type="dcterms:W3CDTF">2019-01-30T12:07:45Z</dcterms:modified>
</cp:coreProperties>
</file>