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83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655"/>
  </p:normalViewPr>
  <p:slideViewPr>
    <p:cSldViewPr snapToGrid="0" snapToObjects="1">
      <p:cViewPr varScale="1">
        <p:scale>
          <a:sx n="94" d="100"/>
          <a:sy n="94" d="100"/>
        </p:scale>
        <p:origin x="19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50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856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5152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5567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742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445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060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65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879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285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7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5/27/19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10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971" y="4293096"/>
            <a:ext cx="9067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AULA 12</a:t>
            </a: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27 MAIO 2019</a:t>
            </a:r>
          </a:p>
          <a:p>
            <a:pPr algn="ctr"/>
            <a:endParaRPr lang="en-GB" sz="1400" b="1" cap="all" dirty="0">
              <a:solidFill>
                <a:srgbClr val="7F7F7F"/>
              </a:solidFill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900" y="4673824"/>
            <a:ext cx="710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solidFill>
                  <a:srgbClr val="000000"/>
                </a:solidFill>
                <a:latin typeface="Verdana"/>
                <a:cs typeface="Verdana"/>
              </a:rPr>
              <a:t>FCUL – 2018/2019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205197"/>
            <a:ext cx="51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Verdana"/>
                <a:cs typeface="Verdana"/>
              </a:rPr>
              <a:t>Helena Vieira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412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Copyright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©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0"/>
            <a:ext cx="4968552" cy="1955622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5"/>
            <a:ext cx="1547664" cy="196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3971" y="2969657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latin typeface="Verdana"/>
                <a:cs typeface="Verdana"/>
              </a:rPr>
              <a:t>TTC </a:t>
            </a:r>
            <a:r>
              <a:rPr lang="en-GB" sz="1600" b="1" cap="all" dirty="0">
                <a:latin typeface="Verdana"/>
                <a:cs typeface="Verdana"/>
              </a:rPr>
              <a:t>- </a:t>
            </a:r>
            <a:r>
              <a:rPr lang="en-GB" sz="1600" b="1" cap="all" dirty="0" err="1">
                <a:latin typeface="Verdana"/>
                <a:cs typeface="Verdana"/>
              </a:rPr>
              <a:t>Mestrado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em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Microbiologia</a:t>
            </a:r>
            <a:r>
              <a:rPr lang="en-GB" sz="1600" b="1" cap="all" dirty="0">
                <a:latin typeface="Verdana"/>
                <a:cs typeface="Verdana"/>
              </a:rPr>
              <a:t> APLICADA</a:t>
            </a: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IE </a:t>
            </a:r>
            <a:r>
              <a:rPr lang="en-GB" sz="1600" b="1" cap="all" dirty="0">
                <a:latin typeface="Verdana"/>
                <a:cs typeface="Verdana"/>
              </a:rPr>
              <a:t>- MESTRADO EM MATEMÁTICA APLICADA ECONOMIA &amp; GESTÃO</a:t>
            </a: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ITT </a:t>
            </a:r>
            <a:r>
              <a:rPr lang="en-GB" sz="1600" b="1" cap="all" dirty="0">
                <a:latin typeface="Verdana"/>
                <a:cs typeface="Verdana"/>
              </a:rPr>
              <a:t>– </a:t>
            </a:r>
            <a:r>
              <a:rPr lang="en-GB" sz="1600" b="1" cap="all" dirty="0" err="1">
                <a:latin typeface="Verdana"/>
                <a:cs typeface="Verdana"/>
              </a:rPr>
              <a:t>Engenharia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Biomédica</a:t>
            </a:r>
            <a:r>
              <a:rPr lang="en-GB" sz="1600" b="1" cap="all" dirty="0">
                <a:latin typeface="Verdana"/>
                <a:cs typeface="Verdana"/>
              </a:rPr>
              <a:t> e </a:t>
            </a:r>
            <a:r>
              <a:rPr lang="en-GB" sz="1600" b="1" cap="all" dirty="0" err="1">
                <a:latin typeface="Verdana"/>
                <a:cs typeface="Verdana"/>
              </a:rPr>
              <a:t>Biofísica</a:t>
            </a:r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IE </a:t>
            </a:r>
            <a:r>
              <a:rPr lang="en-GB" sz="1600" b="1" cap="all" dirty="0">
                <a:latin typeface="Verdana"/>
                <a:cs typeface="Verdana"/>
              </a:rPr>
              <a:t>- OPCIONAL PARA 2º CICLO</a:t>
            </a:r>
          </a:p>
        </p:txBody>
      </p:sp>
    </p:spTree>
    <p:extLst>
      <p:ext uri="{BB962C8B-B14F-4D97-AF65-F5344CB8AC3E}">
        <p14:creationId xmlns:p14="http://schemas.microsoft.com/office/powerpoint/2010/main" val="279927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51" y="773757"/>
            <a:ext cx="8360749" cy="6084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732"/>
            <a:ext cx="8229600" cy="1143000"/>
          </a:xfrm>
        </p:spPr>
        <p:txBody>
          <a:bodyPr/>
          <a:lstStyle/>
          <a:p>
            <a:r>
              <a:rPr lang="en-US" b="1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540917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92" y="418555"/>
            <a:ext cx="8686800" cy="615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34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TRY NEW THINGS!</a:t>
            </a:r>
            <a:b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</a:br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CHALLENGE YOURSELF!</a:t>
            </a:r>
          </a:p>
        </p:txBody>
      </p:sp>
    </p:spTree>
    <p:extLst>
      <p:ext uri="{BB962C8B-B14F-4D97-AF65-F5344CB8AC3E}">
        <p14:creationId xmlns:p14="http://schemas.microsoft.com/office/powerpoint/2010/main" val="2858757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5" y="1302075"/>
            <a:ext cx="8853563" cy="42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0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8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67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7451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12985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88900"/>
            <a:ext cx="889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77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05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368300"/>
            <a:ext cx="88900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3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4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7490"/>
            <a:ext cx="7772400" cy="495055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1. 3ª APRESENTAÇÃO PROJECTOS</a:t>
            </a:r>
            <a:br>
              <a:rPr lang="en-US" sz="4000" dirty="0"/>
            </a:br>
            <a:r>
              <a:rPr lang="en-US" sz="4000" dirty="0"/>
              <a:t>K2B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2. AUTO-AVALIAÇÃO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3. CONCLUSÃO E ENCERRAMENTO</a:t>
            </a:r>
          </a:p>
        </p:txBody>
      </p:sp>
    </p:spTree>
    <p:extLst>
      <p:ext uri="{BB962C8B-B14F-4D97-AF65-F5344CB8AC3E}">
        <p14:creationId xmlns:p14="http://schemas.microsoft.com/office/powerpoint/2010/main" val="572583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52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4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0" y="819825"/>
            <a:ext cx="8748312" cy="51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5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692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10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1843421"/>
            <a:ext cx="7772400" cy="3934183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To deliver ON GOOGLE DRIVE FOLDER: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EXECUTIVE SUMMARY (ONLY IE)</a:t>
            </a:r>
          </a:p>
          <a:p>
            <a:r>
              <a:rPr lang="en-US" sz="3600" dirty="0">
                <a:solidFill>
                  <a:schemeClr val="tx1"/>
                </a:solidFill>
              </a:rPr>
              <a:t>BM CANVAS (ALL VERSIONS)</a:t>
            </a:r>
          </a:p>
          <a:p>
            <a:r>
              <a:rPr lang="en-US" sz="3600" dirty="0">
                <a:solidFill>
                  <a:schemeClr val="tx1"/>
                </a:solidFill>
              </a:rPr>
              <a:t>K2B Presentations</a:t>
            </a:r>
          </a:p>
          <a:p>
            <a:r>
              <a:rPr lang="en-US" sz="3600" dirty="0">
                <a:solidFill>
                  <a:schemeClr val="tx1"/>
                </a:solidFill>
              </a:rPr>
              <a:t>FORMS &amp; ANSWERS</a:t>
            </a:r>
          </a:p>
          <a:p>
            <a:r>
              <a:rPr lang="en-US" sz="3600" dirty="0">
                <a:solidFill>
                  <a:schemeClr val="tx1"/>
                </a:solidFill>
              </a:rPr>
              <a:t>VALUE CURVES</a:t>
            </a:r>
          </a:p>
          <a:p>
            <a:r>
              <a:rPr lang="en-US" sz="3600" dirty="0">
                <a:solidFill>
                  <a:schemeClr val="tx1"/>
                </a:solidFill>
              </a:rPr>
              <a:t>HYPOTHESIS MAP/TICKETS</a:t>
            </a:r>
          </a:p>
          <a:p>
            <a:r>
              <a:rPr lang="en-US" sz="3600" dirty="0">
                <a:solidFill>
                  <a:schemeClr val="tx1"/>
                </a:solidFill>
              </a:rPr>
              <a:t>ALL EXTRAS</a:t>
            </a:r>
            <a:r>
              <a:rPr lang="is-IS" sz="3600" dirty="0">
                <a:solidFill>
                  <a:schemeClr val="tx1"/>
                </a:solidFill>
              </a:rPr>
              <a:t>…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21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9536" y="1184691"/>
            <a:ext cx="7961069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+mj-lt"/>
                <a:cs typeface="Chalkduster"/>
              </a:rPr>
              <a:t>THANK YOU!</a:t>
            </a: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latin typeface="+mj-lt"/>
              <a:cs typeface="Chalkduster"/>
            </a:endParaRPr>
          </a:p>
          <a:p>
            <a:r>
              <a:rPr lang="en-US" sz="3200" dirty="0">
                <a:latin typeface="+mj-lt"/>
                <a:cs typeface="Chalkduster"/>
              </a:rPr>
              <a:t>HELENA VIEIRA</a:t>
            </a:r>
          </a:p>
          <a:p>
            <a:r>
              <a:rPr lang="en-US" sz="3200" dirty="0">
                <a:latin typeface="+mj-lt"/>
                <a:cs typeface="Chalkduster"/>
              </a:rPr>
              <a:t>Faculty of Sciences, University of Lisbon</a:t>
            </a:r>
          </a:p>
          <a:p>
            <a:r>
              <a:rPr lang="en-US" sz="3200" dirty="0" err="1">
                <a:latin typeface="+mj-lt"/>
                <a:cs typeface="Chalkduster"/>
              </a:rPr>
              <a:t>hmvieira@ciencias.ulisboa.pt</a:t>
            </a:r>
            <a:endParaRPr lang="en-US" sz="3200" dirty="0">
              <a:latin typeface="+mj-lt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95744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0226"/>
            <a:ext cx="9144000" cy="6248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563" y="533400"/>
            <a:ext cx="7716837" cy="1447800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031B3C"/>
                </a:solidFill>
              </a:rPr>
              <a:t>EMPREENDER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2021542"/>
            <a:ext cx="7716838" cy="3388658"/>
          </a:xfrm>
        </p:spPr>
        <p:txBody>
          <a:bodyPr anchor="ctr">
            <a:normAutofit lnSpcReduction="10000"/>
          </a:bodyPr>
          <a:lstStyle/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Triste</a:t>
            </a:r>
            <a:r>
              <a:rPr lang="en-GB" i="1" dirty="0">
                <a:solidFill>
                  <a:srgbClr val="000044"/>
                </a:solidFill>
              </a:rPr>
              <a:t> de </a:t>
            </a:r>
            <a:r>
              <a:rPr lang="en-GB" i="1" dirty="0" err="1">
                <a:solidFill>
                  <a:srgbClr val="000044"/>
                </a:solidFill>
              </a:rPr>
              <a:t>quem</a:t>
            </a:r>
            <a:r>
              <a:rPr lang="en-GB" i="1" dirty="0">
                <a:solidFill>
                  <a:srgbClr val="000044"/>
                </a:solidFill>
              </a:rPr>
              <a:t> vive </a:t>
            </a:r>
            <a:r>
              <a:rPr lang="en-GB" i="1" dirty="0" err="1">
                <a:solidFill>
                  <a:srgbClr val="000044"/>
                </a:solidFill>
              </a:rPr>
              <a:t>em</a:t>
            </a:r>
            <a:r>
              <a:rPr lang="en-GB" i="1" dirty="0">
                <a:solidFill>
                  <a:srgbClr val="000044"/>
                </a:solidFill>
              </a:rPr>
              <a:t> casa</a:t>
            </a:r>
          </a:p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Contente</a:t>
            </a:r>
            <a:r>
              <a:rPr lang="en-GB" i="1" dirty="0">
                <a:solidFill>
                  <a:srgbClr val="000044"/>
                </a:solidFill>
              </a:rPr>
              <a:t> com </a:t>
            </a:r>
            <a:r>
              <a:rPr lang="en-GB" i="1" dirty="0" err="1">
                <a:solidFill>
                  <a:srgbClr val="000044"/>
                </a:solidFill>
              </a:rPr>
              <a:t>o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seu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lar</a:t>
            </a:r>
            <a:endParaRPr lang="en-GB" i="1" dirty="0">
              <a:solidFill>
                <a:srgbClr val="000044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Sem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que</a:t>
            </a:r>
            <a:r>
              <a:rPr lang="en-GB" i="1" dirty="0">
                <a:solidFill>
                  <a:srgbClr val="000044"/>
                </a:solidFill>
              </a:rPr>
              <a:t> um </a:t>
            </a:r>
            <a:r>
              <a:rPr lang="en-GB" i="1" dirty="0" err="1">
                <a:solidFill>
                  <a:srgbClr val="000044"/>
                </a:solidFill>
              </a:rPr>
              <a:t>sonho</a:t>
            </a:r>
            <a:r>
              <a:rPr lang="en-GB" i="1" dirty="0">
                <a:solidFill>
                  <a:srgbClr val="000044"/>
                </a:solidFill>
              </a:rPr>
              <a:t>, no </a:t>
            </a:r>
            <a:r>
              <a:rPr lang="en-GB" i="1" dirty="0" err="1">
                <a:solidFill>
                  <a:srgbClr val="000044"/>
                </a:solidFill>
              </a:rPr>
              <a:t>erguer</a:t>
            </a:r>
            <a:r>
              <a:rPr lang="en-GB" i="1" dirty="0">
                <a:solidFill>
                  <a:srgbClr val="000044"/>
                </a:solidFill>
              </a:rPr>
              <a:t> de </a:t>
            </a:r>
            <a:r>
              <a:rPr lang="en-GB" i="1" dirty="0" err="1">
                <a:solidFill>
                  <a:srgbClr val="000044"/>
                </a:solidFill>
              </a:rPr>
              <a:t>asa</a:t>
            </a:r>
            <a:endParaRPr lang="en-GB" i="1" dirty="0">
              <a:solidFill>
                <a:srgbClr val="000044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en-US" i="1" dirty="0">
                <a:solidFill>
                  <a:srgbClr val="000044"/>
                </a:solidFill>
              </a:rPr>
              <a:t>F</a:t>
            </a:r>
            <a:r>
              <a:rPr lang="en-GB" i="1" dirty="0" err="1">
                <a:solidFill>
                  <a:srgbClr val="000044"/>
                </a:solidFill>
              </a:rPr>
              <a:t>aça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até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mais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rubra</a:t>
            </a:r>
            <a:r>
              <a:rPr lang="en-GB" i="1" dirty="0">
                <a:solidFill>
                  <a:srgbClr val="000044"/>
                </a:solidFill>
              </a:rPr>
              <a:t> a </a:t>
            </a:r>
            <a:r>
              <a:rPr lang="en-GB" i="1" dirty="0" err="1">
                <a:solidFill>
                  <a:srgbClr val="000044"/>
                </a:solidFill>
              </a:rPr>
              <a:t>brasa</a:t>
            </a:r>
            <a:endParaRPr lang="en-GB" i="1" dirty="0">
              <a:solidFill>
                <a:srgbClr val="000044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Da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lareira</a:t>
            </a:r>
            <a:r>
              <a:rPr lang="en-GB" i="1" dirty="0">
                <a:solidFill>
                  <a:srgbClr val="000044"/>
                </a:solidFill>
              </a:rPr>
              <a:t> a </a:t>
            </a:r>
            <a:r>
              <a:rPr lang="en-GB" i="1" dirty="0" err="1">
                <a:solidFill>
                  <a:srgbClr val="000044"/>
                </a:solidFill>
              </a:rPr>
              <a:t>abandonar</a:t>
            </a:r>
            <a:endParaRPr lang="en-GB" i="1" dirty="0">
              <a:solidFill>
                <a:srgbClr val="000044"/>
              </a:solidFill>
            </a:endParaRPr>
          </a:p>
          <a:p>
            <a:pPr>
              <a:buNone/>
            </a:pPr>
            <a:r>
              <a:rPr lang="en-GB" sz="1800" dirty="0">
                <a:solidFill>
                  <a:srgbClr val="000044"/>
                </a:solidFill>
              </a:rPr>
              <a:t>(Fernando Pessoa)</a:t>
            </a:r>
          </a:p>
        </p:txBody>
      </p:sp>
    </p:spTree>
    <p:extLst>
      <p:ext uri="{BB962C8B-B14F-4D97-AF65-F5344CB8AC3E}">
        <p14:creationId xmlns:p14="http://schemas.microsoft.com/office/powerpoint/2010/main" val="1048940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9536" y="3485149"/>
            <a:ext cx="79610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halkduster"/>
                <a:cs typeface="Chalkduster"/>
              </a:rPr>
              <a:t>YOU ARE AT THE BEST STAGE OF YOUR LIFE FOR INNOVATION….</a:t>
            </a:r>
          </a:p>
          <a:p>
            <a:endParaRPr lang="en-US" sz="3200" i="1" dirty="0">
              <a:solidFill>
                <a:srgbClr val="FF0000"/>
              </a:solidFill>
              <a:latin typeface="Chalkduster"/>
              <a:cs typeface="Chalkduster"/>
            </a:endParaRPr>
          </a:p>
          <a:p>
            <a:r>
              <a:rPr lang="en-US" sz="3200" i="1" dirty="0">
                <a:solidFill>
                  <a:srgbClr val="FF0000"/>
                </a:solidFill>
                <a:latin typeface="Chalkduster"/>
                <a:cs typeface="Chalkduster"/>
              </a:rPr>
              <a:t>SO, THINK DIFFERENT! </a:t>
            </a:r>
          </a:p>
        </p:txBody>
      </p:sp>
    </p:spTree>
    <p:extLst>
      <p:ext uri="{BB962C8B-B14F-4D97-AF65-F5344CB8AC3E}">
        <p14:creationId xmlns:p14="http://schemas.microsoft.com/office/powerpoint/2010/main" val="170906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trepreneu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781" y="820247"/>
            <a:ext cx="9243223" cy="5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GROW YOURSELF </a:t>
            </a:r>
            <a:b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</a:br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&amp;</a:t>
            </a:r>
            <a:b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</a:br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 YOUR CAPACITIES</a:t>
            </a:r>
          </a:p>
        </p:txBody>
      </p:sp>
    </p:spTree>
    <p:extLst>
      <p:ext uri="{BB962C8B-B14F-4D97-AF65-F5344CB8AC3E}">
        <p14:creationId xmlns:p14="http://schemas.microsoft.com/office/powerpoint/2010/main" val="536752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47" y="3674271"/>
            <a:ext cx="2207388" cy="3223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738"/>
            <a:ext cx="2266895" cy="3440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725" y="3748543"/>
            <a:ext cx="2024282" cy="3112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558" y="35738"/>
            <a:ext cx="2319063" cy="3496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056" y="3770042"/>
            <a:ext cx="2115162" cy="3087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2056" y="50800"/>
            <a:ext cx="24003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1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373"/>
            <a:ext cx="8229600" cy="1143000"/>
          </a:xfrm>
        </p:spPr>
        <p:txBody>
          <a:bodyPr/>
          <a:lstStyle/>
          <a:p>
            <a:r>
              <a:rPr lang="en-US" b="1" dirty="0"/>
              <a:t>PODCASTS</a:t>
            </a:r>
          </a:p>
        </p:txBody>
      </p:sp>
      <p:pic>
        <p:nvPicPr>
          <p:cNvPr id="3" name="Picture 2" descr="Screen Shot 2016-02-22 at 16.06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175" y="1258918"/>
            <a:ext cx="2423408" cy="2423408"/>
          </a:xfrm>
          <a:prstGeom prst="rect">
            <a:avLst/>
          </a:prstGeom>
        </p:spPr>
      </p:pic>
      <p:pic>
        <p:nvPicPr>
          <p:cNvPr id="4" name="Picture 3" descr="Screen Shot 2016-02-22 at 16.06.1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258917"/>
            <a:ext cx="2373637" cy="2347263"/>
          </a:xfrm>
          <a:prstGeom prst="rect">
            <a:avLst/>
          </a:prstGeom>
        </p:spPr>
      </p:pic>
      <p:pic>
        <p:nvPicPr>
          <p:cNvPr id="5" name="Picture 4" descr="Screen Shot 2016-02-22 at 16.10.2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000" y="1258918"/>
            <a:ext cx="2451263" cy="2423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175" y="4201213"/>
            <a:ext cx="2498065" cy="24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03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2104486998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158</Words>
  <Application>Microsoft Macintosh PowerPoint</Application>
  <PresentationFormat>Apresentação no Ecrã (4:3)</PresentationFormat>
  <Paragraphs>48</Paragraphs>
  <Slides>25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25</vt:i4>
      </vt:variant>
    </vt:vector>
  </HeadingPairs>
  <TitlesOfParts>
    <vt:vector size="33" baseType="lpstr">
      <vt:lpstr>Arial</vt:lpstr>
      <vt:lpstr>Calibri</vt:lpstr>
      <vt:lpstr>Chalkduster</vt:lpstr>
      <vt:lpstr>Franklin Gothic Book</vt:lpstr>
      <vt:lpstr>Verdana</vt:lpstr>
      <vt:lpstr>Wingdings 2</vt:lpstr>
      <vt:lpstr>Technic</vt:lpstr>
      <vt:lpstr>1_Office Theme</vt:lpstr>
      <vt:lpstr>Apresentação do PowerPoint</vt:lpstr>
      <vt:lpstr>1. 3ª APRESENTAÇÃO PROJECTOS K2B  2. AUTO-AVALIAÇÃO  3. CONCLUSÃO E ENCERRAMENTO</vt:lpstr>
      <vt:lpstr>EMPREENDER</vt:lpstr>
      <vt:lpstr>Apresentação do PowerPoint</vt:lpstr>
      <vt:lpstr>Apresentação do PowerPoint</vt:lpstr>
      <vt:lpstr>GROW YOURSELF  &amp;  YOUR CAPACITIES</vt:lpstr>
      <vt:lpstr>Apresentação do PowerPoint</vt:lpstr>
      <vt:lpstr>PODCASTS</vt:lpstr>
      <vt:lpstr>NETWORK</vt:lpstr>
      <vt:lpstr>NETWORK</vt:lpstr>
      <vt:lpstr>Apresentação do PowerPoint</vt:lpstr>
      <vt:lpstr>TRY NEW THINGS! CHALLENGE YOURSELF!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BIOALVO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Helena  Vieira</dc:creator>
  <cp:lastModifiedBy>Utilizador do Microsoft Office</cp:lastModifiedBy>
  <cp:revision>15</cp:revision>
  <dcterms:created xsi:type="dcterms:W3CDTF">2013-10-14T10:57:58Z</dcterms:created>
  <dcterms:modified xsi:type="dcterms:W3CDTF">2019-05-28T10:23:14Z</dcterms:modified>
</cp:coreProperties>
</file>