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notesMasterIdLst>
    <p:notesMasterId r:id="rId6"/>
  </p:notesMasterIdLst>
  <p:handoutMasterIdLst>
    <p:handoutMasterId r:id="rId7"/>
  </p:handoutMasterIdLst>
  <p:sldIdLst>
    <p:sldId id="339" r:id="rId2"/>
    <p:sldId id="341" r:id="rId3"/>
    <p:sldId id="342" r:id="rId4"/>
    <p:sldId id="344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Calibri Light" panose="020F0302020204030204" pitchFamily="34" charset="0"/>
      <p:regular r:id="rId12"/>
      <p:italic r:id="rId13"/>
    </p:embeddedFont>
  </p:embeddedFontLst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drigo Carlos Viana Coelho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10A30B-5FF4-5949-87A0-A9116DE66C7D}" v="45" dt="2024-09-17T11:47:21.5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95" autoAdjust="0"/>
    <p:restoredTop sz="94720" autoAdjust="0"/>
  </p:normalViewPr>
  <p:slideViewPr>
    <p:cSldViewPr>
      <p:cViewPr varScale="1">
        <p:scale>
          <a:sx n="107" d="100"/>
          <a:sy n="107" d="100"/>
        </p:scale>
        <p:origin x="148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8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3.fntdata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drigo Carlos Viana Coelho" userId="d7c3d206-f1fe-4582-a2ae-a49effc5e559" providerId="ADAL" clId="{3310A30B-5FF4-5949-87A0-A9116DE66C7D}"/>
    <pc:docChg chg="undo custSel addSld delSld modSld sldOrd">
      <pc:chgData name="Rodrigo Carlos Viana Coelho" userId="d7c3d206-f1fe-4582-a2ae-a49effc5e559" providerId="ADAL" clId="{3310A30B-5FF4-5949-87A0-A9116DE66C7D}" dt="2024-09-19T08:56:41.103" v="757" actId="113"/>
      <pc:docMkLst>
        <pc:docMk/>
      </pc:docMkLst>
      <pc:sldChg chg="add">
        <pc:chgData name="Rodrigo Carlos Viana Coelho" userId="d7c3d206-f1fe-4582-a2ae-a49effc5e559" providerId="ADAL" clId="{3310A30B-5FF4-5949-87A0-A9116DE66C7D}" dt="2024-09-17T08:07:26.077" v="711"/>
        <pc:sldMkLst>
          <pc:docMk/>
          <pc:sldMk cId="2910470097" sldId="257"/>
        </pc:sldMkLst>
      </pc:sldChg>
      <pc:sldChg chg="modSp mod">
        <pc:chgData name="Rodrigo Carlos Viana Coelho" userId="d7c3d206-f1fe-4582-a2ae-a49effc5e559" providerId="ADAL" clId="{3310A30B-5FF4-5949-87A0-A9116DE66C7D}" dt="2024-09-16T08:17:07.777" v="3" actId="20577"/>
        <pc:sldMkLst>
          <pc:docMk/>
          <pc:sldMk cId="0" sldId="290"/>
        </pc:sldMkLst>
        <pc:spChg chg="mod">
          <ac:chgData name="Rodrigo Carlos Viana Coelho" userId="d7c3d206-f1fe-4582-a2ae-a49effc5e559" providerId="ADAL" clId="{3310A30B-5FF4-5949-87A0-A9116DE66C7D}" dt="2024-09-16T08:17:07.777" v="3" actId="20577"/>
          <ac:spMkLst>
            <pc:docMk/>
            <pc:sldMk cId="0" sldId="290"/>
            <ac:spMk id="9" creationId="{63800926-3297-BB91-EA3A-E8C6DD927F17}"/>
          </ac:spMkLst>
        </pc:spChg>
      </pc:sldChg>
      <pc:sldChg chg="modSp mod">
        <pc:chgData name="Rodrigo Carlos Viana Coelho" userId="d7c3d206-f1fe-4582-a2ae-a49effc5e559" providerId="ADAL" clId="{3310A30B-5FF4-5949-87A0-A9116DE66C7D}" dt="2024-09-16T08:28:30.464" v="582" actId="1076"/>
        <pc:sldMkLst>
          <pc:docMk/>
          <pc:sldMk cId="0" sldId="324"/>
        </pc:sldMkLst>
        <pc:spChg chg="mod">
          <ac:chgData name="Rodrigo Carlos Viana Coelho" userId="d7c3d206-f1fe-4582-a2ae-a49effc5e559" providerId="ADAL" clId="{3310A30B-5FF4-5949-87A0-A9116DE66C7D}" dt="2024-09-16T08:28:30.464" v="582" actId="1076"/>
          <ac:spMkLst>
            <pc:docMk/>
            <pc:sldMk cId="0" sldId="324"/>
            <ac:spMk id="7171" creationId="{E16236E5-D0EF-2B0C-791B-1D1E18D537B1}"/>
          </ac:spMkLst>
        </pc:spChg>
      </pc:sldChg>
      <pc:sldChg chg="addSp modSp mod">
        <pc:chgData name="Rodrigo Carlos Viana Coelho" userId="d7c3d206-f1fe-4582-a2ae-a49effc5e559" providerId="ADAL" clId="{3310A30B-5FF4-5949-87A0-A9116DE66C7D}" dt="2024-09-16T09:00:40.434" v="624" actId="207"/>
        <pc:sldMkLst>
          <pc:docMk/>
          <pc:sldMk cId="0" sldId="330"/>
        </pc:sldMkLst>
        <pc:spChg chg="add mod">
          <ac:chgData name="Rodrigo Carlos Viana Coelho" userId="d7c3d206-f1fe-4582-a2ae-a49effc5e559" providerId="ADAL" clId="{3310A30B-5FF4-5949-87A0-A9116DE66C7D}" dt="2024-09-16T09:00:40.434" v="624" actId="207"/>
          <ac:spMkLst>
            <pc:docMk/>
            <pc:sldMk cId="0" sldId="330"/>
            <ac:spMk id="2" creationId="{CA864381-3D12-2B24-9375-FE1FC08D55C5}"/>
          </ac:spMkLst>
        </pc:spChg>
        <pc:spChg chg="mod">
          <ac:chgData name="Rodrigo Carlos Viana Coelho" userId="d7c3d206-f1fe-4582-a2ae-a49effc5e559" providerId="ADAL" clId="{3310A30B-5FF4-5949-87A0-A9116DE66C7D}" dt="2024-09-16T08:34:25.272" v="591" actId="113"/>
          <ac:spMkLst>
            <pc:docMk/>
            <pc:sldMk cId="0" sldId="330"/>
            <ac:spMk id="3" creationId="{CE8EA6E2-FF67-3EC5-F35D-218A402EFAA5}"/>
          </ac:spMkLst>
        </pc:spChg>
      </pc:sldChg>
      <pc:sldChg chg="addSp delSp modSp mod">
        <pc:chgData name="Rodrigo Carlos Viana Coelho" userId="d7c3d206-f1fe-4582-a2ae-a49effc5e559" providerId="ADAL" clId="{3310A30B-5FF4-5949-87A0-A9116DE66C7D}" dt="2024-09-16T10:17:31.814" v="693" actId="21"/>
        <pc:sldMkLst>
          <pc:docMk/>
          <pc:sldMk cId="0" sldId="332"/>
        </pc:sldMkLst>
        <pc:picChg chg="add del mod">
          <ac:chgData name="Rodrigo Carlos Viana Coelho" userId="d7c3d206-f1fe-4582-a2ae-a49effc5e559" providerId="ADAL" clId="{3310A30B-5FF4-5949-87A0-A9116DE66C7D}" dt="2024-09-16T10:17:31.814" v="693" actId="21"/>
          <ac:picMkLst>
            <pc:docMk/>
            <pc:sldMk cId="0" sldId="332"/>
            <ac:picMk id="3" creationId="{37D28AC7-9B52-EF3C-4AB6-CF16567FEF8E}"/>
          </ac:picMkLst>
        </pc:picChg>
      </pc:sldChg>
      <pc:sldChg chg="addSp delSp modSp mod modAnim">
        <pc:chgData name="Rodrigo Carlos Viana Coelho" userId="d7c3d206-f1fe-4582-a2ae-a49effc5e559" providerId="ADAL" clId="{3310A30B-5FF4-5949-87A0-A9116DE66C7D}" dt="2024-09-17T08:10:31.876" v="735" actId="1076"/>
        <pc:sldMkLst>
          <pc:docMk/>
          <pc:sldMk cId="3686449635" sldId="337"/>
        </pc:sldMkLst>
        <pc:spChg chg="add del mod">
          <ac:chgData name="Rodrigo Carlos Viana Coelho" userId="d7c3d206-f1fe-4582-a2ae-a49effc5e559" providerId="ADAL" clId="{3310A30B-5FF4-5949-87A0-A9116DE66C7D}" dt="2024-09-17T08:09:31.827" v="712" actId="21"/>
          <ac:spMkLst>
            <pc:docMk/>
            <pc:sldMk cId="3686449635" sldId="337"/>
            <ac:spMk id="3" creationId="{8E9CD313-36F5-F7FB-A454-E66B5ABDFC0D}"/>
          </ac:spMkLst>
        </pc:spChg>
        <pc:spChg chg="mod">
          <ac:chgData name="Rodrigo Carlos Viana Coelho" userId="d7c3d206-f1fe-4582-a2ae-a49effc5e559" providerId="ADAL" clId="{3310A30B-5FF4-5949-87A0-A9116DE66C7D}" dt="2024-09-17T08:10:31.876" v="735" actId="1076"/>
          <ac:spMkLst>
            <pc:docMk/>
            <pc:sldMk cId="3686449635" sldId="337"/>
            <ac:spMk id="8" creationId="{AB80419D-075A-A185-759C-B503E58EB305}"/>
          </ac:spMkLst>
        </pc:spChg>
        <pc:picChg chg="add del mod">
          <ac:chgData name="Rodrigo Carlos Viana Coelho" userId="d7c3d206-f1fe-4582-a2ae-a49effc5e559" providerId="ADAL" clId="{3310A30B-5FF4-5949-87A0-A9116DE66C7D}" dt="2024-09-17T08:09:31.827" v="712" actId="21"/>
          <ac:picMkLst>
            <pc:docMk/>
            <pc:sldMk cId="3686449635" sldId="337"/>
            <ac:picMk id="5" creationId="{4BB96225-C0F5-9FF6-32DC-90DB0A292726}"/>
          </ac:picMkLst>
        </pc:picChg>
        <pc:picChg chg="add del mod">
          <ac:chgData name="Rodrigo Carlos Viana Coelho" userId="d7c3d206-f1fe-4582-a2ae-a49effc5e559" providerId="ADAL" clId="{3310A30B-5FF4-5949-87A0-A9116DE66C7D}" dt="2024-09-17T08:10:13.111" v="721" actId="21"/>
          <ac:picMkLst>
            <pc:docMk/>
            <pc:sldMk cId="3686449635" sldId="337"/>
            <ac:picMk id="7" creationId="{27C6D312-2BB1-BE9C-A010-863E0CF43175}"/>
          </ac:picMkLst>
        </pc:picChg>
        <pc:picChg chg="add mod">
          <ac:chgData name="Rodrigo Carlos Viana Coelho" userId="d7c3d206-f1fe-4582-a2ae-a49effc5e559" providerId="ADAL" clId="{3310A30B-5FF4-5949-87A0-A9116DE66C7D}" dt="2024-09-17T08:10:29.440" v="734" actId="1076"/>
          <ac:picMkLst>
            <pc:docMk/>
            <pc:sldMk cId="3686449635" sldId="337"/>
            <ac:picMk id="1026" creationId="{F3A983C4-0EB7-35DD-BB07-0854678E0B28}"/>
          </ac:picMkLst>
        </pc:picChg>
      </pc:sldChg>
      <pc:sldChg chg="addSp modSp mod">
        <pc:chgData name="Rodrigo Carlos Viana Coelho" userId="d7c3d206-f1fe-4582-a2ae-a49effc5e559" providerId="ADAL" clId="{3310A30B-5FF4-5949-87A0-A9116DE66C7D}" dt="2024-09-17T08:10:25.597" v="733" actId="1037"/>
        <pc:sldMkLst>
          <pc:docMk/>
          <pc:sldMk cId="4229869773" sldId="338"/>
        </pc:sldMkLst>
        <pc:spChg chg="add mod">
          <ac:chgData name="Rodrigo Carlos Viana Coelho" userId="d7c3d206-f1fe-4582-a2ae-a49effc5e559" providerId="ADAL" clId="{3310A30B-5FF4-5949-87A0-A9116DE66C7D}" dt="2024-09-17T08:10:09.675" v="720" actId="1076"/>
          <ac:spMkLst>
            <pc:docMk/>
            <pc:sldMk cId="4229869773" sldId="338"/>
            <ac:spMk id="2" creationId="{91F725C8-35FB-107B-0239-C46904A08E64}"/>
          </ac:spMkLst>
        </pc:spChg>
        <pc:spChg chg="mod">
          <ac:chgData name="Rodrigo Carlos Viana Coelho" userId="d7c3d206-f1fe-4582-a2ae-a49effc5e559" providerId="ADAL" clId="{3310A30B-5FF4-5949-87A0-A9116DE66C7D}" dt="2024-09-17T08:10:25.597" v="733" actId="1037"/>
          <ac:spMkLst>
            <pc:docMk/>
            <pc:sldMk cId="4229869773" sldId="338"/>
            <ac:spMk id="5" creationId="{7136D26E-82D5-06CB-0B2B-C8735397100D}"/>
          </ac:spMkLst>
        </pc:spChg>
        <pc:spChg chg="mod">
          <ac:chgData name="Rodrigo Carlos Viana Coelho" userId="d7c3d206-f1fe-4582-a2ae-a49effc5e559" providerId="ADAL" clId="{3310A30B-5FF4-5949-87A0-A9116DE66C7D}" dt="2024-09-17T08:10:25.597" v="733" actId="1037"/>
          <ac:spMkLst>
            <pc:docMk/>
            <pc:sldMk cId="4229869773" sldId="338"/>
            <ac:spMk id="9" creationId="{D619EBD8-0223-7ABB-F814-9C0203912667}"/>
          </ac:spMkLst>
        </pc:spChg>
        <pc:picChg chg="add mod">
          <ac:chgData name="Rodrigo Carlos Viana Coelho" userId="d7c3d206-f1fe-4582-a2ae-a49effc5e559" providerId="ADAL" clId="{3310A30B-5FF4-5949-87A0-A9116DE66C7D}" dt="2024-09-17T08:09:57.792" v="718" actId="1076"/>
          <ac:picMkLst>
            <pc:docMk/>
            <pc:sldMk cId="4229869773" sldId="338"/>
            <ac:picMk id="3" creationId="{61FCFD8A-6297-6EB6-8A07-269620287CC1}"/>
          </ac:picMkLst>
        </pc:picChg>
        <pc:picChg chg="add mod">
          <ac:chgData name="Rodrigo Carlos Viana Coelho" userId="d7c3d206-f1fe-4582-a2ae-a49effc5e559" providerId="ADAL" clId="{3310A30B-5FF4-5949-87A0-A9116DE66C7D}" dt="2024-09-17T08:10:19.245" v="723" actId="1076"/>
          <ac:picMkLst>
            <pc:docMk/>
            <pc:sldMk cId="4229869773" sldId="338"/>
            <ac:picMk id="4" creationId="{ED225EC6-D08D-C25C-7CD9-3A4D7CBA7675}"/>
          </ac:picMkLst>
        </pc:picChg>
        <pc:picChg chg="mod">
          <ac:chgData name="Rodrigo Carlos Viana Coelho" userId="d7c3d206-f1fe-4582-a2ae-a49effc5e559" providerId="ADAL" clId="{3310A30B-5FF4-5949-87A0-A9116DE66C7D}" dt="2024-09-17T08:10:25.597" v="733" actId="1037"/>
          <ac:picMkLst>
            <pc:docMk/>
            <pc:sldMk cId="4229869773" sldId="338"/>
            <ac:picMk id="10" creationId="{A9DCC268-1DEC-AC74-477B-ACB4E20BB8EA}"/>
          </ac:picMkLst>
        </pc:picChg>
      </pc:sldChg>
      <pc:sldChg chg="modSp new mod">
        <pc:chgData name="Rodrigo Carlos Viana Coelho" userId="d7c3d206-f1fe-4582-a2ae-a49effc5e559" providerId="ADAL" clId="{3310A30B-5FF4-5949-87A0-A9116DE66C7D}" dt="2024-09-16T08:29:38.993" v="590" actId="255"/>
        <pc:sldMkLst>
          <pc:docMk/>
          <pc:sldMk cId="1466902245" sldId="339"/>
        </pc:sldMkLst>
        <pc:spChg chg="mod">
          <ac:chgData name="Rodrigo Carlos Viana Coelho" userId="d7c3d206-f1fe-4582-a2ae-a49effc5e559" providerId="ADAL" clId="{3310A30B-5FF4-5949-87A0-A9116DE66C7D}" dt="2024-09-16T08:29:24.296" v="588"/>
          <ac:spMkLst>
            <pc:docMk/>
            <pc:sldMk cId="1466902245" sldId="339"/>
            <ac:spMk id="2" creationId="{2A36EE21-5959-52AA-5AF8-9165DFBD2505}"/>
          </ac:spMkLst>
        </pc:spChg>
        <pc:spChg chg="mod">
          <ac:chgData name="Rodrigo Carlos Viana Coelho" userId="d7c3d206-f1fe-4582-a2ae-a49effc5e559" providerId="ADAL" clId="{3310A30B-5FF4-5949-87A0-A9116DE66C7D}" dt="2024-09-16T08:29:38.993" v="590" actId="255"/>
          <ac:spMkLst>
            <pc:docMk/>
            <pc:sldMk cId="1466902245" sldId="339"/>
            <ac:spMk id="3" creationId="{896836CD-0310-347A-5A6A-57F6156DB40A}"/>
          </ac:spMkLst>
        </pc:spChg>
      </pc:sldChg>
      <pc:sldChg chg="new del">
        <pc:chgData name="Rodrigo Carlos Viana Coelho" userId="d7c3d206-f1fe-4582-a2ae-a49effc5e559" providerId="ADAL" clId="{3310A30B-5FF4-5949-87A0-A9116DE66C7D}" dt="2024-09-16T09:08:52.470" v="659" actId="2696"/>
        <pc:sldMkLst>
          <pc:docMk/>
          <pc:sldMk cId="301978486" sldId="340"/>
        </pc:sldMkLst>
      </pc:sldChg>
      <pc:sldChg chg="new del">
        <pc:chgData name="Rodrigo Carlos Viana Coelho" userId="d7c3d206-f1fe-4582-a2ae-a49effc5e559" providerId="ADAL" clId="{3310A30B-5FF4-5949-87A0-A9116DE66C7D}" dt="2024-09-16T08:59:57.734" v="594" actId="2696"/>
        <pc:sldMkLst>
          <pc:docMk/>
          <pc:sldMk cId="1090253663" sldId="340"/>
        </pc:sldMkLst>
      </pc:sldChg>
      <pc:sldChg chg="addSp delSp modSp new mod">
        <pc:chgData name="Rodrigo Carlos Viana Coelho" userId="d7c3d206-f1fe-4582-a2ae-a49effc5e559" providerId="ADAL" clId="{3310A30B-5FF4-5949-87A0-A9116DE66C7D}" dt="2024-09-16T10:22:49.785" v="709" actId="1076"/>
        <pc:sldMkLst>
          <pc:docMk/>
          <pc:sldMk cId="3897474354" sldId="340"/>
        </pc:sldMkLst>
        <pc:spChg chg="del">
          <ac:chgData name="Rodrigo Carlos Viana Coelho" userId="d7c3d206-f1fe-4582-a2ae-a49effc5e559" providerId="ADAL" clId="{3310A30B-5FF4-5949-87A0-A9116DE66C7D}" dt="2024-09-16T10:18:04.702" v="696" actId="478"/>
          <ac:spMkLst>
            <pc:docMk/>
            <pc:sldMk cId="3897474354" sldId="340"/>
            <ac:spMk id="2" creationId="{A76E2186-8FE0-AD34-4FE6-434882E02896}"/>
          </ac:spMkLst>
        </pc:spChg>
        <pc:picChg chg="add mod">
          <ac:chgData name="Rodrigo Carlos Viana Coelho" userId="d7c3d206-f1fe-4582-a2ae-a49effc5e559" providerId="ADAL" clId="{3310A30B-5FF4-5949-87A0-A9116DE66C7D}" dt="2024-09-16T10:22:49.785" v="709" actId="1076"/>
          <ac:picMkLst>
            <pc:docMk/>
            <pc:sldMk cId="3897474354" sldId="340"/>
            <ac:picMk id="3" creationId="{5A380F9E-E8B5-E20E-BE66-5F5A84AE06D2}"/>
          </ac:picMkLst>
        </pc:picChg>
        <pc:picChg chg="add mod">
          <ac:chgData name="Rodrigo Carlos Viana Coelho" userId="d7c3d206-f1fe-4582-a2ae-a49effc5e559" providerId="ADAL" clId="{3310A30B-5FF4-5949-87A0-A9116DE66C7D}" dt="2024-09-16T10:20:38.690" v="708" actId="1076"/>
          <ac:picMkLst>
            <pc:docMk/>
            <pc:sldMk cId="3897474354" sldId="340"/>
            <ac:picMk id="5" creationId="{68BEE3EA-73B1-ABA0-E495-91BB92CFB4E2}"/>
          </ac:picMkLst>
        </pc:picChg>
        <pc:picChg chg="add mod">
          <ac:chgData name="Rodrigo Carlos Viana Coelho" userId="d7c3d206-f1fe-4582-a2ae-a49effc5e559" providerId="ADAL" clId="{3310A30B-5FF4-5949-87A0-A9116DE66C7D}" dt="2024-09-16T10:20:30.190" v="707" actId="1076"/>
          <ac:picMkLst>
            <pc:docMk/>
            <pc:sldMk cId="3897474354" sldId="340"/>
            <ac:picMk id="7" creationId="{8929F417-B0AB-54D0-74F9-BF68D73C2C40}"/>
          </ac:picMkLst>
        </pc:picChg>
      </pc:sldChg>
      <pc:sldChg chg="addSp delSp modSp new mod">
        <pc:chgData name="Rodrigo Carlos Viana Coelho" userId="d7c3d206-f1fe-4582-a2ae-a49effc5e559" providerId="ADAL" clId="{3310A30B-5FF4-5949-87A0-A9116DE66C7D}" dt="2024-09-19T08:56:41.103" v="757" actId="113"/>
        <pc:sldMkLst>
          <pc:docMk/>
          <pc:sldMk cId="1839720132" sldId="341"/>
        </pc:sldMkLst>
        <pc:spChg chg="del">
          <ac:chgData name="Rodrigo Carlos Viana Coelho" userId="d7c3d206-f1fe-4582-a2ae-a49effc5e559" providerId="ADAL" clId="{3310A30B-5FF4-5949-87A0-A9116DE66C7D}" dt="2024-09-17T11:46:30.818" v="738" actId="478"/>
          <ac:spMkLst>
            <pc:docMk/>
            <pc:sldMk cId="1839720132" sldId="341"/>
            <ac:spMk id="2" creationId="{2EA99995-0491-908A-F377-F2B1EBB2B661}"/>
          </ac:spMkLst>
        </pc:spChg>
        <pc:spChg chg="del">
          <ac:chgData name="Rodrigo Carlos Viana Coelho" userId="d7c3d206-f1fe-4582-a2ae-a49effc5e559" providerId="ADAL" clId="{3310A30B-5FF4-5949-87A0-A9116DE66C7D}" dt="2024-09-17T11:46:28.236" v="737" actId="478"/>
          <ac:spMkLst>
            <pc:docMk/>
            <pc:sldMk cId="1839720132" sldId="341"/>
            <ac:spMk id="3" creationId="{E4DA6DCC-DFB9-B09D-28AE-851C589D979F}"/>
          </ac:spMkLst>
        </pc:spChg>
        <pc:spChg chg="add mod">
          <ac:chgData name="Rodrigo Carlos Viana Coelho" userId="d7c3d206-f1fe-4582-a2ae-a49effc5e559" providerId="ADAL" clId="{3310A30B-5FF4-5949-87A0-A9116DE66C7D}" dt="2024-09-17T11:48:42.616" v="746" actId="1076"/>
          <ac:spMkLst>
            <pc:docMk/>
            <pc:sldMk cId="1839720132" sldId="341"/>
            <ac:spMk id="5" creationId="{D05D0AF0-21BB-9F3A-6F2C-ABC98381739B}"/>
          </ac:spMkLst>
        </pc:spChg>
        <pc:spChg chg="add mod">
          <ac:chgData name="Rodrigo Carlos Viana Coelho" userId="d7c3d206-f1fe-4582-a2ae-a49effc5e559" providerId="ADAL" clId="{3310A30B-5FF4-5949-87A0-A9116DE66C7D}" dt="2024-09-19T08:56:41.103" v="757" actId="113"/>
          <ac:spMkLst>
            <pc:docMk/>
            <pc:sldMk cId="1839720132" sldId="341"/>
            <ac:spMk id="9" creationId="{5970F65F-A788-EC54-077C-0A22C83292DC}"/>
          </ac:spMkLst>
        </pc:spChg>
        <pc:picChg chg="add mod">
          <ac:chgData name="Rodrigo Carlos Viana Coelho" userId="d7c3d206-f1fe-4582-a2ae-a49effc5e559" providerId="ADAL" clId="{3310A30B-5FF4-5949-87A0-A9116DE66C7D}" dt="2024-09-17T11:50:12.649" v="755" actId="1076"/>
          <ac:picMkLst>
            <pc:docMk/>
            <pc:sldMk cId="1839720132" sldId="341"/>
            <ac:picMk id="7" creationId="{7BA4B5A5-54DC-BB0A-0D67-AC7623FBD54B}"/>
          </ac:picMkLst>
        </pc:picChg>
      </pc:sldChg>
    </pc:docChg>
  </pc:docChgLst>
  <pc:docChgLst>
    <pc:chgData name="Rodrigo Carlos Viana Coelho" userId="d7c3d206-f1fe-4582-a2ae-a49effc5e559" providerId="ADAL" clId="{14C107F1-C834-0842-9303-E654157B21A9}"/>
    <pc:docChg chg="custSel delSld modSld">
      <pc:chgData name="Rodrigo Carlos Viana Coelho" userId="d7c3d206-f1fe-4582-a2ae-a49effc5e559" providerId="ADAL" clId="{14C107F1-C834-0842-9303-E654157B21A9}" dt="2023-09-19T15:54:47.398" v="97" actId="478"/>
      <pc:docMkLst>
        <pc:docMk/>
      </pc:docMkLst>
      <pc:sldChg chg="addSp modSp mod">
        <pc:chgData name="Rodrigo Carlos Viana Coelho" userId="d7c3d206-f1fe-4582-a2ae-a49effc5e559" providerId="ADAL" clId="{14C107F1-C834-0842-9303-E654157B21A9}" dt="2023-09-19T08:13:42.468" v="75" actId="207"/>
        <pc:sldMkLst>
          <pc:docMk/>
          <pc:sldMk cId="0" sldId="294"/>
        </pc:sldMkLst>
        <pc:spChg chg="add mod">
          <ac:chgData name="Rodrigo Carlos Viana Coelho" userId="d7c3d206-f1fe-4582-a2ae-a49effc5e559" providerId="ADAL" clId="{14C107F1-C834-0842-9303-E654157B21A9}" dt="2023-09-19T08:13:42.468" v="75" actId="207"/>
          <ac:spMkLst>
            <pc:docMk/>
            <pc:sldMk cId="0" sldId="294"/>
            <ac:spMk id="2" creationId="{DB0A73C7-383D-BD8F-E1D6-FD11CE4D225A}"/>
          </ac:spMkLst>
        </pc:spChg>
      </pc:sldChg>
      <pc:sldChg chg="del">
        <pc:chgData name="Rodrigo Carlos Viana Coelho" userId="d7c3d206-f1fe-4582-a2ae-a49effc5e559" providerId="ADAL" clId="{14C107F1-C834-0842-9303-E654157B21A9}" dt="2023-09-19T08:18:35.769" v="96" actId="2696"/>
        <pc:sldMkLst>
          <pc:docMk/>
          <pc:sldMk cId="0" sldId="328"/>
        </pc:sldMkLst>
      </pc:sldChg>
      <pc:sldChg chg="modSp mod">
        <pc:chgData name="Rodrigo Carlos Viana Coelho" userId="d7c3d206-f1fe-4582-a2ae-a49effc5e559" providerId="ADAL" clId="{14C107F1-C834-0842-9303-E654157B21A9}" dt="2023-09-19T08:18:16.130" v="95" actId="20577"/>
        <pc:sldMkLst>
          <pc:docMk/>
          <pc:sldMk cId="0" sldId="333"/>
        </pc:sldMkLst>
        <pc:spChg chg="mod">
          <ac:chgData name="Rodrigo Carlos Viana Coelho" userId="d7c3d206-f1fe-4582-a2ae-a49effc5e559" providerId="ADAL" clId="{14C107F1-C834-0842-9303-E654157B21A9}" dt="2023-09-19T08:18:16.130" v="95" actId="20577"/>
          <ac:spMkLst>
            <pc:docMk/>
            <pc:sldMk cId="0" sldId="333"/>
            <ac:spMk id="50177" creationId="{C22FABBC-691F-CF34-F40B-90FEA275C340}"/>
          </ac:spMkLst>
        </pc:spChg>
      </pc:sldChg>
      <pc:sldChg chg="modSp mod">
        <pc:chgData name="Rodrigo Carlos Viana Coelho" userId="d7c3d206-f1fe-4582-a2ae-a49effc5e559" providerId="ADAL" clId="{14C107F1-C834-0842-9303-E654157B21A9}" dt="2023-09-19T07:58:36.968" v="8" actId="20577"/>
        <pc:sldMkLst>
          <pc:docMk/>
          <pc:sldMk cId="0" sldId="336"/>
        </pc:sldMkLst>
        <pc:spChg chg="mod">
          <ac:chgData name="Rodrigo Carlos Viana Coelho" userId="d7c3d206-f1fe-4582-a2ae-a49effc5e559" providerId="ADAL" clId="{14C107F1-C834-0842-9303-E654157B21A9}" dt="2023-09-19T07:58:36.968" v="8" actId="20577"/>
          <ac:spMkLst>
            <pc:docMk/>
            <pc:sldMk cId="0" sldId="336"/>
            <ac:spMk id="20481" creationId="{F1CD86AF-D0FF-C3E4-8FEC-D7F9825CD237}"/>
          </ac:spMkLst>
        </pc:spChg>
      </pc:sldChg>
      <pc:sldChg chg="delSp mod delAnim">
        <pc:chgData name="Rodrigo Carlos Viana Coelho" userId="d7c3d206-f1fe-4582-a2ae-a49effc5e559" providerId="ADAL" clId="{14C107F1-C834-0842-9303-E654157B21A9}" dt="2023-09-19T15:54:47.398" v="97" actId="478"/>
        <pc:sldMkLst>
          <pc:docMk/>
          <pc:sldMk cId="3686449635" sldId="337"/>
        </pc:sldMkLst>
        <pc:picChg chg="del">
          <ac:chgData name="Rodrigo Carlos Viana Coelho" userId="d7c3d206-f1fe-4582-a2ae-a49effc5e559" providerId="ADAL" clId="{14C107F1-C834-0842-9303-E654157B21A9}" dt="2023-09-19T15:54:47.398" v="97" actId="478"/>
          <ac:picMkLst>
            <pc:docMk/>
            <pc:sldMk cId="3686449635" sldId="337"/>
            <ac:picMk id="5" creationId="{8A832F3B-86AB-C7B7-0FE9-08983124675B}"/>
          </ac:picMkLst>
        </pc:picChg>
      </pc:sldChg>
      <pc:sldChg chg="modSp mod">
        <pc:chgData name="Rodrigo Carlos Viana Coelho" userId="d7c3d206-f1fe-4582-a2ae-a49effc5e559" providerId="ADAL" clId="{14C107F1-C834-0842-9303-E654157B21A9}" dt="2023-09-19T08:07:15.351" v="58" actId="20577"/>
        <pc:sldMkLst>
          <pc:docMk/>
          <pc:sldMk cId="4229869773" sldId="338"/>
        </pc:sldMkLst>
        <pc:spChg chg="mod">
          <ac:chgData name="Rodrigo Carlos Viana Coelho" userId="d7c3d206-f1fe-4582-a2ae-a49effc5e559" providerId="ADAL" clId="{14C107F1-C834-0842-9303-E654157B21A9}" dt="2023-09-19T08:07:15.351" v="58" actId="20577"/>
          <ac:spMkLst>
            <pc:docMk/>
            <pc:sldMk cId="4229869773" sldId="338"/>
            <ac:spMk id="15" creationId="{2D866DF4-EBB8-D427-C3EB-CB0E0C670322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B19B997E-AB7C-A925-3173-75185EFAD05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pt-PT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61C60D2C-9640-82FB-47B4-5DEDF0007A6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pt-PT"/>
          </a:p>
        </p:txBody>
      </p:sp>
      <p:sp>
        <p:nvSpPr>
          <p:cNvPr id="25604" name="Rectangle 4">
            <a:extLst>
              <a:ext uri="{FF2B5EF4-FFF2-40B4-BE49-F238E27FC236}">
                <a16:creationId xmlns:a16="http://schemas.microsoft.com/office/drawing/2014/main" id="{09EB3D99-CFBB-079C-55F0-47B2EC3DC6D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pt-PT"/>
          </a:p>
        </p:txBody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id="{78048D42-8676-5916-C04E-B2E1523E5CD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E910E56-1430-E644-BBBF-E80114C58BC5}" type="slidenum">
              <a:rPr lang="en-US" altLang="pt-PT"/>
              <a:pPr>
                <a:defRPr/>
              </a:pPr>
              <a:t>‹#›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18314485-91BD-CA44-F329-2562B84D20E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pt-PT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00DDB6E4-0A30-9C34-3F51-D201192960F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pt-PT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095E71F6-FA05-EF1D-C0C7-A3F9AC52178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0765F6B3-A380-BB54-0E92-1558122E174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 noProof="0"/>
              <a:t>Click to edit Master text styles</a:t>
            </a:r>
          </a:p>
          <a:p>
            <a:pPr lvl="1"/>
            <a:r>
              <a:rPr lang="en-US" altLang="pt-PT" noProof="0"/>
              <a:t>Second level</a:t>
            </a:r>
          </a:p>
          <a:p>
            <a:pPr lvl="2"/>
            <a:r>
              <a:rPr lang="en-US" altLang="pt-PT" noProof="0"/>
              <a:t>Third level</a:t>
            </a:r>
          </a:p>
          <a:p>
            <a:pPr lvl="3"/>
            <a:r>
              <a:rPr lang="en-US" altLang="pt-PT" noProof="0"/>
              <a:t>Fourth level</a:t>
            </a:r>
          </a:p>
          <a:p>
            <a:pPr lvl="4"/>
            <a:r>
              <a:rPr lang="en-US" altLang="pt-PT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AA1A6061-DC93-8215-FC83-EE528E3F3C8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pt-PT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3B263DF8-0A41-7612-CBEB-0076DE1332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6BE4F1D-D754-9348-977E-D86274F5491B}" type="slidenum">
              <a:rPr lang="en-US" altLang="pt-PT"/>
              <a:pPr>
                <a:defRPr/>
              </a:pPr>
              <a:t>‹#›</a:t>
            </a:fld>
            <a:endParaRPr lang="en-US" alt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47EF4A-48D0-C2D5-453A-50DAC6DC5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42B3F-9AAD-C046-9B8A-A4BD0DEB5D99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EE8AF8-C614-3804-FD85-9F64AE06D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271857-B3A2-8CF0-D439-FC1D232BB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B30BD-FB9B-BB42-9052-13AF7BEEC4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708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A9CAF4-1894-1477-04D0-138E21F3E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2A258-DAF9-E549-8053-D616F6BD22AA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C0477-582C-48CD-B9B0-2E0715070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B11E2-6ACC-E997-02EE-7B543B8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2006B-7F9F-C547-9143-A240DA9FDA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97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40F85A-E125-693C-571A-5ED1682BA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6472F-AC63-E241-8DEA-AC4946F793F6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BC0974-74CB-F7DE-0367-B9CD7096C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551411-1669-0AA2-750B-F08EE412C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C1194-14BF-D844-9305-C32C6FDE49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931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A2A0099-5737-9F1A-C596-B7100A7A0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89D68-D73C-E643-825A-1E8E818A0E70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B536A65-8F6F-12B8-75A1-34412B3A1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DB24838-0F2F-E58A-8BFF-8343D67C0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9B0CE-E0CF-D444-ADFC-8607B636A9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931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43A8FAD-12F0-1A19-9190-FE22C9336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5525F-0A8C-E44B-AC23-4C26B9AA489F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DD13E16-894C-7732-B4B3-F5E612F05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601E8FE-F90D-7DF8-642F-58BD2469C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E27981-FBEC-BC40-B31B-8B1D35E18F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588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88EA464-F638-B1A5-79FC-AFE2ACA20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D937E-5315-C040-8984-85426F9B4C64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8E58002-BA50-E37A-252B-273DA4A23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5C69524-0959-4535-D911-63373885E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B940D-F426-E342-A0B2-482CE2ADC4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787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B0A0646-9B99-B476-D85D-5142B6BA1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F7926-2971-2E47-AB95-FF206A9CCA39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DEF64F0-48A1-8A32-75F0-48774D8E2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B8A7E66-75E9-DCB5-CF19-47B2E1BFF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CB1CF-F1EB-CA4D-82E2-F8F031092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57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EEEC2EA-AB4C-B39A-8E0E-3078089AB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BC243-0E2A-CA42-8584-85190CF3F485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D32A4BC-E8B6-522B-145B-A7739A397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8F6825F-CDD6-972D-78F5-09C6B6FA2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0A380-02B5-AD4C-B741-6A9AC17A0D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945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PT" noProof="0"/>
              <a:t>Clique no ícone para adicionar uma imagem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55468AD-6E3B-4813-A2E4-4A2AC69BB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ED5B0-CFB0-5944-B32A-CFD11C7122B2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E18C52F-E658-EC6E-1EB2-C7E277304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2A53161-6483-D7F2-B2BC-51EF20B96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FE6FC-F4A5-4449-B24E-DAAD56A535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823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FE11C8-B7DC-E06F-6206-64CEDFC28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40AAF-22DA-1041-899F-598001E220EE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1894F-A730-F2FF-69FD-29BA3A257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296FC4-5E80-0E4B-95C2-A712C5654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94C42-B85F-F047-A1F8-E8C4149968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53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299A0A-C2E3-FE6D-E3F7-4AB5DF48C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A6752C-05DE-1046-A122-6023567CA40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05109-9AA0-8990-4B6E-EA9DFEE32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EC4B6-299D-3621-5B93-C1571A20E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12AA5-6FAD-9841-A5B6-8C2EF5E0BE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381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BCC434CE-B86B-115C-9398-80CD1184EC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altLang="pt-PT"/>
              <a:t>Clique para editar o estilo de título do Modelo Global</a:t>
            </a:r>
            <a:endParaRPr lang="en-US" altLang="pt-PT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6D2A0FF6-1C81-86CC-0B90-6D9EF175B8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altLang="pt-PT"/>
              <a:t>Clique para editar os estilos do texto de Modelo Global</a:t>
            </a:r>
          </a:p>
          <a:p>
            <a:pPr lvl="1"/>
            <a:r>
              <a:rPr lang="pt-PT" altLang="pt-PT"/>
              <a:t>Segundo nível</a:t>
            </a:r>
          </a:p>
          <a:p>
            <a:pPr lvl="2"/>
            <a:r>
              <a:rPr lang="pt-PT" altLang="pt-PT"/>
              <a:t>Terceiro nível</a:t>
            </a:r>
          </a:p>
          <a:p>
            <a:pPr lvl="3"/>
            <a:r>
              <a:rPr lang="pt-PT" altLang="pt-PT"/>
              <a:t>Quarto nível</a:t>
            </a:r>
          </a:p>
          <a:p>
            <a:pPr lvl="4"/>
            <a:r>
              <a:rPr lang="pt-PT" altLang="pt-PT"/>
              <a:t>Quinto nível</a:t>
            </a:r>
            <a:endParaRPr lang="en-US" alt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FB6FCB-B737-8E61-A6A7-9B458F831F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DA34AEF-9DF5-5946-A1A2-245FFE729E5E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D7EA8-7534-8C62-6D48-D47AD52984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30E974-06AC-A8D8-F326-6EDB472CB5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E1CB7E4-5989-7049-A982-1D86B66718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6EE21-5959-52AA-5AF8-9165DFBD2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 i="1" dirty="0"/>
              <a:t>Bibliografia</a:t>
            </a:r>
            <a:endParaRPr lang="en-GB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836CD-0310-347A-5A6A-57F6156DB4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627711"/>
          </a:xfrm>
        </p:spPr>
        <p:txBody>
          <a:bodyPr/>
          <a:lstStyle/>
          <a:p>
            <a:pPr>
              <a:defRPr/>
            </a:pPr>
            <a:r>
              <a:rPr lang="pt-PT" sz="3200" b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Biomedic Fluid Dynamics: Flow and Form </a:t>
            </a:r>
            <a:r>
              <a:rPr lang="pt-PT" sz="32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by </a:t>
            </a:r>
            <a:r>
              <a:rPr lang="pt-PT" sz="3200" dirty="0">
                <a:ea typeface="Calibri" panose="020F0502020204030204" pitchFamily="34" charset="0"/>
                <a:cs typeface="Calibri" panose="020F0502020204030204" pitchFamily="34" charset="0"/>
              </a:rPr>
              <a:t>Troy</a:t>
            </a:r>
            <a:r>
              <a:rPr lang="pt-PT" sz="320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Shinbrot</a:t>
            </a:r>
            <a:r>
              <a:rPr lang="pt-PT" sz="32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pt-PT" sz="3200" dirty="0">
                <a:solidFill>
                  <a:srgbClr val="000000"/>
                </a:solidFill>
                <a:ea typeface="Calibri" panose="020F0502020204030204" pitchFamily="34" charset="0"/>
              </a:rPr>
              <a:t>Oxford University Press;</a:t>
            </a:r>
            <a:endParaRPr lang="pt-PT" sz="3200" b="1" dirty="0">
              <a:solidFill>
                <a:srgbClr val="0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pt-PT" sz="3200" b="1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Elementary Fluid Dynamics </a:t>
            </a:r>
            <a:r>
              <a:rPr lang="pt-PT" sz="3200" dirty="0">
                <a:solidFill>
                  <a:srgbClr val="000000"/>
                </a:solidFill>
                <a:ea typeface="Calibri" panose="020F0502020204030204" pitchFamily="34" charset="0"/>
              </a:rPr>
              <a:t>by D J </a:t>
            </a:r>
            <a:r>
              <a:rPr lang="pt-PT" sz="3200" dirty="0">
                <a:solidFill>
                  <a:srgbClr val="C00000"/>
                </a:solidFill>
                <a:ea typeface="Calibri" panose="020F0502020204030204" pitchFamily="34" charset="0"/>
              </a:rPr>
              <a:t>Acheson</a:t>
            </a:r>
            <a:r>
              <a:rPr lang="pt-PT" sz="3200" dirty="0">
                <a:solidFill>
                  <a:srgbClr val="000000"/>
                </a:solidFill>
                <a:ea typeface="Calibri" panose="020F0502020204030204" pitchFamily="34" charset="0"/>
              </a:rPr>
              <a:t>, Oxford University Press;</a:t>
            </a:r>
          </a:p>
          <a:p>
            <a:pPr>
              <a:defRPr/>
            </a:pPr>
            <a:r>
              <a:rPr lang="en-US" altLang="en-US" sz="3200" b="1" dirty="0">
                <a:cs typeface="Calibri" panose="020F0502020204030204" pitchFamily="34" charset="0"/>
              </a:rPr>
              <a:t>Fluid Mechanics: Fundamentals and Applications</a:t>
            </a:r>
            <a:r>
              <a:rPr lang="en-US" altLang="en-US" sz="3200" dirty="0">
                <a:cs typeface="Calibri" panose="020F0502020204030204" pitchFamily="34" charset="0"/>
              </a:rPr>
              <a:t> by </a:t>
            </a:r>
            <a:r>
              <a:rPr lang="en-US" altLang="en-US" sz="3200" dirty="0" err="1">
                <a:solidFill>
                  <a:srgbClr val="C00000"/>
                </a:solidFill>
                <a:cs typeface="Calibri" panose="020F0502020204030204" pitchFamily="34" charset="0"/>
              </a:rPr>
              <a:t>Çengel</a:t>
            </a:r>
            <a:r>
              <a:rPr lang="en-US" altLang="en-US" sz="3200" dirty="0">
                <a:solidFill>
                  <a:srgbClr val="C00000"/>
                </a:solidFill>
                <a:cs typeface="Calibri" panose="020F0502020204030204" pitchFamily="34" charset="0"/>
              </a:rPr>
              <a:t> &amp; </a:t>
            </a:r>
            <a:r>
              <a:rPr lang="en-US" altLang="en-US" sz="3200" dirty="0" err="1">
                <a:solidFill>
                  <a:srgbClr val="C00000"/>
                </a:solidFill>
                <a:cs typeface="Calibri" panose="020F0502020204030204" pitchFamily="34" charset="0"/>
              </a:rPr>
              <a:t>Cimbala</a:t>
            </a:r>
            <a:r>
              <a:rPr lang="en-US" altLang="en-US" sz="3200" dirty="0">
                <a:solidFill>
                  <a:srgbClr val="C00000"/>
                </a:solidFill>
                <a:cs typeface="Calibri" panose="020F0502020204030204" pitchFamily="34" charset="0"/>
              </a:rPr>
              <a:t>,</a:t>
            </a:r>
            <a:r>
              <a:rPr lang="en-US" altLang="en-US" sz="3200" dirty="0">
                <a:cs typeface="Calibri" panose="020F0502020204030204" pitchFamily="34" charset="0"/>
              </a:rPr>
              <a:t> McGraw-Hill series in mechanical engineering;</a:t>
            </a:r>
          </a:p>
          <a:p>
            <a:pPr>
              <a:defRPr/>
            </a:pPr>
            <a:r>
              <a:rPr lang="en-US" altLang="en-US" sz="3200" b="1" dirty="0">
                <a:cs typeface="Calibri" panose="020F0502020204030204" pitchFamily="34" charset="0"/>
              </a:rPr>
              <a:t>Fluid Dynamics for Physicists</a:t>
            </a:r>
            <a:r>
              <a:rPr lang="en-US" altLang="en-US" sz="3200" dirty="0">
                <a:cs typeface="Calibri" panose="020F0502020204030204" pitchFamily="34" charset="0"/>
              </a:rPr>
              <a:t> by T E </a:t>
            </a:r>
            <a:r>
              <a:rPr lang="en-US" altLang="en-US" sz="3200" dirty="0">
                <a:solidFill>
                  <a:srgbClr val="C00000"/>
                </a:solidFill>
                <a:cs typeface="Calibri" panose="020F0502020204030204" pitchFamily="34" charset="0"/>
              </a:rPr>
              <a:t>Faber</a:t>
            </a:r>
            <a:r>
              <a:rPr lang="en-US" altLang="en-US" sz="3200" dirty="0">
                <a:cs typeface="Calibri" panose="020F0502020204030204" pitchFamily="34" charset="0"/>
              </a:rPr>
              <a:t>, Cambridge University Press.</a:t>
            </a:r>
          </a:p>
          <a:p>
            <a:pPr lvl="1">
              <a:defRPr/>
            </a:pPr>
            <a:endParaRPr lang="en-US" altLang="en-US" sz="2800" dirty="0">
              <a:cs typeface="Calibri" panose="020F050202020403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6902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B5E3E-6D50-356C-1691-6A978B112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AA03D98B-F447-1933-0D0A-A913D69F28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PT" altLang="en-US" i="1" dirty="0"/>
              <a:t>Programa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0E24C-9653-A02D-0B07-5BE012226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pt-PT" sz="1400" dirty="0"/>
              <a:t>1. </a:t>
            </a:r>
            <a:r>
              <a:rPr lang="pt-PT" sz="1400" b="1" dirty="0"/>
              <a:t>Introdução</a:t>
            </a:r>
            <a:r>
              <a:rPr lang="pt-PT" sz="1400" dirty="0"/>
              <a:t> e visão geral da unidade curricular</a:t>
            </a:r>
            <a:endParaRPr lang="en-PT" sz="1400" dirty="0"/>
          </a:p>
          <a:p>
            <a:pPr>
              <a:defRPr/>
            </a:pPr>
            <a:r>
              <a:rPr lang="pt-PT" sz="1400" dirty="0"/>
              <a:t>2. </a:t>
            </a:r>
            <a:r>
              <a:rPr lang="pt-PT" sz="1400" b="1" dirty="0"/>
              <a:t>Dinâmica de fluidos</a:t>
            </a:r>
            <a:r>
              <a:rPr lang="pt-PT" sz="1400" dirty="0"/>
              <a:t>. (</a:t>
            </a:r>
            <a:r>
              <a:rPr lang="pt-PT" sz="140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Shinbrot – Capítulo 1</a:t>
            </a:r>
            <a:r>
              <a:rPr lang="pt-PT" sz="1400" dirty="0"/>
              <a:t>)</a:t>
            </a:r>
          </a:p>
          <a:p>
            <a:pPr lvl="1">
              <a:defRPr/>
            </a:pPr>
            <a:r>
              <a:rPr lang="pt-BR" sz="1400" dirty="0"/>
              <a:t>Conservação da massa e equação da continuidade. </a:t>
            </a:r>
          </a:p>
          <a:p>
            <a:pPr lvl="1">
              <a:defRPr/>
            </a:pPr>
            <a:r>
              <a:rPr lang="pt-PT" sz="1400" dirty="0"/>
              <a:t>Equação de Navier-Stokes.</a:t>
            </a:r>
          </a:p>
          <a:p>
            <a:pPr lvl="1">
              <a:defRPr/>
            </a:pPr>
            <a:r>
              <a:rPr lang="pt-PT" sz="1400" dirty="0"/>
              <a:t>Operador derivada material. </a:t>
            </a:r>
          </a:p>
          <a:p>
            <a:pPr lvl="1">
              <a:defRPr/>
            </a:pPr>
            <a:r>
              <a:rPr lang="pt-PT" sz="1400" dirty="0"/>
              <a:t>Pressões e viscosidade.</a:t>
            </a:r>
          </a:p>
          <a:p>
            <a:pPr lvl="1">
              <a:defRPr/>
            </a:pPr>
            <a:r>
              <a:rPr lang="pt-PT" sz="1400" dirty="0"/>
              <a:t>O tensor de tensões. (</a:t>
            </a:r>
            <a:r>
              <a:rPr lang="pt-PT" sz="1400" dirty="0">
                <a:solidFill>
                  <a:srgbClr val="C00000"/>
                </a:solidFill>
                <a:ea typeface="Calibri" panose="020F0502020204030204" pitchFamily="34" charset="0"/>
              </a:rPr>
              <a:t>Acheson – Capítulo 6</a:t>
            </a:r>
            <a:r>
              <a:rPr lang="pt-PT" sz="1400" dirty="0"/>
              <a:t>)</a:t>
            </a:r>
          </a:p>
          <a:p>
            <a:pPr lvl="1">
              <a:defRPr/>
            </a:pPr>
            <a:r>
              <a:rPr lang="pt-PT" sz="1400" dirty="0"/>
              <a:t>Equações de fronteira. </a:t>
            </a:r>
          </a:p>
          <a:p>
            <a:pPr lvl="1">
              <a:defRPr/>
            </a:pPr>
            <a:r>
              <a:rPr lang="pt-PT" sz="1400" dirty="0"/>
              <a:t>Aplicação: Escoamento de  Poiseuille.</a:t>
            </a:r>
          </a:p>
          <a:p>
            <a:pPr lvl="1">
              <a:defRPr/>
            </a:pPr>
            <a:r>
              <a:rPr lang="pt-PT" sz="1400" dirty="0"/>
              <a:t>Equação de Navier-Stokes adimensional e semelhança dinâmica. 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1646568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B5E3E-6D50-356C-1691-6A978B112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AA03D98B-F447-1933-0D0A-A913D69F28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PT" altLang="en-US" i="1" dirty="0"/>
              <a:t>Programa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0E24C-9653-A02D-0B07-5BE012226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pt-BR" sz="1400" dirty="0"/>
              <a:t>3. </a:t>
            </a:r>
            <a:r>
              <a:rPr lang="pt-BR" sz="1400" b="1" dirty="0"/>
              <a:t>Fluido Ideal</a:t>
            </a:r>
            <a:r>
              <a:rPr lang="pt-BR" sz="1400" dirty="0"/>
              <a:t>. </a:t>
            </a:r>
            <a:r>
              <a:rPr lang="pt-PT" sz="1400" dirty="0"/>
              <a:t>(</a:t>
            </a:r>
            <a:r>
              <a:rPr lang="pt-PT" sz="140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Shinbrot – Capítulo 7</a:t>
            </a:r>
            <a:r>
              <a:rPr lang="pt-PT" sz="1400" dirty="0"/>
              <a:t>)</a:t>
            </a:r>
            <a:endParaRPr lang="pt-BR" sz="1400" dirty="0"/>
          </a:p>
          <a:p>
            <a:pPr lvl="1">
              <a:defRPr/>
            </a:pPr>
            <a:r>
              <a:rPr lang="pt-BR" sz="1400" dirty="0"/>
              <a:t>Hidroestática. (</a:t>
            </a:r>
            <a:r>
              <a:rPr lang="en-US" altLang="en-US" sz="1400" dirty="0" err="1">
                <a:solidFill>
                  <a:srgbClr val="C00000"/>
                </a:solidFill>
                <a:cs typeface="Calibri" panose="020F0502020204030204" pitchFamily="34" charset="0"/>
              </a:rPr>
              <a:t>Çengel</a:t>
            </a:r>
            <a:r>
              <a:rPr lang="en-US" altLang="en-US" sz="1400" dirty="0">
                <a:solidFill>
                  <a:srgbClr val="C00000"/>
                </a:solidFill>
                <a:cs typeface="Calibri" panose="020F0502020204030204" pitchFamily="34" charset="0"/>
              </a:rPr>
              <a:t> &amp; </a:t>
            </a:r>
            <a:r>
              <a:rPr lang="en-US" altLang="en-US" sz="1400" dirty="0" err="1">
                <a:solidFill>
                  <a:srgbClr val="C00000"/>
                </a:solidFill>
                <a:cs typeface="Calibri" panose="020F0502020204030204" pitchFamily="34" charset="0"/>
              </a:rPr>
              <a:t>Cimbala</a:t>
            </a:r>
            <a:r>
              <a:rPr lang="en-US" altLang="en-US" sz="1400" dirty="0">
                <a:solidFill>
                  <a:srgbClr val="C00000"/>
                </a:solidFill>
                <a:cs typeface="Calibri" panose="020F0502020204030204" pitchFamily="34" charset="0"/>
              </a:rPr>
              <a:t> – </a:t>
            </a:r>
            <a:r>
              <a:rPr lang="en-US" altLang="en-US" sz="1400" dirty="0" err="1">
                <a:solidFill>
                  <a:srgbClr val="C00000"/>
                </a:solidFill>
                <a:cs typeface="Calibri" panose="020F0502020204030204" pitchFamily="34" charset="0"/>
              </a:rPr>
              <a:t>Capítulo</a:t>
            </a:r>
            <a:r>
              <a:rPr lang="en-US" altLang="en-US" sz="1400" dirty="0">
                <a:solidFill>
                  <a:srgbClr val="C00000"/>
                </a:solidFill>
                <a:cs typeface="Calibri" panose="020F0502020204030204" pitchFamily="34" charset="0"/>
              </a:rPr>
              <a:t> 3</a:t>
            </a:r>
            <a:r>
              <a:rPr lang="pt-BR" sz="1400" dirty="0"/>
              <a:t>)</a:t>
            </a:r>
          </a:p>
          <a:p>
            <a:pPr lvl="1">
              <a:defRPr/>
            </a:pPr>
            <a:r>
              <a:rPr lang="pt-BR" sz="1400" dirty="0"/>
              <a:t>Equação de Euler. </a:t>
            </a:r>
          </a:p>
          <a:p>
            <a:pPr lvl="1">
              <a:defRPr/>
            </a:pPr>
            <a:r>
              <a:rPr lang="pt-BR" sz="1400" dirty="0"/>
              <a:t>Aplicações: Equilíbrio hidrostático e o vórtice do ralo. </a:t>
            </a:r>
          </a:p>
          <a:p>
            <a:pPr lvl="1">
              <a:defRPr/>
            </a:pPr>
            <a:r>
              <a:rPr lang="pt-BR" sz="1400" dirty="0"/>
              <a:t>O teorema e a equação de Bernoulli. </a:t>
            </a:r>
          </a:p>
          <a:p>
            <a:pPr lvl="1">
              <a:defRPr/>
            </a:pPr>
            <a:r>
              <a:rPr lang="pt-BR" sz="1400" dirty="0"/>
              <a:t>Aparelhos para medir a velocidade e a taxa de escoamento.</a:t>
            </a:r>
          </a:p>
          <a:p>
            <a:pPr lvl="1">
              <a:defRPr/>
            </a:pPr>
            <a:endParaRPr lang="pt-BR" sz="1400" dirty="0"/>
          </a:p>
          <a:p>
            <a:pPr>
              <a:defRPr/>
            </a:pPr>
            <a:r>
              <a:rPr lang="pt-PT" sz="1400" dirty="0"/>
              <a:t>4. </a:t>
            </a:r>
            <a:r>
              <a:rPr lang="pt-PT" sz="1400" b="1" dirty="0"/>
              <a:t>Escoamento potencial</a:t>
            </a:r>
            <a:r>
              <a:rPr lang="pt-PT" sz="1400" dirty="0"/>
              <a:t>. (</a:t>
            </a:r>
            <a:r>
              <a:rPr lang="pt-PT" sz="140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Shinbrot – Capítulo 7 e 8</a:t>
            </a:r>
            <a:r>
              <a:rPr lang="pt-PT" sz="1400" dirty="0"/>
              <a:t>)</a:t>
            </a:r>
          </a:p>
          <a:p>
            <a:pPr lvl="1">
              <a:defRPr/>
            </a:pPr>
            <a:r>
              <a:rPr lang="pt-PT" sz="1400" dirty="0"/>
              <a:t>O teorema da circulação de Kelvin. </a:t>
            </a:r>
          </a:p>
          <a:p>
            <a:pPr lvl="1">
              <a:defRPr/>
            </a:pPr>
            <a:r>
              <a:rPr lang="pt-PT" sz="1400" dirty="0"/>
              <a:t>Sobreposição. </a:t>
            </a:r>
          </a:p>
          <a:p>
            <a:pPr lvl="1">
              <a:defRPr/>
            </a:pPr>
            <a:r>
              <a:rPr lang="pt-PT" sz="1400" dirty="0"/>
              <a:t>Fontes e sumidouros. </a:t>
            </a:r>
          </a:p>
          <a:p>
            <a:pPr lvl="1">
              <a:defRPr/>
            </a:pPr>
            <a:r>
              <a:rPr lang="pt-PT" sz="1400" dirty="0"/>
              <a:t>Soluções da equação de Laplace em 2d e em 3d. </a:t>
            </a:r>
          </a:p>
          <a:p>
            <a:pPr lvl="1">
              <a:defRPr/>
            </a:pPr>
            <a:r>
              <a:rPr lang="pt-PT" sz="1400" dirty="0"/>
              <a:t>Aplicações: Escoamento potencial à volta de uma esfera. Efeito de Magnus. Forças de elevação e de arrasto. </a:t>
            </a:r>
            <a:endParaRPr lang="en-PT" sz="1400" dirty="0"/>
          </a:p>
          <a:p>
            <a:pPr marL="0" indent="0">
              <a:buNone/>
              <a:defRPr/>
            </a:pP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456530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B5E3E-6D50-356C-1691-6A978B112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AA03D98B-F447-1933-0D0A-A913D69F28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PT" altLang="en-US" i="1" dirty="0"/>
              <a:t>Programa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0E24C-9653-A02D-0B07-5BE012226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pt-PT" sz="1400" dirty="0"/>
              <a:t>5. </a:t>
            </a:r>
            <a:r>
              <a:rPr lang="pt-PT" sz="1400" b="1" dirty="0"/>
              <a:t>Escoamento laminar</a:t>
            </a:r>
            <a:r>
              <a:rPr lang="pt-PT" sz="1400" dirty="0"/>
              <a:t>. (</a:t>
            </a:r>
            <a:r>
              <a:rPr lang="pt-PT" sz="140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Shinbrot – Capítulo 6</a:t>
            </a:r>
            <a:r>
              <a:rPr lang="pt-PT" sz="1400" dirty="0"/>
              <a:t>)</a:t>
            </a:r>
          </a:p>
          <a:p>
            <a:pPr lvl="1">
              <a:defRPr/>
            </a:pPr>
            <a:r>
              <a:rPr lang="pt-PT" sz="1400" dirty="0"/>
              <a:t>Escoamento laminar plano. </a:t>
            </a:r>
          </a:p>
          <a:p>
            <a:pPr lvl="1">
              <a:defRPr/>
            </a:pPr>
            <a:r>
              <a:rPr lang="pt-PT" sz="1400" dirty="0"/>
              <a:t>Escoamento laminar cilíndrico. </a:t>
            </a:r>
          </a:p>
          <a:p>
            <a:pPr lvl="1">
              <a:defRPr/>
            </a:pPr>
            <a:r>
              <a:rPr lang="pt-PT" sz="1400" dirty="0"/>
              <a:t>Equação de Stokes. </a:t>
            </a:r>
          </a:p>
          <a:p>
            <a:pPr lvl="1">
              <a:defRPr/>
            </a:pPr>
            <a:r>
              <a:rPr lang="pt-PT" sz="1400" dirty="0"/>
              <a:t>Escoamento à volta de uma esfera e lei de Stokes.</a:t>
            </a:r>
          </a:p>
          <a:p>
            <a:pPr lvl="1">
              <a:defRPr/>
            </a:pPr>
            <a:endParaRPr lang="pt-PT" sz="1400" dirty="0"/>
          </a:p>
          <a:p>
            <a:pPr lvl="1">
              <a:defRPr/>
            </a:pPr>
            <a:endParaRPr lang="pt-PT" sz="1400" dirty="0"/>
          </a:p>
          <a:p>
            <a:pPr>
              <a:defRPr/>
            </a:pPr>
            <a:r>
              <a:rPr lang="pt-PT" sz="1400" dirty="0"/>
              <a:t>6. </a:t>
            </a:r>
            <a:r>
              <a:rPr lang="pt-PT" sz="1400" b="1" dirty="0"/>
              <a:t>Vorticidade e camadas limite</a:t>
            </a:r>
            <a:r>
              <a:rPr lang="pt-PT" sz="1400" dirty="0"/>
              <a:t>. (</a:t>
            </a:r>
            <a:r>
              <a:rPr lang="pt-PT" sz="1400" dirty="0">
                <a:solidFill>
                  <a:srgbClr val="C00000"/>
                </a:solidFill>
                <a:ea typeface="Calibri" panose="020F0502020204030204" pitchFamily="34" charset="0"/>
              </a:rPr>
              <a:t>Acheson – Capítulo 1, 5 e 8</a:t>
            </a:r>
            <a:r>
              <a:rPr lang="pt-PT" sz="1400" dirty="0"/>
              <a:t>)</a:t>
            </a:r>
          </a:p>
          <a:p>
            <a:pPr lvl="1">
              <a:defRPr/>
            </a:pPr>
            <a:r>
              <a:rPr lang="pt-PT" sz="1400" dirty="0"/>
              <a:t>Linhas de vorticidade. (</a:t>
            </a:r>
            <a:r>
              <a:rPr lang="pt-PT" sz="1400" dirty="0">
                <a:solidFill>
                  <a:srgbClr val="C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Shinbrot – Capítulo 7</a:t>
            </a:r>
            <a:r>
              <a:rPr lang="pt-PT" sz="1400" dirty="0"/>
              <a:t>)</a:t>
            </a:r>
          </a:p>
          <a:p>
            <a:pPr lvl="1">
              <a:defRPr/>
            </a:pPr>
            <a:r>
              <a:rPr lang="pt-PT" sz="1400" dirty="0"/>
              <a:t>Camadas limite.</a:t>
            </a:r>
          </a:p>
          <a:p>
            <a:pPr lvl="1">
              <a:defRPr/>
            </a:pPr>
            <a:r>
              <a:rPr lang="pt-PT" sz="1400" dirty="0"/>
              <a:t>Separação das camadas limite e formação de turbilhões. </a:t>
            </a:r>
          </a:p>
          <a:p>
            <a:pPr lvl="1">
              <a:defRPr/>
            </a:pPr>
            <a:r>
              <a:rPr lang="pt-PT" sz="1400" dirty="0"/>
              <a:t>Turbilhões estacionários na esteira de esferas e cilindros. </a:t>
            </a:r>
          </a:p>
          <a:p>
            <a:pPr lvl="1">
              <a:defRPr/>
            </a:pPr>
            <a:r>
              <a:rPr lang="pt-PT" sz="1400" dirty="0"/>
              <a:t>Equações da camada limite. </a:t>
            </a:r>
          </a:p>
          <a:p>
            <a:pPr lvl="1">
              <a:defRPr/>
            </a:pPr>
            <a:r>
              <a:rPr lang="pt-PT" sz="1400" dirty="0"/>
              <a:t>Aplicações</a:t>
            </a:r>
          </a:p>
          <a:p>
            <a:pPr>
              <a:defRPr/>
            </a:pPr>
            <a:endParaRPr lang="en-PT" sz="1800" dirty="0"/>
          </a:p>
        </p:txBody>
      </p:sp>
    </p:spTree>
    <p:extLst>
      <p:ext uri="{BB962C8B-B14F-4D97-AF65-F5344CB8AC3E}">
        <p14:creationId xmlns:p14="http://schemas.microsoft.com/office/powerpoint/2010/main" val="26210964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6564</TotalTime>
  <Words>331</Words>
  <Application>Microsoft Office PowerPoint</Application>
  <PresentationFormat>On-screen Show (4:3)</PresentationFormat>
  <Paragraphs>45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Calibri</vt:lpstr>
      <vt:lpstr>Arial</vt:lpstr>
      <vt:lpstr>Calibri Light</vt:lpstr>
      <vt:lpstr>Tema do Office</vt:lpstr>
      <vt:lpstr>Bibliografia</vt:lpstr>
      <vt:lpstr>Programa</vt:lpstr>
      <vt:lpstr>Programa</vt:lpstr>
      <vt:lpstr>Programa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1.1    Caption</dc:title>
  <dc:creator>Bill Montgomery</dc:creator>
  <cp:lastModifiedBy>Diogo Pinto</cp:lastModifiedBy>
  <cp:revision>260</cp:revision>
  <dcterms:created xsi:type="dcterms:W3CDTF">2008-12-16T18:34:32Z</dcterms:created>
  <dcterms:modified xsi:type="dcterms:W3CDTF">2026-10-07T09:17:59Z</dcterms:modified>
</cp:coreProperties>
</file>