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248" autoAdjust="0"/>
  </p:normalViewPr>
  <p:slideViewPr>
    <p:cSldViewPr snapToGrid="0">
      <p:cViewPr varScale="1">
        <p:scale>
          <a:sx n="74" d="100"/>
          <a:sy n="74" d="100"/>
        </p:scale>
        <p:origin x="9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6B3AE-9CB9-4A62-848E-22D48CBB74E6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158CA-EED3-4307-9FA8-C2757D17328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716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4158CA-EED3-4307-9FA8-C2757D17328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57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64CF1-8A3D-7E70-326A-2CD32C07A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FB6D75-2AC1-92C4-8AA3-B65F51255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01C9CEA-C55A-E229-F249-F9941B9B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5E64F86-8B1A-FD3B-1F92-8E5B7679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E21F33-39D4-2DEF-B8E0-2B9455954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7880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BA450-86E4-95B8-3623-A8E9C6A9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647813D-2D57-15D3-5FB5-8AA62658F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6339992-9070-A438-6459-F61D67373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6DA83A4-E544-457F-818D-A040805FD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124AA9F-71EB-42B9-7420-4259FA191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807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FDA9A-4CB3-ADA5-F3BC-C696C2185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DCD0571-1BFA-B84D-4399-7866D7982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4191DAB-560A-7D73-8DFA-DCC659E1E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F1E91E9-1088-88E9-D853-6FCDD474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4865FEA-B343-367A-A43E-CA7EDB897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553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DD0AD-FD14-5B76-2ABC-DC6AE480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083FC15-ED11-AD9B-DFE3-AD4CFFEE4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502FC6F-4C99-C6F6-1946-3EC9C0F8E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4C61BF6-FF04-BF39-34C0-C04F67C3D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7849225-8D25-D6FC-A5C5-241C5ABA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2197181-B677-AFC5-80D1-80F360F8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000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C8163-91EC-52F6-91EB-69430925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11C0EFB-2AE2-6981-8EEB-2F488A922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3E844FAC-8524-34FA-93D1-C503DE442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1E79EC7-E1D2-6C56-8FC6-CE2D30507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0DCF7CE-B78B-4913-11D2-3D2997FF8B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341983C-F77F-4B4B-3FFF-DB453678E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0033DA77-E981-5352-07A7-74E2C286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1579237-9A58-12BC-0ABB-079E35933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032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74D98-4641-85CD-499E-8D2772955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3600942-FC16-1E19-7519-8F172167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B934076A-557D-70A1-9588-C15D2A9DD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DDAC943-ECD4-6E45-9796-D872653E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929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CA20605-309F-17D6-EFE5-A0099E697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15A867A2-C5F6-4FC4-F011-B042689B4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B8FF552-0ABF-881D-2204-FF037856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101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0BE35-8EB5-21F3-8AF3-2BCD9A7D2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3291BED-E744-8BDD-61B7-10044E31B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501BFFD-EFE1-FE52-E7D7-3A367826C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6902B4B-1AB9-834F-17DE-A9873DF40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BE2CB72-D939-035D-3C71-8FB15333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27CAA59-917B-97E1-90FE-60C8500F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771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37348-8240-C1C9-874D-B8BE4B46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9C04148-5AB5-7EC5-F8A1-9F82682A284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42D2BB7-A9C9-BDFF-375D-6E3C82796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4232B3F-462E-972E-8E46-107B9E156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72A0CB1-F200-2C05-A144-4C9D3FF0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4EF74A5-78C1-1D7E-5FF5-EF9CEB12E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860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9AFE8-C7FD-9EA2-7C98-35984072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08E178A-25A8-9C9D-0959-8DD574235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8C2C542-E429-8C00-5647-4CCD4429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30DD1BF-6259-42B1-6981-B228E801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56E3597-5322-7EF6-2E2F-67779AC2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996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0634A-7719-C689-A20A-AA2A3554C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8570C87-77C3-8425-287D-A2037F2A6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E0D4180-640E-C9B3-9E3D-68677AA1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621A3F6-411D-03CD-4833-6B8B7ED0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B6443BC-4BD0-5617-3932-474A81D7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051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8AD31EC-63DB-82BC-0F2C-28EF7C70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4CAFCA4-C592-EF74-14B1-A6DA2B698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3B8D08E-F878-221E-72F6-A1AFFFDC0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CDB6E3-CC4B-4031-B5E0-4A1DAAA70C2F}" type="datetimeFigureOut">
              <a:rPr lang="pt-PT" smtClean="0"/>
              <a:t>30/10/2026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2A74494-35AF-E762-B940-00BE5432C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3F99084-A7F2-4058-6FCD-6DF7E5A46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DEE30-1213-4CCB-8FEC-369EA7E54FE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743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5676E82-CB25-A655-33AA-261652FA2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3" y="0"/>
            <a:ext cx="4851639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7420660-82DA-D604-9254-0AD8FCDB5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806" y="0"/>
            <a:ext cx="4851639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706AFCB-F918-66E6-DED6-89D92020EB73}"/>
              </a:ext>
            </a:extLst>
          </p:cNvPr>
          <p:cNvSpPr/>
          <p:nvPr/>
        </p:nvSpPr>
        <p:spPr>
          <a:xfrm>
            <a:off x="305023" y="518160"/>
            <a:ext cx="1381760" cy="98552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852F903-0F1D-938D-BFE9-ADCF30574A22}"/>
              </a:ext>
            </a:extLst>
          </p:cNvPr>
          <p:cNvSpPr/>
          <p:nvPr/>
        </p:nvSpPr>
        <p:spPr>
          <a:xfrm>
            <a:off x="415628" y="2785688"/>
            <a:ext cx="1631373" cy="98552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D83D1FE-FC8D-DC60-CBD0-6CD9B9861289}"/>
              </a:ext>
            </a:extLst>
          </p:cNvPr>
          <p:cNvSpPr/>
          <p:nvPr/>
        </p:nvSpPr>
        <p:spPr>
          <a:xfrm>
            <a:off x="190913" y="4821843"/>
            <a:ext cx="1381760" cy="1069801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037C342-72D3-6D6F-65A0-28E736723F8F}"/>
              </a:ext>
            </a:extLst>
          </p:cNvPr>
          <p:cNvSpPr/>
          <p:nvPr/>
        </p:nvSpPr>
        <p:spPr>
          <a:xfrm>
            <a:off x="7159567" y="160483"/>
            <a:ext cx="1381760" cy="1211118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5E578E3-86A0-3474-2351-B89BA17DA6DC}"/>
              </a:ext>
            </a:extLst>
          </p:cNvPr>
          <p:cNvSpPr/>
          <p:nvPr/>
        </p:nvSpPr>
        <p:spPr>
          <a:xfrm>
            <a:off x="3065541" y="768927"/>
            <a:ext cx="1381760" cy="394855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93406B3-5BAB-208E-25ED-5D9104552607}"/>
              </a:ext>
            </a:extLst>
          </p:cNvPr>
          <p:cNvSpPr/>
          <p:nvPr/>
        </p:nvSpPr>
        <p:spPr>
          <a:xfrm>
            <a:off x="3553913" y="2785688"/>
            <a:ext cx="1381760" cy="394855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AB3DE00-256D-1E4F-E537-FC9850E25992}"/>
              </a:ext>
            </a:extLst>
          </p:cNvPr>
          <p:cNvSpPr/>
          <p:nvPr/>
        </p:nvSpPr>
        <p:spPr>
          <a:xfrm>
            <a:off x="2685909" y="5053216"/>
            <a:ext cx="1508369" cy="394855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4875AF9-DB63-C6B7-BC18-43E889FBDD68}"/>
              </a:ext>
            </a:extLst>
          </p:cNvPr>
          <p:cNvSpPr/>
          <p:nvPr/>
        </p:nvSpPr>
        <p:spPr>
          <a:xfrm>
            <a:off x="10318405" y="457200"/>
            <a:ext cx="1381760" cy="394855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Seta: Curvada Para a Esquerda 21">
            <a:extLst>
              <a:ext uri="{FF2B5EF4-FFF2-40B4-BE49-F238E27FC236}">
                <a16:creationId xmlns:a16="http://schemas.microsoft.com/office/drawing/2014/main" id="{96233395-9591-D7EC-740E-85E331EDBF06}"/>
              </a:ext>
            </a:extLst>
          </p:cNvPr>
          <p:cNvSpPr/>
          <p:nvPr/>
        </p:nvSpPr>
        <p:spPr>
          <a:xfrm>
            <a:off x="4935673" y="935182"/>
            <a:ext cx="256310" cy="6858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4" name="Seta: Curvada Para a Esquerda 23">
            <a:extLst>
              <a:ext uri="{FF2B5EF4-FFF2-40B4-BE49-F238E27FC236}">
                <a16:creationId xmlns:a16="http://schemas.microsoft.com/office/drawing/2014/main" id="{4D5BD81D-0FB0-241A-9C41-A7341E4D9CBD}"/>
              </a:ext>
            </a:extLst>
          </p:cNvPr>
          <p:cNvSpPr/>
          <p:nvPr/>
        </p:nvSpPr>
        <p:spPr>
          <a:xfrm>
            <a:off x="5139112" y="2983115"/>
            <a:ext cx="256310" cy="6858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26" name="Seta: Curvada Para a Esquerda 25">
            <a:extLst>
              <a:ext uri="{FF2B5EF4-FFF2-40B4-BE49-F238E27FC236}">
                <a16:creationId xmlns:a16="http://schemas.microsoft.com/office/drawing/2014/main" id="{BDDC80E6-F78A-1C3F-6744-FDDD48308F88}"/>
              </a:ext>
            </a:extLst>
          </p:cNvPr>
          <p:cNvSpPr/>
          <p:nvPr/>
        </p:nvSpPr>
        <p:spPr>
          <a:xfrm>
            <a:off x="4913059" y="5153890"/>
            <a:ext cx="256310" cy="6858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8" name="Seta: Curvada Para a Esquerda 27">
            <a:extLst>
              <a:ext uri="{FF2B5EF4-FFF2-40B4-BE49-F238E27FC236}">
                <a16:creationId xmlns:a16="http://schemas.microsoft.com/office/drawing/2014/main" id="{3E906422-3A18-D0EF-07F3-79DCFA591705}"/>
              </a:ext>
            </a:extLst>
          </p:cNvPr>
          <p:cNvSpPr/>
          <p:nvPr/>
        </p:nvSpPr>
        <p:spPr>
          <a:xfrm>
            <a:off x="11911445" y="613065"/>
            <a:ext cx="256310" cy="6858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738C5A66-BDC0-F532-2827-2A4BC76E0D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168" y="2658567"/>
            <a:ext cx="5292460" cy="40389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53E3BA5-141C-F72D-5A02-1F5CD9A079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33" y="1017393"/>
            <a:ext cx="1372333" cy="3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2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</Words>
  <Application>Microsoft Office PowerPoint</Application>
  <PresentationFormat>Ecrã Panorâmico</PresentationFormat>
  <Paragraphs>1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João Manuel Calvão Rodrigues</dc:creator>
  <cp:lastModifiedBy>João Manuel Calvão Rodrigues</cp:lastModifiedBy>
  <cp:revision>5</cp:revision>
  <dcterms:created xsi:type="dcterms:W3CDTF">2026-10-29T15:06:31Z</dcterms:created>
  <dcterms:modified xsi:type="dcterms:W3CDTF">2026-10-30T12:36:51Z</dcterms:modified>
</cp:coreProperties>
</file>