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18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0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8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56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5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71" y="2947803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latin typeface="Verdana"/>
                <a:cs typeface="Verdana"/>
              </a:rPr>
              <a:t>TTC </a:t>
            </a:r>
            <a:r>
              <a:rPr lang="en-GB" sz="1600" b="1" cap="all" dirty="0">
                <a:latin typeface="Verdana"/>
                <a:cs typeface="Verdana"/>
              </a:rPr>
              <a:t>- </a:t>
            </a:r>
            <a:r>
              <a:rPr lang="en-GB" sz="1600" b="1" cap="all" dirty="0" err="1">
                <a:latin typeface="Verdana"/>
                <a:cs typeface="Verdana"/>
              </a:rPr>
              <a:t>Mestrado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em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Microbiologia</a:t>
            </a:r>
            <a:r>
              <a:rPr lang="en-GB" sz="1600" b="1" cap="all" dirty="0">
                <a:latin typeface="Verdana"/>
                <a:cs typeface="Verdana"/>
              </a:rPr>
              <a:t> APLICADA</a:t>
            </a: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IE </a:t>
            </a:r>
            <a:r>
              <a:rPr lang="en-GB" sz="1600" b="1" cap="all" dirty="0">
                <a:latin typeface="Verdana"/>
                <a:cs typeface="Verdana"/>
              </a:rPr>
              <a:t>- MESTRADO EM MATEMÁTICA APLICADA ECONOMIA &amp; GESTÃO</a:t>
            </a: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ITT </a:t>
            </a:r>
            <a:r>
              <a:rPr lang="en-GB" sz="1600" b="1" cap="all" dirty="0">
                <a:latin typeface="Verdana"/>
                <a:cs typeface="Verdana"/>
              </a:rPr>
              <a:t>– </a:t>
            </a:r>
            <a:r>
              <a:rPr lang="en-GB" sz="1600" b="1" cap="all" dirty="0" err="1">
                <a:latin typeface="Verdana"/>
                <a:cs typeface="Verdana"/>
              </a:rPr>
              <a:t>Engenharia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Biomédica</a:t>
            </a:r>
            <a:r>
              <a:rPr lang="en-GB" sz="1600" b="1" cap="all" dirty="0">
                <a:latin typeface="Verdana"/>
                <a:cs typeface="Verdana"/>
              </a:rPr>
              <a:t> e </a:t>
            </a:r>
            <a:r>
              <a:rPr lang="en-GB" sz="1600" b="1" cap="all" dirty="0" err="1">
                <a:latin typeface="Verdana"/>
                <a:cs typeface="Verdana"/>
              </a:rPr>
              <a:t>Biofísica</a:t>
            </a:r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IE </a:t>
            </a:r>
            <a:r>
              <a:rPr lang="en-GB" sz="1600" b="1" cap="all" dirty="0">
                <a:latin typeface="Verdana"/>
                <a:cs typeface="Verdana"/>
              </a:rPr>
              <a:t>- OPCIONAL PARA 2º CICLO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71" y="4293096"/>
            <a:ext cx="90677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AULA 7</a:t>
            </a: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16 ABRIL 2018</a:t>
            </a:r>
          </a:p>
          <a:p>
            <a:pPr algn="ctr"/>
            <a:endParaRPr lang="en-GB" sz="1400" b="1" cap="all" dirty="0">
              <a:solidFill>
                <a:srgbClr val="7F7F7F"/>
              </a:solidFill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7077" y="4657749"/>
            <a:ext cx="7109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solidFill>
                  <a:srgbClr val="000000"/>
                </a:solidFill>
                <a:latin typeface="Verdana"/>
                <a:cs typeface="Verdana"/>
              </a:rPr>
              <a:t>FCUL – 2017/2018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05197"/>
            <a:ext cx="510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/>
                <a:cs typeface="Verdana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2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Copyright 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0"/>
            <a:ext cx="4968552" cy="1955622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15"/>
            <a:ext cx="1547664" cy="196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927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K2B PITCH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VALUE PROPOSITION</a:t>
            </a:r>
          </a:p>
        </p:txBody>
      </p:sp>
    </p:spTree>
    <p:extLst>
      <p:ext uri="{BB962C8B-B14F-4D97-AF65-F5344CB8AC3E}">
        <p14:creationId xmlns:p14="http://schemas.microsoft.com/office/powerpoint/2010/main" val="57258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Macintosh PowerPoint</Application>
  <PresentationFormat>Apresentação no Ecrã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Verdana</vt:lpstr>
      <vt:lpstr>Wingdings 2</vt:lpstr>
      <vt:lpstr>Office Theme</vt:lpstr>
      <vt:lpstr>Technic</vt:lpstr>
      <vt:lpstr>Apresentação do PowerPoint</vt:lpstr>
      <vt:lpstr>1st  K2B PITCH</vt:lpstr>
    </vt:vector>
  </TitlesOfParts>
  <Company>BIOALVO SA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 Vieira</dc:creator>
  <cp:lastModifiedBy>Utilizador do Microsoft Office</cp:lastModifiedBy>
  <cp:revision>9</cp:revision>
  <dcterms:created xsi:type="dcterms:W3CDTF">2013-10-14T10:57:58Z</dcterms:created>
  <dcterms:modified xsi:type="dcterms:W3CDTF">2018-02-16T14:17:36Z</dcterms:modified>
</cp:coreProperties>
</file>