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>
        <p:scale>
          <a:sx n="80" d="100"/>
          <a:sy n="80" d="100"/>
        </p:scale>
        <p:origin x="15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4B8DA-3484-4C60-98DC-A71D442CD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7F31C-4B2A-4E24-8D7A-76299CDA0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03888-41AE-498F-ACFF-C92259C7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37058-E138-4794-B2A7-D1AAD75A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9E776-D4BC-4D21-ADC6-6674E6CF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66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1F8C1-3B37-45B8-9643-8ED88AF8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378B4-2366-4D7E-ABC9-A17328CF3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08B68-E205-4E6E-BE64-83D92E8E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963ED-7988-496D-B76E-CAB16758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11FBA-7640-46B7-8E49-F157EDB20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696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91906-3109-47D5-949A-4E07F1572E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BF465-E2B8-4396-9B7F-E958CA8DE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5D3DE-0AB9-46E4-B532-ABBFDDA2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13242-DFF9-4CC9-B874-6CC2FD7C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59996-11EE-45B5-A18E-CDF2F9C6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505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8DE8B-0983-4DFC-99FD-ABF63CC7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0370E-3719-427B-87E7-702F521C7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810BC-43F0-4B0E-BEE1-08BCE2EAE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804CF-C05F-4C13-86E8-672CE375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837D7-670D-465A-9300-D37A49DCC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120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70B3-0229-481B-9A0C-1D1079C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74ED2-EE75-4660-A37F-8DC224FEB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7B849-A474-4E7C-9744-7AEF7FE5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F934B-098D-4787-BCFA-F7743290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109D3-557A-453B-98F9-7DC54E7A1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828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9FB8D-DB4B-4098-88C2-E96894AD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F054-1D59-4628-B69B-A3A4D4EE8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71C9C-BDE1-4143-B9B3-7958B6E26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26AF9-342F-4D25-88B6-F3502AD6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A94C3-2C06-4D5E-9922-69BEA02D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AFA9C-5ED7-43EE-83ED-4DA9727F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6276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C1A84-1266-45E9-A05E-708174ECD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4D26C-A07E-4B23-9142-DC0A0DF9A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B63ED-FC3E-491F-B6C5-F1D552F5D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981E49-D189-49B5-B1AC-C96A6CA8F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5F799-90D4-49B3-8F9E-AD2B0A95D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AECEAC-2F69-41F3-99B2-6880C363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ACBC05-EE81-4D50-AD5A-119090C6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1DB772-2BCD-4D52-9C18-CE3A3C5F0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132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AD400-5B4E-4B21-BA90-90855D3B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FC1C8D-92CE-4250-8C0C-D19372228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08C08-1F22-4B21-9C26-C17EA51EC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C7338-C0EC-4B83-8DF2-F7ACD4BC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305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12C6AE-20CB-436B-8D30-72A7EAB6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F6F67-DFC7-42CB-B18B-C74A939F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73A97-0B5B-4DE3-BE73-2BB8F262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579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C517-1183-44A7-835E-45CB4A527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74B04-9F04-4C3C-9511-6B9F0FC06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4BE7D-7591-4AA6-8DC3-60C42CFE7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AC45E-0B25-4016-8036-8231685AD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8EEE2-C9A9-4D0F-8614-4C3242D0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50FCB-F77D-4B8A-A5E6-620F25BC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163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E2B8-F5AE-4EC6-B72E-C7573189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29CA7-7574-43A6-8840-74311AE58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F4BDE-369B-4B69-A3FE-8D75D15D6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18B3B-4BA5-443B-A648-BA4DB390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B523A-6EB1-46D6-B857-337452F77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EE685-C3C0-4A2A-AF78-34E97DD30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29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879FBB-606F-458D-A92B-48ADB013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66B29-4900-4874-8CC7-07E35F6DB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D3ADA-24DE-4782-901C-9D45BB7BE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5C0BE-4EA1-4CE0-9712-F505EDCF2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DA122-D736-4CBD-9E21-3C84B2EAE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063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2144478" y="461769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dirty="0">
                <a:latin typeface="Arial" pitchFamily="34" charset="0"/>
                <a:cs typeface="Arial" pitchFamily="34" charset="0"/>
              </a:rPr>
              <a:t>H [400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da aspirina</a:t>
            </a:r>
            <a:endParaRPr lang="pt-PT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BDDB08-2F3D-4D09-9D22-8BF6B86C9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592" y="1921180"/>
            <a:ext cx="9018225" cy="328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1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2144478" y="461769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dirty="0">
                <a:latin typeface="Arial" pitchFamily="34" charset="0"/>
                <a:cs typeface="Arial" pitchFamily="34" charset="0"/>
              </a:rPr>
              <a:t>H [400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da aspirina (ampliação)</a:t>
            </a:r>
            <a:endParaRPr lang="pt-PT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B819F9-5951-4FE4-9775-461B40E94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548" y="1823942"/>
            <a:ext cx="5414903" cy="321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6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1699310" y="188641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13</a:t>
            </a:r>
            <a:r>
              <a:rPr lang="pt-PT" dirty="0">
                <a:latin typeface="Arial" pitchFamily="34" charset="0"/>
                <a:cs typeface="Arial" pitchFamily="34" charset="0"/>
              </a:rPr>
              <a:t>C-APT [100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da aspirina (+ ampliação)</a:t>
            </a:r>
            <a:endParaRPr lang="pt-PT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C56277-C897-40C7-A31F-7526E0CC1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8278" y="753688"/>
            <a:ext cx="7212749" cy="28712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ACB25D-635F-40EC-8801-BF21BF8297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377" y="3820648"/>
            <a:ext cx="7214275" cy="287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8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EBC2F1-66BA-4005-B87E-9EC34854D190}"/>
              </a:ext>
            </a:extLst>
          </p:cNvPr>
          <p:cNvSpPr txBox="1"/>
          <p:nvPr/>
        </p:nvSpPr>
        <p:spPr>
          <a:xfrm>
            <a:off x="810883" y="1207698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COSY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B24E3F-8FD9-4AD9-8E45-31EBB02B2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612" y="1238250"/>
            <a:ext cx="467677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0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AAB167-E454-4786-BC10-07F7060A1D8F}"/>
              </a:ext>
            </a:extLst>
          </p:cNvPr>
          <p:cNvSpPr txBox="1"/>
          <p:nvPr/>
        </p:nvSpPr>
        <p:spPr>
          <a:xfrm>
            <a:off x="522125" y="281267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HSQC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C524DBE-10E5-4903-B4ED-49474C1BA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956" y="1114425"/>
            <a:ext cx="4314825" cy="46291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5F3A3BB-6851-4E98-9D61-C0ECB0117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650" y="1210678"/>
            <a:ext cx="4314825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70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62B1DA-D60F-4226-AE3B-2602121691CC}"/>
              </a:ext>
            </a:extLst>
          </p:cNvPr>
          <p:cNvSpPr txBox="1"/>
          <p:nvPr/>
        </p:nvSpPr>
        <p:spPr>
          <a:xfrm>
            <a:off x="586596" y="294087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HMBC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B9BEF4B-9549-42E2-95B4-1ACF985D2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750" y="1114425"/>
            <a:ext cx="4543425" cy="46291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B85543F-346D-42ED-920E-0EE3461B58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834" y="1114425"/>
            <a:ext cx="4543425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9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48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José Afonso Villa de Brito</dc:creator>
  <cp:lastModifiedBy>Maria José Afonso Villa de Brito</cp:lastModifiedBy>
  <cp:revision>22</cp:revision>
  <dcterms:created xsi:type="dcterms:W3CDTF">2018-05-07T14:22:13Z</dcterms:created>
  <dcterms:modified xsi:type="dcterms:W3CDTF">2018-06-20T19:10:17Z</dcterms:modified>
</cp:coreProperties>
</file>