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 varScale="1">
        <p:scale>
          <a:sx n="73" d="100"/>
          <a:sy n="73" d="100"/>
        </p:scale>
        <p:origin x="84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4B8DA-3484-4C60-98DC-A71D442CD8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97F31C-4B2A-4E24-8D7A-76299CDA07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03888-41AE-498F-ACFF-C92259C7B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11-06-2018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C37058-E138-4794-B2A7-D1AAD75A3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9E776-D4BC-4D21-ADC6-6674E6CFA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02662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1F8C1-3B37-45B8-9643-8ED88AF84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9378B4-2366-4D7E-ABC9-A17328CF34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508B68-E205-4E6E-BE64-83D92E8E0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11-06-2018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963ED-7988-496D-B76E-CAB167586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11FBA-7640-46B7-8E49-F157EDB20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76963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91906-3109-47D5-949A-4E07F1572E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9BF465-E2B8-4396-9B7F-E958CA8DED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5D3DE-0AB9-46E4-B532-ABBFDDA2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11-06-2018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13242-DFF9-4CC9-B874-6CC2FD7C7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659996-11EE-45B5-A18E-CDF2F9C6F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45052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8DE8B-0983-4DFC-99FD-ABF63CC7F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0370E-3719-427B-87E7-702F521C7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810BC-43F0-4B0E-BEE1-08BCE2EAE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11-06-2018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804CF-C05F-4C13-86E8-672CE3750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837D7-670D-465A-9300-D37A49DCC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91205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C70B3-0229-481B-9A0C-1D1079C06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274ED2-EE75-4660-A37F-8DC224FEB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7B849-A474-4E7C-9744-7AEF7FE56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11-06-2018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F934B-098D-4787-BCFA-F7743290E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6109D3-557A-453B-98F9-7DC54E7A1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98286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9FB8D-DB4B-4098-88C2-E96894ADF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1F054-1D59-4628-B69B-A3A4D4EE81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871C9C-BDE1-4143-B9B3-7958B6E26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426AF9-342F-4D25-88B6-F3502AD66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11-06-2018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6A94C3-2C06-4D5E-9922-69BEA02DE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EAFA9C-5ED7-43EE-83ED-4DA9727F2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76276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C1A84-1266-45E9-A05E-708174ECD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4D26C-A07E-4B23-9142-DC0A0DF9A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9B63ED-FC3E-491F-B6C5-F1D552F5D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981E49-D189-49B5-B1AC-C96A6CA8F8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D5F799-90D4-49B3-8F9E-AD2B0A95D0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AECEAC-2F69-41F3-99B2-6880C363D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11-06-2018</a:t>
            </a:fld>
            <a:endParaRPr lang="pt-P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ACBC05-EE81-4D50-AD5A-119090C69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1DB772-2BCD-4D52-9C18-CE3A3C5F0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51320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AD400-5B4E-4B21-BA90-90855D3B7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FC1C8D-92CE-4250-8C0C-D19372228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11-06-2018</a:t>
            </a:fld>
            <a:endParaRPr lang="pt-P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C08C08-1F22-4B21-9C26-C17EA51EC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6C7338-C0EC-4B83-8DF2-F7ACD4BCA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73056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12C6AE-20CB-436B-8D30-72A7EAB6E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11-06-2018</a:t>
            </a:fld>
            <a:endParaRPr lang="pt-P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DF6F67-DFC7-42CB-B18B-C74A939F5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73A97-0B5B-4DE3-BE73-2BB8F262A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75797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BC517-1183-44A7-835E-45CB4A527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74B04-9F04-4C3C-9511-6B9F0FC06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74BE7D-7591-4AA6-8DC3-60C42CFE71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EAC45E-0B25-4016-8036-8231685AD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11-06-2018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D8EEE2-C9A9-4D0F-8614-4C3242D0E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650FCB-F77D-4B8A-A5E6-620F25BC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41632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2E2B8-F5AE-4EC6-B72E-C75731899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E29CA7-7574-43A6-8840-74311AE582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7F4BDE-369B-4B69-A3FE-8D75D15D6F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518B3B-4BA5-443B-A648-BA4DB3903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17B5-C3A8-404B-8BA6-339ED01DDE08}" type="datetimeFigureOut">
              <a:rPr lang="pt-PT" smtClean="0"/>
              <a:t>11-06-2018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AB523A-6EB1-46D6-B857-337452F77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5EE685-C3C0-4A2A-AF78-34E97DD30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35290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879FBB-606F-458D-A92B-48ADB0135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066B29-4900-4874-8CC7-07E35F6DB3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D3ADA-24DE-4782-901C-9D45BB7BE2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017B5-C3A8-404B-8BA6-339ED01DDE08}" type="datetimeFigureOut">
              <a:rPr lang="pt-PT" smtClean="0"/>
              <a:t>11-06-2018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5C0BE-4EA1-4CE0-9712-F505EDCF27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8DA122-D736-4CBD-9E21-3C84B2EAED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672DC-541F-4FD1-81F7-D4BD36099FB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30632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739A85D-C696-4E57-9645-401C20D49535}"/>
              </a:ext>
            </a:extLst>
          </p:cNvPr>
          <p:cNvSpPr/>
          <p:nvPr/>
        </p:nvSpPr>
        <p:spPr>
          <a:xfrm>
            <a:off x="2144478" y="461769"/>
            <a:ext cx="83772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>
                <a:latin typeface="Arial" pitchFamily="34" charset="0"/>
                <a:cs typeface="Arial" pitchFamily="34" charset="0"/>
              </a:rPr>
              <a:t>Espectro de NMR de </a:t>
            </a:r>
            <a:r>
              <a:rPr lang="pt-PT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pt-PT" dirty="0">
                <a:latin typeface="Arial" pitchFamily="34" charset="0"/>
                <a:cs typeface="Arial" pitchFamily="34" charset="0"/>
              </a:rPr>
              <a:t>H [400 MHz, CDCl</a:t>
            </a:r>
            <a:r>
              <a:rPr lang="pt-PT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pt-PT" dirty="0">
                <a:latin typeface="Arial" pitchFamily="34" charset="0"/>
                <a:cs typeface="Arial" pitchFamily="34" charset="0"/>
              </a:rPr>
              <a:t>] da aspirina</a:t>
            </a:r>
            <a:endParaRPr lang="pt-PT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0259F16-4BFA-4F70-991B-31533865CC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1488" y="2072899"/>
            <a:ext cx="7212749" cy="3208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014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739A85D-C696-4E57-9645-401C20D49535}"/>
              </a:ext>
            </a:extLst>
          </p:cNvPr>
          <p:cNvSpPr/>
          <p:nvPr/>
        </p:nvSpPr>
        <p:spPr>
          <a:xfrm>
            <a:off x="2144478" y="461769"/>
            <a:ext cx="83772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>
                <a:latin typeface="Arial" pitchFamily="34" charset="0"/>
                <a:cs typeface="Arial" pitchFamily="34" charset="0"/>
              </a:rPr>
              <a:t>Espectro de NMR de </a:t>
            </a:r>
            <a:r>
              <a:rPr lang="pt-PT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pt-PT" dirty="0">
                <a:latin typeface="Arial" pitchFamily="34" charset="0"/>
                <a:cs typeface="Arial" pitchFamily="34" charset="0"/>
              </a:rPr>
              <a:t>H [400 MHz, CDCl</a:t>
            </a:r>
            <a:r>
              <a:rPr lang="pt-PT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pt-PT" dirty="0">
                <a:latin typeface="Arial" pitchFamily="34" charset="0"/>
                <a:cs typeface="Arial" pitchFamily="34" charset="0"/>
              </a:rPr>
              <a:t>] da aspirina (ampliação)</a:t>
            </a:r>
            <a:endParaRPr lang="pt-PT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8093782-49AB-499F-8615-DA1783F4AD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0344" y="1824705"/>
            <a:ext cx="4331312" cy="3208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668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739A85D-C696-4E57-9645-401C20D49535}"/>
              </a:ext>
            </a:extLst>
          </p:cNvPr>
          <p:cNvSpPr/>
          <p:nvPr/>
        </p:nvSpPr>
        <p:spPr>
          <a:xfrm>
            <a:off x="2144478" y="461769"/>
            <a:ext cx="83772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>
                <a:latin typeface="Arial" pitchFamily="34" charset="0"/>
                <a:cs typeface="Arial" pitchFamily="34" charset="0"/>
              </a:rPr>
              <a:t>Espectro de NMR de </a:t>
            </a:r>
            <a:r>
              <a:rPr lang="pt-PT" baseline="30000" dirty="0">
                <a:latin typeface="Arial" pitchFamily="34" charset="0"/>
                <a:cs typeface="Arial" pitchFamily="34" charset="0"/>
              </a:rPr>
              <a:t>13C</a:t>
            </a:r>
            <a:r>
              <a:rPr lang="pt-PT" dirty="0">
                <a:latin typeface="Arial" pitchFamily="34" charset="0"/>
                <a:cs typeface="Arial" pitchFamily="34" charset="0"/>
              </a:rPr>
              <a:t> [100 MHz, CDCl</a:t>
            </a:r>
            <a:r>
              <a:rPr lang="pt-PT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pt-PT" dirty="0">
                <a:latin typeface="Arial" pitchFamily="34" charset="0"/>
                <a:cs typeface="Arial" pitchFamily="34" charset="0"/>
              </a:rPr>
              <a:t>] </a:t>
            </a:r>
            <a:r>
              <a:rPr lang="pt-PT">
                <a:latin typeface="Arial" pitchFamily="34" charset="0"/>
                <a:cs typeface="Arial" pitchFamily="34" charset="0"/>
              </a:rPr>
              <a:t>da aspirina</a:t>
            </a:r>
            <a:endParaRPr lang="pt-PT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37AA47-BABC-4EAE-8976-03E69E7C67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9625" y="1993377"/>
            <a:ext cx="7212749" cy="2871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980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2688049-B912-4942-BAE1-DD2823AC2E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543" y="3429000"/>
            <a:ext cx="3114598" cy="284783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8EBC2F1-66BA-4005-B87E-9EC34854D190}"/>
              </a:ext>
            </a:extLst>
          </p:cNvPr>
          <p:cNvSpPr txBox="1"/>
          <p:nvPr/>
        </p:nvSpPr>
        <p:spPr>
          <a:xfrm>
            <a:off x="810883" y="1207698"/>
            <a:ext cx="2156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COSY</a:t>
            </a:r>
          </a:p>
        </p:txBody>
      </p:sp>
    </p:spTree>
    <p:extLst>
      <p:ext uri="{BB962C8B-B14F-4D97-AF65-F5344CB8AC3E}">
        <p14:creationId xmlns:p14="http://schemas.microsoft.com/office/powerpoint/2010/main" val="455500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AAB167-E454-4786-BC10-07F7060A1D8F}"/>
              </a:ext>
            </a:extLst>
          </p:cNvPr>
          <p:cNvSpPr txBox="1"/>
          <p:nvPr/>
        </p:nvSpPr>
        <p:spPr>
          <a:xfrm>
            <a:off x="810883" y="1207698"/>
            <a:ext cx="2156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HMQC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74AF8F-1182-474E-8295-A2D7BD9031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9784" y="3722914"/>
            <a:ext cx="2786458" cy="273728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1B45152-CDB7-45EA-BA94-F28ECF8589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8971" y="2590786"/>
            <a:ext cx="3282146" cy="3224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709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E62B1DA-D60F-4226-AE3B-2602121691CC}"/>
              </a:ext>
            </a:extLst>
          </p:cNvPr>
          <p:cNvSpPr txBox="1"/>
          <p:nvPr/>
        </p:nvSpPr>
        <p:spPr>
          <a:xfrm>
            <a:off x="586596" y="294087"/>
            <a:ext cx="2156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HMBC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D9746E-233A-4085-BE4B-393C86FBFF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5607" y="3526972"/>
            <a:ext cx="2206203" cy="216727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EA366E0-9F25-489C-B330-7577FF5261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8142" y="3526971"/>
            <a:ext cx="2206203" cy="2167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995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45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José Afonso Villa de Brito</dc:creator>
  <cp:lastModifiedBy>Maria José Afonso Villa de Brito</cp:lastModifiedBy>
  <cp:revision>15</cp:revision>
  <dcterms:created xsi:type="dcterms:W3CDTF">2018-05-07T14:22:13Z</dcterms:created>
  <dcterms:modified xsi:type="dcterms:W3CDTF">2018-06-11T19:50:51Z</dcterms:modified>
</cp:coreProperties>
</file>