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10"/>
  </p:notesMasterIdLst>
  <p:handoutMasterIdLst>
    <p:handoutMasterId r:id="rId11"/>
  </p:handoutMasterIdLst>
  <p:sldIdLst>
    <p:sldId id="324" r:id="rId2"/>
    <p:sldId id="313" r:id="rId3"/>
    <p:sldId id="325" r:id="rId4"/>
    <p:sldId id="326" r:id="rId5"/>
    <p:sldId id="327" r:id="rId6"/>
    <p:sldId id="328" r:id="rId7"/>
    <p:sldId id="329" r:id="rId8"/>
    <p:sldId id="330" r:id="rId9"/>
  </p:sldIdLst>
  <p:sldSz cx="9144000" cy="6858000" type="screen4x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106" d="100"/>
          <a:sy n="106" d="100"/>
        </p:scale>
        <p:origin x="104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en-GB"/>
              <a:t>Introduction to density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r>
              <a:rPr lang="en-GB"/>
              <a:t>29/06/2011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/>
              <a:t>DCL 2011 workshop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52FFD20-BCA8-4458-BC57-D62C643107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0444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en-GB"/>
              <a:t>Introduction to density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r>
              <a:rPr lang="en-GB"/>
              <a:t>29/06/2011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/>
              <a:t>DCL 2011 workshop tutorial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706ED5A-C726-44FF-8B77-B427D8C999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88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75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03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485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76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37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32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099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762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05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30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47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28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21/08/2011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density estimation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21/08/2011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Introduction to density estimation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-education.github.io/hop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4ds.had.co.nz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9AFD-182A-46E4-B77D-28BA714E7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323" y="4267200"/>
            <a:ext cx="6517482" cy="2509213"/>
          </a:xfrm>
        </p:spPr>
        <p:txBody>
          <a:bodyPr>
            <a:normAutofit/>
          </a:bodyPr>
          <a:lstStyle/>
          <a:p>
            <a:r>
              <a:rPr lang="en-US" sz="1800" dirty="0" err="1"/>
              <a:t>AuLA</a:t>
            </a:r>
            <a:r>
              <a:rPr lang="en-US" sz="1800" dirty="0"/>
              <a:t> 18 10 2018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2448-0697-4B93-96C6-13FF069F4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828800"/>
            <a:ext cx="7315200" cy="1371599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Modelação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EcoLÓGICA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03664-30DA-4F22-8CBA-34EE609C2ECC}"/>
              </a:ext>
            </a:extLst>
          </p:cNvPr>
          <p:cNvSpPr txBox="1"/>
          <p:nvPr/>
        </p:nvSpPr>
        <p:spPr>
          <a:xfrm>
            <a:off x="3614730" y="3728591"/>
            <a:ext cx="2106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Aula 3 TP 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81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223"/>
            <a:ext cx="8382468" cy="1596177"/>
          </a:xfrm>
        </p:spPr>
        <p:txBody>
          <a:bodyPr>
            <a:normAutofit/>
          </a:bodyPr>
          <a:lstStyle/>
          <a:p>
            <a:r>
              <a:rPr lang="pt-PT" dirty="0"/>
              <a:t>WE CONTINUE ON </a:t>
            </a:r>
            <a:r>
              <a:rPr lang="pt-PT" dirty="0" err="1"/>
              <a:t>the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hands-on</a:t>
            </a:r>
            <a:r>
              <a:rPr lang="pt-PT" dirty="0"/>
              <a:t> 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2" y="2486885"/>
            <a:ext cx="43585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C3F58-9109-4E1A-86AB-DF3969E6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23" y="1676400"/>
            <a:ext cx="451549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8CFF-F7E8-43B3-9A11-7C1C07E1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66" y="152400"/>
            <a:ext cx="7773338" cy="1596177"/>
          </a:xfrm>
        </p:spPr>
        <p:txBody>
          <a:bodyPr/>
          <a:lstStyle/>
          <a:p>
            <a:r>
              <a:rPr lang="en-US" dirty="0"/>
              <a:t>TIPS AND TRICKS IN R MARKDOWN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B708-8B68-440B-8095-65EDE1A1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29" y="1981200"/>
            <a:ext cx="7773339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/>
              <a:t>Check out a dynamic report live!</a:t>
            </a:r>
          </a:p>
          <a:p>
            <a:pPr marL="0" indent="0">
              <a:buNone/>
            </a:pPr>
            <a:r>
              <a:rPr lang="en-US" cap="none" dirty="0"/>
              <a:t>We can add dynamic values within the text</a:t>
            </a:r>
          </a:p>
          <a:p>
            <a:pPr marL="0" indent="0" algn="ctr">
              <a:buNone/>
            </a:pPr>
            <a:r>
              <a:rPr lang="en-US" cap="none" dirty="0"/>
              <a:t>`r </a:t>
            </a:r>
            <a:r>
              <a:rPr lang="en-US" cap="none" dirty="0" err="1"/>
              <a:t>nrow</a:t>
            </a:r>
            <a:r>
              <a:rPr lang="en-US" cap="none" dirty="0"/>
              <a:t>(data)` or `r 4+5`</a:t>
            </a:r>
          </a:p>
          <a:p>
            <a:pPr marL="0" indent="0" algn="ctr">
              <a:buNone/>
            </a:pPr>
            <a:r>
              <a:rPr lang="en-US" cap="none" dirty="0"/>
              <a:t>We can tell R not to show some code</a:t>
            </a:r>
          </a:p>
          <a:p>
            <a:pPr marL="0" indent="0" algn="ctr">
              <a:buNone/>
            </a:pPr>
            <a:endParaRPr lang="en-US" cap="none" dirty="0"/>
          </a:p>
          <a:p>
            <a:pPr marL="0" indent="0" algn="ctr">
              <a:buNone/>
            </a:pPr>
            <a:endParaRPr lang="en-US" cap="none" dirty="0"/>
          </a:p>
          <a:p>
            <a:pPr marL="0" indent="0" algn="ctr">
              <a:buNone/>
            </a:pPr>
            <a:r>
              <a:rPr lang="en-US" cap="none" dirty="0"/>
              <a:t>We can tell it to evaluate but not evaluate (but show) the code</a:t>
            </a:r>
          </a:p>
          <a:p>
            <a:pPr marL="0" indent="0" algn="ctr">
              <a:buNone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F785B-49DF-4302-B8C4-BCB32C1F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AEDF8-E450-4773-BF62-B0858A81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0" y="4038600"/>
            <a:ext cx="2924175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0AF75-9CB0-46D4-B76D-78F9AA54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3" y="5502276"/>
            <a:ext cx="37909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F0CB-C521-48C6-8BBC-12BDEE46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9" y="7091876"/>
            <a:ext cx="572971" cy="299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36A1C-8EA6-48BB-944E-07932B2C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9139"/>
            <a:ext cx="4342666" cy="3311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B3DB9-216D-4FC2-A9D3-92124C0F04C8}"/>
              </a:ext>
            </a:extLst>
          </p:cNvPr>
          <p:cNvSpPr txBox="1"/>
          <p:nvPr/>
        </p:nvSpPr>
        <p:spPr>
          <a:xfrm>
            <a:off x="152400" y="2985151"/>
            <a:ext cx="2209067" cy="312547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D198B2-9B14-4F52-9BAC-4C60AF421F6C}"/>
              </a:ext>
            </a:extLst>
          </p:cNvPr>
          <p:cNvSpPr/>
          <p:nvPr/>
        </p:nvSpPr>
        <p:spPr>
          <a:xfrm>
            <a:off x="1905000" y="3581400"/>
            <a:ext cx="228524" cy="827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6224D-C8F9-49AA-A67F-2E2A9931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2863"/>
            <a:ext cx="9140969" cy="1519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52454-92E7-4CCC-ABCF-C6BABD552DE9}"/>
              </a:ext>
            </a:extLst>
          </p:cNvPr>
          <p:cNvSpPr txBox="1"/>
          <p:nvPr/>
        </p:nvSpPr>
        <p:spPr>
          <a:xfrm>
            <a:off x="2362200" y="6251845"/>
            <a:ext cx="2209067" cy="227231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B99B9-E94D-43C3-A5BC-260D01D77826}"/>
              </a:ext>
            </a:extLst>
          </p:cNvPr>
          <p:cNvSpPr txBox="1"/>
          <p:nvPr/>
        </p:nvSpPr>
        <p:spPr>
          <a:xfrm>
            <a:off x="2362200" y="5345492"/>
            <a:ext cx="2209067" cy="227231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DE1EE-FF67-425A-AA5A-BB2913DC0639}"/>
              </a:ext>
            </a:extLst>
          </p:cNvPr>
          <p:cNvSpPr txBox="1"/>
          <p:nvPr/>
        </p:nvSpPr>
        <p:spPr>
          <a:xfrm>
            <a:off x="6172200" y="109601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cheat sheets!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72A47-DC88-43CB-9A76-EB0E9F2CB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873" y="1659818"/>
            <a:ext cx="2386253" cy="29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6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632F-D870-46D4-92F7-FC0DA20A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5480-0119-411D-A816-D1999156D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D3E55-7912-4A61-9E1F-18A4485D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FCDA1-C779-47D3-9C4D-1CE18A87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58" y="420035"/>
            <a:ext cx="5730083" cy="5463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F48E08-B225-4EBB-AE07-18885BA77BA2}"/>
              </a:ext>
            </a:extLst>
          </p:cNvPr>
          <p:cNvSpPr/>
          <p:nvPr/>
        </p:nvSpPr>
        <p:spPr>
          <a:xfrm>
            <a:off x="3704551" y="6213179"/>
            <a:ext cx="395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https://rstudio-education.github.io/hopr/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DCCA-AC77-4133-B756-D0528074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73C4-C46B-49AA-A10F-952DA39EB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B272F-A625-4D86-825E-6291A16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BCAE9-0D9A-43FC-81B3-A26E2FD8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41" y="228966"/>
            <a:ext cx="5808518" cy="5654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DADD0-D9C9-4143-83A9-FB031B8A41A5}"/>
              </a:ext>
            </a:extLst>
          </p:cNvPr>
          <p:cNvSpPr txBox="1"/>
          <p:nvPr/>
        </p:nvSpPr>
        <p:spPr>
          <a:xfrm>
            <a:off x="5431999" y="6192808"/>
            <a:ext cx="2248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http://r4ds.had.co.nz/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8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D14E-BDD2-4974-B882-2C090252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543AB-4513-499B-AACD-B98DE003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4" y="2590800"/>
            <a:ext cx="8317352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360-7527-42D2-BD6B-3DA0C6DA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5E74-AA7B-451A-8973-126E3436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82AA6-E953-409F-A3BD-5A56D036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31DEB-11AE-4868-82F6-F355BF0F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762000"/>
            <a:ext cx="5495925" cy="574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67822-6B5D-4F85-8E88-502C1D7A14D4}"/>
              </a:ext>
            </a:extLst>
          </p:cNvPr>
          <p:cNvSpPr txBox="1"/>
          <p:nvPr/>
        </p:nvSpPr>
        <p:spPr>
          <a:xfrm>
            <a:off x="1542106" y="1689687"/>
            <a:ext cx="6477000" cy="318672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9284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2786</TotalTime>
  <Words>102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Droplet</vt:lpstr>
      <vt:lpstr>AuLA 18 10 2018</vt:lpstr>
      <vt:lpstr>WE CONTINUE ON the  hands-on tutorial</vt:lpstr>
      <vt:lpstr>TIPS AND TRICKS IN R MARKDOWN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tiago</dc:creator>
  <cp:lastModifiedBy>Tiago Marques</cp:lastModifiedBy>
  <cp:revision>145</cp:revision>
  <cp:lastPrinted>2018-09-16T21:33:17Z</cp:lastPrinted>
  <dcterms:created xsi:type="dcterms:W3CDTF">2006-08-16T00:00:00Z</dcterms:created>
  <dcterms:modified xsi:type="dcterms:W3CDTF">2018-10-18T12:57:19Z</dcterms:modified>
</cp:coreProperties>
</file>