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125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6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7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2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5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6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C41A-E112-49FF-A387-4FCBF57AC09D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DF9C-37EF-453F-8712-D16464B2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1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44B2B2-6565-47CD-A2EF-0D60FAB4F6F4}"/>
              </a:ext>
            </a:extLst>
          </p:cNvPr>
          <p:cNvSpPr txBox="1"/>
          <p:nvPr/>
        </p:nvSpPr>
        <p:spPr>
          <a:xfrm>
            <a:off x="213919" y="4240305"/>
            <a:ext cx="87161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Each group will find 1 paper, using said models and with an interesting ecological application and read it</a:t>
            </a:r>
          </a:p>
          <a:p>
            <a:r>
              <a:rPr lang="en-US" dirty="0">
                <a:latin typeface="Abadi" panose="020B0604020104020204" pitchFamily="34" charset="0"/>
              </a:rPr>
              <a:t>Each of the 4 groups of pairs-of-groups will get together and will make a presentation of 20 minutes and make an up to 6 pages report on these – to be shared between all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Up to 10 mins on the type of models and what they are and can be used for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Up to 10 minutes on the 2 papers chosen.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Discuss everything you can think of, from usefulness, to strengths and weaknesses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8E2DF3-7D1D-46D5-9A36-B22A820505E6}"/>
              </a:ext>
            </a:extLst>
          </p:cNvPr>
          <p:cNvSpPr/>
          <p:nvPr/>
        </p:nvSpPr>
        <p:spPr>
          <a:xfrm>
            <a:off x="6224631" y="5134101"/>
            <a:ext cx="2583809" cy="250469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06326F-63E9-4E88-8E95-4B9F50C5B221}"/>
              </a:ext>
            </a:extLst>
          </p:cNvPr>
          <p:cNvSpPr/>
          <p:nvPr/>
        </p:nvSpPr>
        <p:spPr>
          <a:xfrm>
            <a:off x="860476" y="546871"/>
            <a:ext cx="3470785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/>
              <a:t>Modelos de estado estacionário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FC7585-DF4D-4304-8608-839BF2627DA2}"/>
              </a:ext>
            </a:extLst>
          </p:cNvPr>
          <p:cNvSpPr/>
          <p:nvPr/>
        </p:nvSpPr>
        <p:spPr>
          <a:xfrm>
            <a:off x="1293095" y="1434649"/>
            <a:ext cx="2605548" cy="3693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/>
              <a:t>Modelos dinâmicos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3693E-BD6C-4298-819E-B6BC11BC74C1}"/>
              </a:ext>
            </a:extLst>
          </p:cNvPr>
          <p:cNvSpPr/>
          <p:nvPr/>
        </p:nvSpPr>
        <p:spPr>
          <a:xfrm>
            <a:off x="1293095" y="3551637"/>
            <a:ext cx="2605548" cy="36933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/>
              <a:t>Modelos de lógica difusa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8C2825-0E26-4767-8493-5CAF3C8E646A}"/>
              </a:ext>
            </a:extLst>
          </p:cNvPr>
          <p:cNvSpPr/>
          <p:nvPr/>
        </p:nvSpPr>
        <p:spPr>
          <a:xfrm>
            <a:off x="1051935" y="2479193"/>
            <a:ext cx="3205314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/>
              <a:t>Modelos com base no indivíduo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A90EB7-DC03-4965-969C-26FAAE709E1B}"/>
              </a:ext>
            </a:extLst>
          </p:cNvPr>
          <p:cNvSpPr txBox="1"/>
          <p:nvPr/>
        </p:nvSpPr>
        <p:spPr>
          <a:xfrm>
            <a:off x="4400695" y="701537"/>
            <a:ext cx="176687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N030 – 3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DC204A-3FD2-496C-83EB-78C3FC3CB0B3}"/>
              </a:ext>
            </a:extLst>
          </p:cNvPr>
          <p:cNvSpPr txBox="1"/>
          <p:nvPr/>
        </p:nvSpPr>
        <p:spPr>
          <a:xfrm>
            <a:off x="4418128" y="1687991"/>
            <a:ext cx="175682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N060 – 3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4AB046-B8B6-4CD3-BB1D-DECC3C806B81}"/>
              </a:ext>
            </a:extLst>
          </p:cNvPr>
          <p:cNvSpPr txBox="1"/>
          <p:nvPr/>
        </p:nvSpPr>
        <p:spPr>
          <a:xfrm>
            <a:off x="4418128" y="2272431"/>
            <a:ext cx="17568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N070 – 4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8117FB-AF71-4E2B-8FD0-652F5E80CC3E}"/>
              </a:ext>
            </a:extLst>
          </p:cNvPr>
          <p:cNvSpPr txBox="1"/>
          <p:nvPr/>
        </p:nvSpPr>
        <p:spPr>
          <a:xfrm>
            <a:off x="6258450" y="3862185"/>
            <a:ext cx="175682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N080 – 2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974F4E-ED65-4F67-A559-4CB72E148834}"/>
              </a:ext>
            </a:extLst>
          </p:cNvPr>
          <p:cNvSpPr txBox="1"/>
          <p:nvPr/>
        </p:nvSpPr>
        <p:spPr>
          <a:xfrm>
            <a:off x="4418128" y="1187543"/>
            <a:ext cx="175682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N050 – 4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D08DEA-B6C0-4AD3-AF6B-B542AF0B34E0}"/>
              </a:ext>
            </a:extLst>
          </p:cNvPr>
          <p:cNvSpPr txBox="1"/>
          <p:nvPr/>
        </p:nvSpPr>
        <p:spPr>
          <a:xfrm>
            <a:off x="4400695" y="2720972"/>
            <a:ext cx="17568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N100 – 4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714959-D533-4619-9F3D-EA46F121F0E9}"/>
              </a:ext>
            </a:extLst>
          </p:cNvPr>
          <p:cNvSpPr txBox="1"/>
          <p:nvPr/>
        </p:nvSpPr>
        <p:spPr>
          <a:xfrm>
            <a:off x="4380857" y="3365298"/>
            <a:ext cx="175682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N140 – 3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415DF-982A-4788-B73C-0968106EC487}"/>
              </a:ext>
            </a:extLst>
          </p:cNvPr>
          <p:cNvSpPr txBox="1"/>
          <p:nvPr/>
        </p:nvSpPr>
        <p:spPr>
          <a:xfrm>
            <a:off x="4380857" y="3862185"/>
            <a:ext cx="175682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N160 – 3 </a:t>
            </a:r>
            <a:r>
              <a:rPr lang="en-US" dirty="0" err="1"/>
              <a:t>alunos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46BD41-59A7-486A-85A1-E31DCFDB7821}"/>
              </a:ext>
            </a:extLst>
          </p:cNvPr>
          <p:cNvSpPr txBox="1"/>
          <p:nvPr/>
        </p:nvSpPr>
        <p:spPr>
          <a:xfrm>
            <a:off x="2588610" y="6404801"/>
            <a:ext cx="509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Delivery &amp; Presentation:  Tuesday 18</a:t>
            </a:r>
            <a:r>
              <a:rPr lang="en-US" baseline="30000" dirty="0"/>
              <a:t>th</a:t>
            </a:r>
            <a:r>
              <a:rPr lang="en-US" dirty="0"/>
              <a:t> December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E722B3-004A-4CAC-ACB2-F884AABE0FA6}"/>
              </a:ext>
            </a:extLst>
          </p:cNvPr>
          <p:cNvSpPr txBox="1"/>
          <p:nvPr/>
        </p:nvSpPr>
        <p:spPr>
          <a:xfrm>
            <a:off x="7241745" y="2735487"/>
            <a:ext cx="1466027" cy="5490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400" dirty="0"/>
              <a:t>Team work: symbiosis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3A19F5A1-6DA4-48E9-B8F9-7438F73904A8}"/>
              </a:ext>
            </a:extLst>
          </p:cNvPr>
          <p:cNvCxnSpPr>
            <a:cxnSpLocks/>
            <a:stCxn id="21" idx="3"/>
            <a:endCxn id="24" idx="3"/>
          </p:cNvCxnSpPr>
          <p:nvPr/>
        </p:nvCxnSpPr>
        <p:spPr>
          <a:xfrm flipH="1" flipV="1">
            <a:off x="8707772" y="3010024"/>
            <a:ext cx="100668" cy="2249312"/>
          </a:xfrm>
          <a:prstGeom prst="bentConnector3">
            <a:avLst>
              <a:gd name="adj1" fmla="val -2270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5FAC32-4C64-428C-B772-D6B4008A5EEF}"/>
              </a:ext>
            </a:extLst>
          </p:cNvPr>
          <p:cNvSpPr txBox="1"/>
          <p:nvPr/>
        </p:nvSpPr>
        <p:spPr>
          <a:xfrm>
            <a:off x="4400694" y="205829"/>
            <a:ext cx="1756825" cy="36933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N015 – 5 </a:t>
            </a:r>
            <a:r>
              <a:rPr lang="en-US" dirty="0" err="1"/>
              <a:t>alunos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0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Tiago Marques</dc:creator>
  <cp:lastModifiedBy>Tiago Marques</cp:lastModifiedBy>
  <cp:revision>1</cp:revision>
  <dcterms:created xsi:type="dcterms:W3CDTF">2018-12-07T15:53:40Z</dcterms:created>
  <dcterms:modified xsi:type="dcterms:W3CDTF">2018-12-07T15:54:06Z</dcterms:modified>
</cp:coreProperties>
</file>