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773" r:id="rId3"/>
    <p:sldId id="774" r:id="rId4"/>
    <p:sldId id="775" r:id="rId5"/>
    <p:sldId id="776" r:id="rId6"/>
    <p:sldId id="777" r:id="rId7"/>
    <p:sldId id="778" r:id="rId8"/>
    <p:sldId id="779" r:id="rId9"/>
    <p:sldId id="780" r:id="rId10"/>
    <p:sldId id="781" r:id="rId11"/>
    <p:sldId id="782" r:id="rId12"/>
    <p:sldId id="783" r:id="rId13"/>
    <p:sldId id="784" r:id="rId14"/>
    <p:sldId id="785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00"/>
    <a:srgbClr val="E29304"/>
    <a:srgbClr val="D65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79" autoAdjust="0"/>
    <p:restoredTop sz="93970" autoAdjust="0"/>
  </p:normalViewPr>
  <p:slideViewPr>
    <p:cSldViewPr>
      <p:cViewPr>
        <p:scale>
          <a:sx n="120" d="100"/>
          <a:sy n="120" d="100"/>
        </p:scale>
        <p:origin x="-62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7237-17DE-4756-9C01-363E35D081B5}" type="datetimeFigureOut">
              <a:rPr lang="pt-PT" smtClean="0"/>
              <a:pPr/>
              <a:t>22/09/2013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057EC-8B21-4E6C-A3FE-9ADF57FEBE4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192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576D-13EF-44A2-AC05-29065F4759C8}" type="datetimeFigureOut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E5516-1DAD-4ED3-BE8A-F699F209922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55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B03-F18E-4ED9-B0D0-F93632C6D5D5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C21B-058B-4290-BBB7-842A6E0E0344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E06C-83E8-4002-96E3-AF7990CBB7FE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4DF6-C163-4406-8562-1166DE1124E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A5DD-1115-462B-B650-0CE4430F63B9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8C9B-AD12-41C7-84FA-EEDF40C0B72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3A24-170E-4446-8600-8F10F0BC397F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046D-1CD8-4593-BD62-BA30DC6C13F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BE6A-4D2E-4A91-9E95-6AF28643C347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8AE2-F2FA-4658-8DEC-2B54C750637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09D-AB9C-45EE-8A54-3ED8B4337477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B43C-CE6C-4427-BF98-EB27F6484C71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Copyright Fábrica de </a:t>
            </a:r>
            <a:r>
              <a:rPr lang="pt-PT" dirty="0" err="1" smtClean="0"/>
              <a:t>Startups</a:t>
            </a:r>
            <a:endParaRPr lang="pl-PL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E939-DBD7-43E2-B081-1195E4C51F3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28AA-AC97-459A-A00B-C4CD861A2B52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2E6F-4A8B-4936-A3C0-EAA306F2D0D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Copyright Fábrica de Startups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1362075"/>
          </a:xfrm>
        </p:spPr>
        <p:txBody>
          <a:bodyPr anchor="ctr">
            <a:normAutofit/>
          </a:bodyPr>
          <a:lstStyle>
            <a:lvl1pPr algn="l">
              <a:defRPr sz="3600" b="1" cap="none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4017045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891-8E3C-4FAC-B838-826BBF5DE289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A424-A1CF-4E06-9FB7-CA18009C4D48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92BD-4ABD-43A2-8AFB-56EEE7B8CF41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C9CB-08F3-48B3-852B-484AC7C4A794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6F4B-7B7F-44E3-B80E-04D3E5CE9A60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54F6-E48B-4376-A144-6F749EE8F9C3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76A2-2636-41B0-830A-EE8FBB7AF52E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Copyright Fábrica de Startups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A1BD-2CB7-42D7-9412-334999F49BEE}" type="datetime1">
              <a:rPr lang="pl-PL" smtClean="0"/>
              <a:pPr/>
              <a:t>22/09/2013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71802" y="6357958"/>
            <a:ext cx="2895600" cy="3571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Copyright Fábrica de </a:t>
            </a:r>
            <a:r>
              <a:rPr lang="pt-PT" dirty="0" err="1" smtClean="0"/>
              <a:t>Startups</a:t>
            </a:r>
            <a:endParaRPr lang="pl-PL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568B955-DA77-458C-BF84-680BF62B28F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tekstu 2" hidden="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8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lang="pl-PL" sz="3200" b="1" kern="1200" dirty="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0A000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8"/>
          <p:cNvGrpSpPr/>
          <p:nvPr userDrawn="1"/>
        </p:nvGrpSpPr>
        <p:grpSpPr>
          <a:xfrm>
            <a:off x="78806" y="2514295"/>
            <a:ext cx="8993788" cy="3543921"/>
            <a:chOff x="71406" y="2515694"/>
            <a:chExt cx="8993788" cy="3898313"/>
          </a:xfrm>
        </p:grpSpPr>
        <p:grpSp>
          <p:nvGrpSpPr>
            <p:cNvPr id="7" name="Grupa 24"/>
            <p:cNvGrpSpPr/>
            <p:nvPr userDrawn="1"/>
          </p:nvGrpSpPr>
          <p:grpSpPr>
            <a:xfrm>
              <a:off x="71406" y="6075452"/>
              <a:ext cx="8993788" cy="338555"/>
              <a:chOff x="7160" y="2731545"/>
              <a:chExt cx="9058214" cy="338555"/>
            </a:xfrm>
          </p:grpSpPr>
          <p:sp>
            <p:nvSpPr>
              <p:cNvPr id="20" name="Prostokąt 19"/>
              <p:cNvSpPr/>
              <p:nvPr userDrawn="1"/>
            </p:nvSpPr>
            <p:spPr>
              <a:xfrm rot="20949482">
                <a:off x="5982335" y="2731545"/>
                <a:ext cx="3083039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  <p:sp>
            <p:nvSpPr>
              <p:cNvPr id="21" name="Prostokąt 20"/>
              <p:cNvSpPr/>
              <p:nvPr userDrawn="1"/>
            </p:nvSpPr>
            <p:spPr>
              <a:xfrm rot="20949482">
                <a:off x="2836305" y="2731545"/>
                <a:ext cx="3406572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  <p:sp>
            <p:nvSpPr>
              <p:cNvPr id="22" name="Prostokąt 21"/>
              <p:cNvSpPr/>
              <p:nvPr userDrawn="1"/>
            </p:nvSpPr>
            <p:spPr>
              <a:xfrm rot="20949482">
                <a:off x="7160" y="2731545"/>
                <a:ext cx="3089686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</p:grpSp>
        <p:grpSp>
          <p:nvGrpSpPr>
            <p:cNvPr id="9" name="Grupa 28"/>
            <p:cNvGrpSpPr/>
            <p:nvPr userDrawn="1"/>
          </p:nvGrpSpPr>
          <p:grpSpPr>
            <a:xfrm>
              <a:off x="71406" y="4295573"/>
              <a:ext cx="8993788" cy="338555"/>
              <a:chOff x="7160" y="2731545"/>
              <a:chExt cx="9058214" cy="338555"/>
            </a:xfrm>
          </p:grpSpPr>
          <p:sp>
            <p:nvSpPr>
              <p:cNvPr id="17" name="Prostokąt 16"/>
              <p:cNvSpPr/>
              <p:nvPr userDrawn="1"/>
            </p:nvSpPr>
            <p:spPr>
              <a:xfrm rot="20949482">
                <a:off x="5982335" y="2731545"/>
                <a:ext cx="3083039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  <p:sp>
            <p:nvSpPr>
              <p:cNvPr id="18" name="Prostokąt 17"/>
              <p:cNvSpPr/>
              <p:nvPr userDrawn="1"/>
            </p:nvSpPr>
            <p:spPr>
              <a:xfrm rot="20949482">
                <a:off x="2836305" y="2731545"/>
                <a:ext cx="3406572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  <p:sp>
            <p:nvSpPr>
              <p:cNvPr id="19" name="Prostokąt 18"/>
              <p:cNvSpPr/>
              <p:nvPr userDrawn="1"/>
            </p:nvSpPr>
            <p:spPr>
              <a:xfrm rot="20949482">
                <a:off x="7160" y="2731545"/>
                <a:ext cx="3089686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</p:grpSp>
        <p:grpSp>
          <p:nvGrpSpPr>
            <p:cNvPr id="10" name="Grupa 32"/>
            <p:cNvGrpSpPr/>
            <p:nvPr userDrawn="1"/>
          </p:nvGrpSpPr>
          <p:grpSpPr>
            <a:xfrm>
              <a:off x="71406" y="2515694"/>
              <a:ext cx="8993788" cy="338555"/>
              <a:chOff x="7160" y="2731545"/>
              <a:chExt cx="9058214" cy="338555"/>
            </a:xfrm>
          </p:grpSpPr>
          <p:sp>
            <p:nvSpPr>
              <p:cNvPr id="14" name="Prostokąt 13"/>
              <p:cNvSpPr/>
              <p:nvPr userDrawn="1"/>
            </p:nvSpPr>
            <p:spPr>
              <a:xfrm rot="20949482">
                <a:off x="5982335" y="2731545"/>
                <a:ext cx="3083039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  <p:sp>
            <p:nvSpPr>
              <p:cNvPr id="15" name="Prostokąt 14"/>
              <p:cNvSpPr/>
              <p:nvPr userDrawn="1"/>
            </p:nvSpPr>
            <p:spPr>
              <a:xfrm rot="20949482">
                <a:off x="2836305" y="2731545"/>
                <a:ext cx="3406572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  <p:sp>
            <p:nvSpPr>
              <p:cNvPr id="16" name="Prostokąt 15"/>
              <p:cNvSpPr/>
              <p:nvPr userDrawn="1"/>
            </p:nvSpPr>
            <p:spPr>
              <a:xfrm rot="20949482">
                <a:off x="7160" y="2731545"/>
                <a:ext cx="3089686" cy="338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l-PL" sz="1400" dirty="0" smtClean="0">
                    <a:ln w="18415" cmpd="sng">
                      <a:noFill/>
                      <a:prstDash val="solid"/>
                    </a:ln>
                    <a:solidFill>
                      <a:prstClr val="white">
                        <a:lumMod val="95000"/>
                        <a:alpha val="88000"/>
                      </a:prstClr>
                    </a:solidFill>
                  </a:rPr>
                  <a:t>© www.infoDiagram.pl</a:t>
                </a:r>
              </a:p>
            </p:txBody>
          </p: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1212-AA31-4380-BD3B-1B7530426AC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22/09/2013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B955-DA77-458C-BF84-680BF62B28F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3" name="Picture 6" descr="\\cetus\03 - Projectos\MTINOV0010 - Fábrica de Startups\Logotipos\fabrica_logotip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0A000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Exemplo</a:t>
            </a:r>
            <a:endParaRPr lang="en-GB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Nespresso</a:t>
            </a:r>
            <a:endParaRPr lang="en-GB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upa 12"/>
          <p:cNvGrpSpPr/>
          <p:nvPr/>
        </p:nvGrpSpPr>
        <p:grpSpPr>
          <a:xfrm>
            <a:off x="4644008" y="2175550"/>
            <a:ext cx="1872208" cy="1163454"/>
            <a:chOff x="5856288" y="1041401"/>
            <a:chExt cx="2058987" cy="1279525"/>
          </a:xfrm>
          <a:solidFill>
            <a:srgbClr val="6D6E71"/>
          </a:solidFill>
        </p:grpSpPr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7059613" y="1071563"/>
              <a:ext cx="787400" cy="858838"/>
            </a:xfrm>
            <a:custGeom>
              <a:avLst/>
              <a:gdLst/>
              <a:ahLst/>
              <a:cxnLst>
                <a:cxn ang="0">
                  <a:pos x="198" y="106"/>
                </a:cxn>
                <a:cxn ang="0">
                  <a:pos x="96" y="161"/>
                </a:cxn>
                <a:cxn ang="0">
                  <a:pos x="85" y="120"/>
                </a:cxn>
                <a:cxn ang="0">
                  <a:pos x="137" y="59"/>
                </a:cxn>
                <a:cxn ang="0">
                  <a:pos x="150" y="67"/>
                </a:cxn>
                <a:cxn ang="0">
                  <a:pos x="137" y="115"/>
                </a:cxn>
                <a:cxn ang="0">
                  <a:pos x="162" y="119"/>
                </a:cxn>
                <a:cxn ang="0">
                  <a:pos x="184" y="105"/>
                </a:cxn>
                <a:cxn ang="0">
                  <a:pos x="193" y="82"/>
                </a:cxn>
                <a:cxn ang="0">
                  <a:pos x="180" y="75"/>
                </a:cxn>
                <a:cxn ang="0">
                  <a:pos x="182" y="19"/>
                </a:cxn>
                <a:cxn ang="0">
                  <a:pos x="148" y="28"/>
                </a:cxn>
                <a:cxn ang="0">
                  <a:pos x="109" y="33"/>
                </a:cxn>
                <a:cxn ang="0">
                  <a:pos x="65" y="58"/>
                </a:cxn>
                <a:cxn ang="0">
                  <a:pos x="84" y="9"/>
                </a:cxn>
                <a:cxn ang="0">
                  <a:pos x="28" y="24"/>
                </a:cxn>
                <a:cxn ang="0">
                  <a:pos x="17" y="30"/>
                </a:cxn>
                <a:cxn ang="0">
                  <a:pos x="21" y="58"/>
                </a:cxn>
                <a:cxn ang="0">
                  <a:pos x="11" y="87"/>
                </a:cxn>
                <a:cxn ang="0">
                  <a:pos x="14" y="118"/>
                </a:cxn>
                <a:cxn ang="0">
                  <a:pos x="25" y="116"/>
                </a:cxn>
                <a:cxn ang="0">
                  <a:pos x="49" y="115"/>
                </a:cxn>
                <a:cxn ang="0">
                  <a:pos x="21" y="163"/>
                </a:cxn>
                <a:cxn ang="0">
                  <a:pos x="42" y="168"/>
                </a:cxn>
                <a:cxn ang="0">
                  <a:pos x="68" y="179"/>
                </a:cxn>
                <a:cxn ang="0">
                  <a:pos x="81" y="199"/>
                </a:cxn>
                <a:cxn ang="0">
                  <a:pos x="118" y="220"/>
                </a:cxn>
                <a:cxn ang="0">
                  <a:pos x="143" y="224"/>
                </a:cxn>
                <a:cxn ang="0">
                  <a:pos x="183" y="198"/>
                </a:cxn>
                <a:cxn ang="0">
                  <a:pos x="195" y="176"/>
                </a:cxn>
                <a:cxn ang="0">
                  <a:pos x="178" y="168"/>
                </a:cxn>
                <a:cxn ang="0">
                  <a:pos x="207" y="113"/>
                </a:cxn>
              </a:cxnLst>
              <a:rect l="0" t="0" r="r" b="b"/>
              <a:pathLst>
                <a:path w="210" h="229">
                  <a:moveTo>
                    <a:pt x="207" y="113"/>
                  </a:moveTo>
                  <a:cubicBezTo>
                    <a:pt x="205" y="110"/>
                    <a:pt x="202" y="107"/>
                    <a:pt x="198" y="106"/>
                  </a:cubicBezTo>
                  <a:cubicBezTo>
                    <a:pt x="192" y="104"/>
                    <a:pt x="190" y="105"/>
                    <a:pt x="178" y="113"/>
                  </a:cubicBezTo>
                  <a:cubicBezTo>
                    <a:pt x="135" y="139"/>
                    <a:pt x="110" y="153"/>
                    <a:pt x="96" y="161"/>
                  </a:cubicBezTo>
                  <a:cubicBezTo>
                    <a:pt x="90" y="127"/>
                    <a:pt x="90" y="127"/>
                    <a:pt x="88" y="124"/>
                  </a:cubicBezTo>
                  <a:cubicBezTo>
                    <a:pt x="87" y="122"/>
                    <a:pt x="86" y="121"/>
                    <a:pt x="85" y="120"/>
                  </a:cubicBezTo>
                  <a:cubicBezTo>
                    <a:pt x="97" y="106"/>
                    <a:pt x="110" y="91"/>
                    <a:pt x="121" y="78"/>
                  </a:cubicBezTo>
                  <a:cubicBezTo>
                    <a:pt x="128" y="70"/>
                    <a:pt x="133" y="64"/>
                    <a:pt x="137" y="59"/>
                  </a:cubicBezTo>
                  <a:cubicBezTo>
                    <a:pt x="134" y="72"/>
                    <a:pt x="134" y="72"/>
                    <a:pt x="134" y="72"/>
                  </a:cubicBezTo>
                  <a:cubicBezTo>
                    <a:pt x="140" y="73"/>
                    <a:pt x="144" y="71"/>
                    <a:pt x="150" y="67"/>
                  </a:cubicBezTo>
                  <a:cubicBezTo>
                    <a:pt x="146" y="78"/>
                    <a:pt x="141" y="90"/>
                    <a:pt x="136" y="102"/>
                  </a:cubicBezTo>
                  <a:cubicBezTo>
                    <a:pt x="134" y="106"/>
                    <a:pt x="135" y="111"/>
                    <a:pt x="137" y="115"/>
                  </a:cubicBezTo>
                  <a:cubicBezTo>
                    <a:pt x="139" y="118"/>
                    <a:pt x="143" y="121"/>
                    <a:pt x="147" y="122"/>
                  </a:cubicBezTo>
                  <a:cubicBezTo>
                    <a:pt x="152" y="123"/>
                    <a:pt x="155" y="122"/>
                    <a:pt x="162" y="119"/>
                  </a:cubicBezTo>
                  <a:cubicBezTo>
                    <a:pt x="165" y="117"/>
                    <a:pt x="169" y="114"/>
                    <a:pt x="174" y="111"/>
                  </a:cubicBezTo>
                  <a:cubicBezTo>
                    <a:pt x="177" y="109"/>
                    <a:pt x="182" y="106"/>
                    <a:pt x="184" y="105"/>
                  </a:cubicBezTo>
                  <a:cubicBezTo>
                    <a:pt x="185" y="104"/>
                    <a:pt x="186" y="104"/>
                    <a:pt x="188" y="103"/>
                  </a:cubicBezTo>
                  <a:cubicBezTo>
                    <a:pt x="195" y="99"/>
                    <a:pt x="197" y="90"/>
                    <a:pt x="193" y="82"/>
                  </a:cubicBezTo>
                  <a:cubicBezTo>
                    <a:pt x="191" y="79"/>
                    <a:pt x="187" y="76"/>
                    <a:pt x="183" y="75"/>
                  </a:cubicBezTo>
                  <a:cubicBezTo>
                    <a:pt x="182" y="75"/>
                    <a:pt x="181" y="75"/>
                    <a:pt x="180" y="75"/>
                  </a:cubicBezTo>
                  <a:cubicBezTo>
                    <a:pt x="196" y="34"/>
                    <a:pt x="195" y="32"/>
                    <a:pt x="192" y="26"/>
                  </a:cubicBezTo>
                  <a:cubicBezTo>
                    <a:pt x="190" y="22"/>
                    <a:pt x="186" y="19"/>
                    <a:pt x="182" y="19"/>
                  </a:cubicBezTo>
                  <a:cubicBezTo>
                    <a:pt x="175" y="17"/>
                    <a:pt x="171" y="18"/>
                    <a:pt x="150" y="31"/>
                  </a:cubicBezTo>
                  <a:cubicBezTo>
                    <a:pt x="150" y="30"/>
                    <a:pt x="149" y="29"/>
                    <a:pt x="148" y="28"/>
                  </a:cubicBezTo>
                  <a:cubicBezTo>
                    <a:pt x="146" y="25"/>
                    <a:pt x="143" y="22"/>
                    <a:pt x="139" y="21"/>
                  </a:cubicBezTo>
                  <a:cubicBezTo>
                    <a:pt x="133" y="19"/>
                    <a:pt x="133" y="19"/>
                    <a:pt x="109" y="33"/>
                  </a:cubicBezTo>
                  <a:cubicBezTo>
                    <a:pt x="98" y="39"/>
                    <a:pt x="84" y="48"/>
                    <a:pt x="69" y="56"/>
                  </a:cubicBezTo>
                  <a:cubicBezTo>
                    <a:pt x="68" y="57"/>
                    <a:pt x="67" y="58"/>
                    <a:pt x="65" y="58"/>
                  </a:cubicBezTo>
                  <a:cubicBezTo>
                    <a:pt x="66" y="58"/>
                    <a:pt x="66" y="58"/>
                    <a:pt x="66" y="57"/>
                  </a:cubicBezTo>
                  <a:cubicBezTo>
                    <a:pt x="86" y="25"/>
                    <a:pt x="90" y="18"/>
                    <a:pt x="84" y="9"/>
                  </a:cubicBezTo>
                  <a:cubicBezTo>
                    <a:pt x="82" y="5"/>
                    <a:pt x="79" y="3"/>
                    <a:pt x="74" y="2"/>
                  </a:cubicBezTo>
                  <a:cubicBezTo>
                    <a:pt x="66" y="0"/>
                    <a:pt x="60" y="3"/>
                    <a:pt x="28" y="24"/>
                  </a:cubicBezTo>
                  <a:cubicBezTo>
                    <a:pt x="25" y="26"/>
                    <a:pt x="21" y="28"/>
                    <a:pt x="19" y="29"/>
                  </a:cubicBezTo>
                  <a:cubicBezTo>
                    <a:pt x="18" y="30"/>
                    <a:pt x="18" y="30"/>
                    <a:pt x="17" y="30"/>
                  </a:cubicBezTo>
                  <a:cubicBezTo>
                    <a:pt x="10" y="35"/>
                    <a:pt x="7" y="44"/>
                    <a:pt x="12" y="51"/>
                  </a:cubicBezTo>
                  <a:cubicBezTo>
                    <a:pt x="14" y="55"/>
                    <a:pt x="17" y="57"/>
                    <a:pt x="21" y="58"/>
                  </a:cubicBezTo>
                  <a:cubicBezTo>
                    <a:pt x="25" y="59"/>
                    <a:pt x="27" y="59"/>
                    <a:pt x="30" y="58"/>
                  </a:cubicBezTo>
                  <a:cubicBezTo>
                    <a:pt x="25" y="66"/>
                    <a:pt x="18" y="75"/>
                    <a:pt x="11" y="87"/>
                  </a:cubicBezTo>
                  <a:cubicBezTo>
                    <a:pt x="3" y="98"/>
                    <a:pt x="0" y="103"/>
                    <a:pt x="5" y="111"/>
                  </a:cubicBezTo>
                  <a:cubicBezTo>
                    <a:pt x="7" y="114"/>
                    <a:pt x="10" y="117"/>
                    <a:pt x="14" y="118"/>
                  </a:cubicBezTo>
                  <a:cubicBezTo>
                    <a:pt x="18" y="119"/>
                    <a:pt x="22" y="118"/>
                    <a:pt x="25" y="116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39" y="108"/>
                    <a:pt x="55" y="99"/>
                    <a:pt x="71" y="90"/>
                  </a:cubicBezTo>
                  <a:cubicBezTo>
                    <a:pt x="63" y="100"/>
                    <a:pt x="55" y="108"/>
                    <a:pt x="49" y="115"/>
                  </a:cubicBezTo>
                  <a:cubicBezTo>
                    <a:pt x="42" y="124"/>
                    <a:pt x="35" y="131"/>
                    <a:pt x="30" y="136"/>
                  </a:cubicBezTo>
                  <a:cubicBezTo>
                    <a:pt x="21" y="147"/>
                    <a:pt x="16" y="153"/>
                    <a:pt x="21" y="163"/>
                  </a:cubicBezTo>
                  <a:cubicBezTo>
                    <a:pt x="23" y="166"/>
                    <a:pt x="27" y="169"/>
                    <a:pt x="30" y="170"/>
                  </a:cubicBezTo>
                  <a:cubicBezTo>
                    <a:pt x="34" y="171"/>
                    <a:pt x="39" y="170"/>
                    <a:pt x="42" y="168"/>
                  </a:cubicBezTo>
                  <a:cubicBezTo>
                    <a:pt x="50" y="164"/>
                    <a:pt x="58" y="159"/>
                    <a:pt x="64" y="155"/>
                  </a:cubicBezTo>
                  <a:cubicBezTo>
                    <a:pt x="66" y="164"/>
                    <a:pt x="68" y="173"/>
                    <a:pt x="68" y="179"/>
                  </a:cubicBezTo>
                  <a:cubicBezTo>
                    <a:pt x="70" y="189"/>
                    <a:pt x="70" y="189"/>
                    <a:pt x="72" y="191"/>
                  </a:cubicBezTo>
                  <a:cubicBezTo>
                    <a:pt x="74" y="195"/>
                    <a:pt x="77" y="198"/>
                    <a:pt x="81" y="199"/>
                  </a:cubicBezTo>
                  <a:cubicBezTo>
                    <a:pt x="87" y="200"/>
                    <a:pt x="89" y="201"/>
                    <a:pt x="139" y="172"/>
                  </a:cubicBezTo>
                  <a:cubicBezTo>
                    <a:pt x="112" y="210"/>
                    <a:pt x="114" y="213"/>
                    <a:pt x="118" y="220"/>
                  </a:cubicBezTo>
                  <a:cubicBezTo>
                    <a:pt x="120" y="224"/>
                    <a:pt x="124" y="226"/>
                    <a:pt x="128" y="227"/>
                  </a:cubicBezTo>
                  <a:cubicBezTo>
                    <a:pt x="133" y="229"/>
                    <a:pt x="136" y="228"/>
                    <a:pt x="143" y="224"/>
                  </a:cubicBezTo>
                  <a:cubicBezTo>
                    <a:pt x="147" y="222"/>
                    <a:pt x="152" y="218"/>
                    <a:pt x="160" y="213"/>
                  </a:cubicBezTo>
                  <a:cubicBezTo>
                    <a:pt x="167" y="208"/>
                    <a:pt x="178" y="201"/>
                    <a:pt x="183" y="198"/>
                  </a:cubicBezTo>
                  <a:cubicBezTo>
                    <a:pt x="186" y="198"/>
                    <a:pt x="188" y="197"/>
                    <a:pt x="190" y="196"/>
                  </a:cubicBezTo>
                  <a:cubicBezTo>
                    <a:pt x="197" y="192"/>
                    <a:pt x="199" y="183"/>
                    <a:pt x="195" y="176"/>
                  </a:cubicBezTo>
                  <a:cubicBezTo>
                    <a:pt x="193" y="172"/>
                    <a:pt x="189" y="169"/>
                    <a:pt x="185" y="168"/>
                  </a:cubicBezTo>
                  <a:cubicBezTo>
                    <a:pt x="183" y="168"/>
                    <a:pt x="181" y="168"/>
                    <a:pt x="178" y="168"/>
                  </a:cubicBezTo>
                  <a:cubicBezTo>
                    <a:pt x="187" y="156"/>
                    <a:pt x="196" y="143"/>
                    <a:pt x="206" y="130"/>
                  </a:cubicBezTo>
                  <a:cubicBezTo>
                    <a:pt x="210" y="125"/>
                    <a:pt x="210" y="118"/>
                    <a:pt x="207" y="113"/>
                  </a:cubicBezTo>
                  <a:close/>
                </a:path>
              </a:pathLst>
            </a:custGeom>
            <a:solidFill>
              <a:srgbClr val="FFAA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33"/>
            <p:cNvSpPr>
              <a:spLocks noEditPoints="1"/>
            </p:cNvSpPr>
            <p:nvPr/>
          </p:nvSpPr>
          <p:spPr bwMode="auto">
            <a:xfrm>
              <a:off x="7023100" y="1041401"/>
              <a:ext cx="892175" cy="900113"/>
            </a:xfrm>
            <a:custGeom>
              <a:avLst/>
              <a:gdLst/>
              <a:ahLst/>
              <a:cxnLst>
                <a:cxn ang="0">
                  <a:pos x="166" y="133"/>
                </a:cxn>
                <a:cxn ang="0">
                  <a:pos x="114" y="88"/>
                </a:cxn>
                <a:cxn ang="0">
                  <a:pos x="238" y="129"/>
                </a:cxn>
                <a:cxn ang="0">
                  <a:pos x="204" y="157"/>
                </a:cxn>
                <a:cxn ang="0">
                  <a:pos x="174" y="211"/>
                </a:cxn>
                <a:cxn ang="0">
                  <a:pos x="152" y="206"/>
                </a:cxn>
                <a:cxn ang="0">
                  <a:pos x="98" y="233"/>
                </a:cxn>
                <a:cxn ang="0">
                  <a:pos x="80" y="203"/>
                </a:cxn>
                <a:cxn ang="0">
                  <a:pos x="45" y="212"/>
                </a:cxn>
                <a:cxn ang="0">
                  <a:pos x="28" y="169"/>
                </a:cxn>
                <a:cxn ang="0">
                  <a:pos x="2" y="129"/>
                </a:cxn>
                <a:cxn ang="0">
                  <a:pos x="33" y="87"/>
                </a:cxn>
                <a:cxn ang="0">
                  <a:pos x="28" y="45"/>
                </a:cxn>
                <a:cxn ang="0">
                  <a:pos x="78" y="35"/>
                </a:cxn>
                <a:cxn ang="0">
                  <a:pos x="89" y="28"/>
                </a:cxn>
                <a:cxn ang="0">
                  <a:pos x="129" y="2"/>
                </a:cxn>
                <a:cxn ang="0">
                  <a:pos x="158" y="37"/>
                </a:cxn>
                <a:cxn ang="0">
                  <a:pos x="195" y="31"/>
                </a:cxn>
                <a:cxn ang="0">
                  <a:pos x="203" y="88"/>
                </a:cxn>
                <a:cxn ang="0">
                  <a:pos x="198" y="95"/>
                </a:cxn>
                <a:cxn ang="0">
                  <a:pos x="203" y="55"/>
                </a:cxn>
                <a:cxn ang="0">
                  <a:pos x="168" y="43"/>
                </a:cxn>
                <a:cxn ang="0">
                  <a:pos x="143" y="43"/>
                </a:cxn>
                <a:cxn ang="0">
                  <a:pos x="141" y="41"/>
                </a:cxn>
                <a:cxn ang="0">
                  <a:pos x="138" y="37"/>
                </a:cxn>
                <a:cxn ang="0">
                  <a:pos x="103" y="27"/>
                </a:cxn>
                <a:cxn ang="0">
                  <a:pos x="96" y="44"/>
                </a:cxn>
                <a:cxn ang="0">
                  <a:pos x="70" y="46"/>
                </a:cxn>
                <a:cxn ang="0">
                  <a:pos x="51" y="72"/>
                </a:cxn>
                <a:cxn ang="0">
                  <a:pos x="52" y="81"/>
                </a:cxn>
                <a:cxn ang="0">
                  <a:pos x="33" y="103"/>
                </a:cxn>
                <a:cxn ang="0">
                  <a:pos x="36" y="133"/>
                </a:cxn>
                <a:cxn ang="0">
                  <a:pos x="46" y="139"/>
                </a:cxn>
                <a:cxn ang="0">
                  <a:pos x="47" y="173"/>
                </a:cxn>
                <a:cxn ang="0">
                  <a:pos x="84" y="186"/>
                </a:cxn>
                <a:cxn ang="0">
                  <a:pos x="87" y="187"/>
                </a:cxn>
                <a:cxn ang="0">
                  <a:pos x="110" y="220"/>
                </a:cxn>
                <a:cxn ang="0">
                  <a:pos x="135" y="201"/>
                </a:cxn>
                <a:cxn ang="0">
                  <a:pos x="143" y="190"/>
                </a:cxn>
                <a:cxn ang="0">
                  <a:pos x="154" y="186"/>
                </a:cxn>
                <a:cxn ang="0">
                  <a:pos x="163" y="184"/>
                </a:cxn>
                <a:cxn ang="0">
                  <a:pos x="185" y="196"/>
                </a:cxn>
                <a:cxn ang="0">
                  <a:pos x="188" y="164"/>
                </a:cxn>
                <a:cxn ang="0">
                  <a:pos x="191" y="142"/>
                </a:cxn>
                <a:cxn ang="0">
                  <a:pos x="193" y="139"/>
                </a:cxn>
                <a:cxn ang="0">
                  <a:pos x="224" y="129"/>
                </a:cxn>
                <a:cxn ang="0">
                  <a:pos x="237" y="119"/>
                </a:cxn>
                <a:cxn ang="0">
                  <a:pos x="109" y="220"/>
                </a:cxn>
              </a:cxnLst>
              <a:rect l="0" t="0" r="r" b="b"/>
              <a:pathLst>
                <a:path w="238" h="240">
                  <a:moveTo>
                    <a:pt x="112" y="162"/>
                  </a:moveTo>
                  <a:cubicBezTo>
                    <a:pt x="113" y="161"/>
                    <a:pt x="94" y="162"/>
                    <a:pt x="81" y="141"/>
                  </a:cubicBezTo>
                  <a:cubicBezTo>
                    <a:pt x="65" y="122"/>
                    <a:pt x="76" y="77"/>
                    <a:pt x="114" y="72"/>
                  </a:cubicBezTo>
                  <a:cubicBezTo>
                    <a:pt x="150" y="65"/>
                    <a:pt x="178" y="107"/>
                    <a:pt x="166" y="133"/>
                  </a:cubicBezTo>
                  <a:cubicBezTo>
                    <a:pt x="157" y="161"/>
                    <a:pt x="134" y="166"/>
                    <a:pt x="132" y="165"/>
                  </a:cubicBezTo>
                  <a:cubicBezTo>
                    <a:pt x="120" y="162"/>
                    <a:pt x="113" y="153"/>
                    <a:pt x="128" y="149"/>
                  </a:cubicBezTo>
                  <a:cubicBezTo>
                    <a:pt x="131" y="148"/>
                    <a:pt x="146" y="143"/>
                    <a:pt x="150" y="125"/>
                  </a:cubicBezTo>
                  <a:cubicBezTo>
                    <a:pt x="155" y="108"/>
                    <a:pt x="137" y="83"/>
                    <a:pt x="114" y="88"/>
                  </a:cubicBezTo>
                  <a:cubicBezTo>
                    <a:pt x="91" y="91"/>
                    <a:pt x="81" y="119"/>
                    <a:pt x="90" y="134"/>
                  </a:cubicBezTo>
                  <a:cubicBezTo>
                    <a:pt x="98" y="150"/>
                    <a:pt x="113" y="153"/>
                    <a:pt x="113" y="154"/>
                  </a:cubicBezTo>
                  <a:cubicBezTo>
                    <a:pt x="119" y="159"/>
                    <a:pt x="125" y="163"/>
                    <a:pt x="112" y="162"/>
                  </a:cubicBezTo>
                  <a:close/>
                  <a:moveTo>
                    <a:pt x="238" y="129"/>
                  </a:moveTo>
                  <a:cubicBezTo>
                    <a:pt x="238" y="135"/>
                    <a:pt x="231" y="144"/>
                    <a:pt x="225" y="145"/>
                  </a:cubicBezTo>
                  <a:cubicBezTo>
                    <a:pt x="219" y="146"/>
                    <a:pt x="210" y="146"/>
                    <a:pt x="208" y="147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3" y="155"/>
                    <a:pt x="203" y="157"/>
                    <a:pt x="209" y="162"/>
                  </a:cubicBezTo>
                  <a:cubicBezTo>
                    <a:pt x="212" y="164"/>
                    <a:pt x="226" y="181"/>
                    <a:pt x="214" y="193"/>
                  </a:cubicBezTo>
                  <a:cubicBezTo>
                    <a:pt x="208" y="198"/>
                    <a:pt x="203" y="204"/>
                    <a:pt x="196" y="210"/>
                  </a:cubicBezTo>
                  <a:cubicBezTo>
                    <a:pt x="192" y="216"/>
                    <a:pt x="178" y="216"/>
                    <a:pt x="174" y="211"/>
                  </a:cubicBezTo>
                  <a:cubicBezTo>
                    <a:pt x="170" y="209"/>
                    <a:pt x="164" y="203"/>
                    <a:pt x="163" y="203"/>
                  </a:cubicBezTo>
                  <a:cubicBezTo>
                    <a:pt x="163" y="202"/>
                    <a:pt x="162" y="202"/>
                    <a:pt x="162" y="202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52" y="206"/>
                    <a:pt x="152" y="206"/>
                    <a:pt x="152" y="206"/>
                  </a:cubicBezTo>
                  <a:cubicBezTo>
                    <a:pt x="152" y="208"/>
                    <a:pt x="152" y="213"/>
                    <a:pt x="152" y="217"/>
                  </a:cubicBezTo>
                  <a:cubicBezTo>
                    <a:pt x="152" y="222"/>
                    <a:pt x="149" y="236"/>
                    <a:pt x="135" y="237"/>
                  </a:cubicBezTo>
                  <a:cubicBezTo>
                    <a:pt x="120" y="238"/>
                    <a:pt x="120" y="238"/>
                    <a:pt x="120" y="238"/>
                  </a:cubicBezTo>
                  <a:cubicBezTo>
                    <a:pt x="114" y="236"/>
                    <a:pt x="111" y="240"/>
                    <a:pt x="98" y="233"/>
                  </a:cubicBezTo>
                  <a:cubicBezTo>
                    <a:pt x="90" y="224"/>
                    <a:pt x="92" y="217"/>
                    <a:pt x="91" y="211"/>
                  </a:cubicBezTo>
                  <a:cubicBezTo>
                    <a:pt x="91" y="209"/>
                    <a:pt x="91" y="208"/>
                    <a:pt x="90" y="207"/>
                  </a:cubicBezTo>
                  <a:cubicBezTo>
                    <a:pt x="89" y="207"/>
                    <a:pt x="89" y="207"/>
                    <a:pt x="89" y="207"/>
                  </a:cubicBezTo>
                  <a:cubicBezTo>
                    <a:pt x="80" y="203"/>
                    <a:pt x="80" y="203"/>
                    <a:pt x="80" y="203"/>
                  </a:cubicBezTo>
                  <a:cubicBezTo>
                    <a:pt x="80" y="203"/>
                    <a:pt x="80" y="203"/>
                    <a:pt x="80" y="203"/>
                  </a:cubicBezTo>
                  <a:cubicBezTo>
                    <a:pt x="78" y="205"/>
                    <a:pt x="73" y="210"/>
                    <a:pt x="69" y="213"/>
                  </a:cubicBezTo>
                  <a:cubicBezTo>
                    <a:pt x="64" y="216"/>
                    <a:pt x="58" y="217"/>
                    <a:pt x="53" y="216"/>
                  </a:cubicBezTo>
                  <a:cubicBezTo>
                    <a:pt x="52" y="217"/>
                    <a:pt x="45" y="212"/>
                    <a:pt x="45" y="212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38" y="204"/>
                    <a:pt x="34" y="200"/>
                    <a:pt x="30" y="196"/>
                  </a:cubicBezTo>
                  <a:cubicBezTo>
                    <a:pt x="28" y="195"/>
                    <a:pt x="23" y="189"/>
                    <a:pt x="23" y="182"/>
                  </a:cubicBezTo>
                  <a:cubicBezTo>
                    <a:pt x="23" y="176"/>
                    <a:pt x="27" y="172"/>
                    <a:pt x="28" y="169"/>
                  </a:cubicBezTo>
                  <a:cubicBezTo>
                    <a:pt x="33" y="164"/>
                    <a:pt x="36" y="161"/>
                    <a:pt x="36" y="159"/>
                  </a:cubicBezTo>
                  <a:cubicBezTo>
                    <a:pt x="36" y="159"/>
                    <a:pt x="33" y="153"/>
                    <a:pt x="32" y="149"/>
                  </a:cubicBezTo>
                  <a:cubicBezTo>
                    <a:pt x="29" y="149"/>
                    <a:pt x="24" y="148"/>
                    <a:pt x="22" y="148"/>
                  </a:cubicBezTo>
                  <a:cubicBezTo>
                    <a:pt x="15" y="149"/>
                    <a:pt x="0" y="141"/>
                    <a:pt x="2" y="129"/>
                  </a:cubicBezTo>
                  <a:cubicBezTo>
                    <a:pt x="2" y="111"/>
                    <a:pt x="2" y="111"/>
                    <a:pt x="2" y="111"/>
                  </a:cubicBezTo>
                  <a:cubicBezTo>
                    <a:pt x="3" y="108"/>
                    <a:pt x="2" y="106"/>
                    <a:pt x="4" y="98"/>
                  </a:cubicBezTo>
                  <a:cubicBezTo>
                    <a:pt x="7" y="93"/>
                    <a:pt x="14" y="90"/>
                    <a:pt x="17" y="89"/>
                  </a:cubicBezTo>
                  <a:cubicBezTo>
                    <a:pt x="25" y="88"/>
                    <a:pt x="32" y="89"/>
                    <a:pt x="33" y="87"/>
                  </a:cubicBezTo>
                  <a:cubicBezTo>
                    <a:pt x="34" y="85"/>
                    <a:pt x="34" y="85"/>
                    <a:pt x="34" y="85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6" y="76"/>
                    <a:pt x="33" y="73"/>
                    <a:pt x="31" y="71"/>
                  </a:cubicBezTo>
                  <a:cubicBezTo>
                    <a:pt x="27" y="69"/>
                    <a:pt x="19" y="54"/>
                    <a:pt x="28" y="45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3" y="30"/>
                    <a:pt x="45" y="28"/>
                    <a:pt x="48" y="26"/>
                  </a:cubicBezTo>
                  <a:cubicBezTo>
                    <a:pt x="52" y="22"/>
                    <a:pt x="59" y="22"/>
                    <a:pt x="64" y="24"/>
                  </a:cubicBezTo>
                  <a:cubicBezTo>
                    <a:pt x="71" y="27"/>
                    <a:pt x="76" y="33"/>
                    <a:pt x="78" y="35"/>
                  </a:cubicBezTo>
                  <a:cubicBezTo>
                    <a:pt x="78" y="35"/>
                    <a:pt x="80" y="35"/>
                    <a:pt x="81" y="36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1"/>
                    <a:pt x="89" y="30"/>
                    <a:pt x="89" y="28"/>
                  </a:cubicBezTo>
                  <a:cubicBezTo>
                    <a:pt x="90" y="23"/>
                    <a:pt x="88" y="17"/>
                    <a:pt x="94" y="8"/>
                  </a:cubicBezTo>
                  <a:cubicBezTo>
                    <a:pt x="97" y="5"/>
                    <a:pt x="100" y="2"/>
                    <a:pt x="106" y="2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35" y="0"/>
                    <a:pt x="147" y="10"/>
                    <a:pt x="146" y="16"/>
                  </a:cubicBezTo>
                  <a:cubicBezTo>
                    <a:pt x="148" y="29"/>
                    <a:pt x="147" y="34"/>
                    <a:pt x="152" y="34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60" y="36"/>
                    <a:pt x="163" y="32"/>
                    <a:pt x="166" y="30"/>
                  </a:cubicBezTo>
                  <a:cubicBezTo>
                    <a:pt x="169" y="28"/>
                    <a:pt x="175" y="22"/>
                    <a:pt x="182" y="23"/>
                  </a:cubicBezTo>
                  <a:cubicBezTo>
                    <a:pt x="185" y="23"/>
                    <a:pt x="188" y="23"/>
                    <a:pt x="191" y="27"/>
                  </a:cubicBezTo>
                  <a:cubicBezTo>
                    <a:pt x="195" y="31"/>
                    <a:pt x="195" y="31"/>
                    <a:pt x="195" y="31"/>
                  </a:cubicBezTo>
                  <a:cubicBezTo>
                    <a:pt x="200" y="36"/>
                    <a:pt x="205" y="40"/>
                    <a:pt x="210" y="47"/>
                  </a:cubicBezTo>
                  <a:cubicBezTo>
                    <a:pt x="217" y="59"/>
                    <a:pt x="207" y="66"/>
                    <a:pt x="205" y="70"/>
                  </a:cubicBezTo>
                  <a:cubicBezTo>
                    <a:pt x="200" y="73"/>
                    <a:pt x="200" y="78"/>
                    <a:pt x="198" y="76"/>
                  </a:cubicBezTo>
                  <a:cubicBezTo>
                    <a:pt x="200" y="80"/>
                    <a:pt x="202" y="84"/>
                    <a:pt x="203" y="88"/>
                  </a:cubicBezTo>
                  <a:cubicBezTo>
                    <a:pt x="203" y="89"/>
                    <a:pt x="208" y="90"/>
                    <a:pt x="209" y="90"/>
                  </a:cubicBezTo>
                  <a:cubicBezTo>
                    <a:pt x="220" y="90"/>
                    <a:pt x="231" y="98"/>
                    <a:pt x="228" y="102"/>
                  </a:cubicBezTo>
                  <a:cubicBezTo>
                    <a:pt x="226" y="105"/>
                    <a:pt x="230" y="96"/>
                    <a:pt x="208" y="98"/>
                  </a:cubicBezTo>
                  <a:cubicBezTo>
                    <a:pt x="209" y="97"/>
                    <a:pt x="205" y="99"/>
                    <a:pt x="198" y="95"/>
                  </a:cubicBezTo>
                  <a:cubicBezTo>
                    <a:pt x="194" y="90"/>
                    <a:pt x="195" y="88"/>
                    <a:pt x="192" y="84"/>
                  </a:cubicBezTo>
                  <a:cubicBezTo>
                    <a:pt x="192" y="84"/>
                    <a:pt x="189" y="79"/>
                    <a:pt x="190" y="76"/>
                  </a:cubicBezTo>
                  <a:cubicBezTo>
                    <a:pt x="191" y="73"/>
                    <a:pt x="192" y="70"/>
                    <a:pt x="194" y="67"/>
                  </a:cubicBezTo>
                  <a:cubicBezTo>
                    <a:pt x="197" y="63"/>
                    <a:pt x="203" y="58"/>
                    <a:pt x="203" y="55"/>
                  </a:cubicBezTo>
                  <a:cubicBezTo>
                    <a:pt x="203" y="53"/>
                    <a:pt x="196" y="46"/>
                    <a:pt x="191" y="42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3" y="34"/>
                    <a:pt x="179" y="33"/>
                    <a:pt x="177" y="35"/>
                  </a:cubicBezTo>
                  <a:cubicBezTo>
                    <a:pt x="174" y="37"/>
                    <a:pt x="171" y="40"/>
                    <a:pt x="168" y="43"/>
                  </a:cubicBezTo>
                  <a:cubicBezTo>
                    <a:pt x="166" y="46"/>
                    <a:pt x="164" y="47"/>
                    <a:pt x="161" y="48"/>
                  </a:cubicBezTo>
                  <a:cubicBezTo>
                    <a:pt x="152" y="48"/>
                    <a:pt x="155" y="47"/>
                    <a:pt x="151" y="46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3" y="39"/>
                    <a:pt x="143" y="37"/>
                    <a:pt x="143" y="36"/>
                  </a:cubicBezTo>
                  <a:cubicBezTo>
                    <a:pt x="139" y="49"/>
                    <a:pt x="142" y="38"/>
                    <a:pt x="141" y="41"/>
                  </a:cubicBezTo>
                  <a:cubicBezTo>
                    <a:pt x="141" y="41"/>
                    <a:pt x="141" y="41"/>
                    <a:pt x="141" y="41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7"/>
                    <a:pt x="138" y="37"/>
                    <a:pt x="138" y="37"/>
                  </a:cubicBezTo>
                  <a:cubicBezTo>
                    <a:pt x="135" y="31"/>
                    <a:pt x="136" y="25"/>
                    <a:pt x="135" y="21"/>
                  </a:cubicBezTo>
                  <a:cubicBezTo>
                    <a:pt x="134" y="16"/>
                    <a:pt x="133" y="14"/>
                    <a:pt x="131" y="15"/>
                  </a:cubicBezTo>
                  <a:cubicBezTo>
                    <a:pt x="127" y="14"/>
                    <a:pt x="121" y="14"/>
                    <a:pt x="116" y="15"/>
                  </a:cubicBezTo>
                  <a:cubicBezTo>
                    <a:pt x="102" y="15"/>
                    <a:pt x="103" y="13"/>
                    <a:pt x="103" y="27"/>
                  </a:cubicBezTo>
                  <a:cubicBezTo>
                    <a:pt x="103" y="30"/>
                    <a:pt x="103" y="34"/>
                    <a:pt x="102" y="37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94" y="46"/>
                    <a:pt x="98" y="43"/>
                    <a:pt x="96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84" y="49"/>
                    <a:pt x="84" y="49"/>
                    <a:pt x="84" y="49"/>
                  </a:cubicBezTo>
                  <a:cubicBezTo>
                    <a:pt x="75" y="50"/>
                    <a:pt x="75" y="48"/>
                    <a:pt x="70" y="46"/>
                  </a:cubicBezTo>
                  <a:cubicBezTo>
                    <a:pt x="64" y="41"/>
                    <a:pt x="61" y="37"/>
                    <a:pt x="58" y="37"/>
                  </a:cubicBezTo>
                  <a:cubicBezTo>
                    <a:pt x="58" y="35"/>
                    <a:pt x="54" y="39"/>
                    <a:pt x="50" y="44"/>
                  </a:cubicBezTo>
                  <a:cubicBezTo>
                    <a:pt x="40" y="55"/>
                    <a:pt x="33" y="54"/>
                    <a:pt x="44" y="64"/>
                  </a:cubicBezTo>
                  <a:cubicBezTo>
                    <a:pt x="46" y="66"/>
                    <a:pt x="49" y="68"/>
                    <a:pt x="51" y="72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3"/>
                    <a:pt x="52" y="86"/>
                    <a:pt x="52" y="81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1" y="103"/>
                    <a:pt x="38" y="101"/>
                    <a:pt x="33" y="103"/>
                  </a:cubicBezTo>
                  <a:cubicBezTo>
                    <a:pt x="25" y="104"/>
                    <a:pt x="20" y="104"/>
                    <a:pt x="18" y="105"/>
                  </a:cubicBezTo>
                  <a:cubicBezTo>
                    <a:pt x="18" y="104"/>
                    <a:pt x="18" y="112"/>
                    <a:pt x="18" y="118"/>
                  </a:cubicBezTo>
                  <a:cubicBezTo>
                    <a:pt x="20" y="135"/>
                    <a:pt x="13" y="132"/>
                    <a:pt x="30" y="132"/>
                  </a:cubicBezTo>
                  <a:cubicBezTo>
                    <a:pt x="31" y="132"/>
                    <a:pt x="34" y="132"/>
                    <a:pt x="36" y="133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41" y="134"/>
                    <a:pt x="41" y="134"/>
                    <a:pt x="41" y="134"/>
                  </a:cubicBezTo>
                  <a:cubicBezTo>
                    <a:pt x="41" y="134"/>
                    <a:pt x="41" y="134"/>
                    <a:pt x="41" y="134"/>
                  </a:cubicBezTo>
                  <a:cubicBezTo>
                    <a:pt x="43" y="136"/>
                    <a:pt x="37" y="129"/>
                    <a:pt x="46" y="139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7" y="143"/>
                    <a:pt x="48" y="146"/>
                    <a:pt x="49" y="148"/>
                  </a:cubicBezTo>
                  <a:cubicBezTo>
                    <a:pt x="50" y="153"/>
                    <a:pt x="51" y="148"/>
                    <a:pt x="53" y="161"/>
                  </a:cubicBezTo>
                  <a:cubicBezTo>
                    <a:pt x="52" y="166"/>
                    <a:pt x="50" y="170"/>
                    <a:pt x="47" y="173"/>
                  </a:cubicBezTo>
                  <a:cubicBezTo>
                    <a:pt x="36" y="186"/>
                    <a:pt x="38" y="179"/>
                    <a:pt x="49" y="192"/>
                  </a:cubicBezTo>
                  <a:cubicBezTo>
                    <a:pt x="63" y="202"/>
                    <a:pt x="53" y="202"/>
                    <a:pt x="66" y="192"/>
                  </a:cubicBezTo>
                  <a:cubicBezTo>
                    <a:pt x="68" y="191"/>
                    <a:pt x="73" y="186"/>
                    <a:pt x="77" y="185"/>
                  </a:cubicBezTo>
                  <a:cubicBezTo>
                    <a:pt x="80" y="185"/>
                    <a:pt x="71" y="184"/>
                    <a:pt x="84" y="186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84" y="186"/>
                    <a:pt x="84" y="186"/>
                    <a:pt x="84" y="186"/>
                  </a:cubicBezTo>
                  <a:cubicBezTo>
                    <a:pt x="85" y="186"/>
                    <a:pt x="85" y="186"/>
                    <a:pt x="85" y="186"/>
                  </a:cubicBezTo>
                  <a:cubicBezTo>
                    <a:pt x="87" y="187"/>
                    <a:pt x="87" y="187"/>
                    <a:pt x="87" y="187"/>
                  </a:cubicBezTo>
                  <a:cubicBezTo>
                    <a:pt x="91" y="189"/>
                    <a:pt x="91" y="189"/>
                    <a:pt x="91" y="189"/>
                  </a:cubicBezTo>
                  <a:cubicBezTo>
                    <a:pt x="98" y="191"/>
                    <a:pt x="98" y="191"/>
                    <a:pt x="98" y="191"/>
                  </a:cubicBezTo>
                  <a:cubicBezTo>
                    <a:pt x="109" y="199"/>
                    <a:pt x="106" y="200"/>
                    <a:pt x="108" y="205"/>
                  </a:cubicBezTo>
                  <a:cubicBezTo>
                    <a:pt x="109" y="214"/>
                    <a:pt x="109" y="217"/>
                    <a:pt x="110" y="220"/>
                  </a:cubicBezTo>
                  <a:cubicBezTo>
                    <a:pt x="112" y="220"/>
                    <a:pt x="114" y="220"/>
                    <a:pt x="117" y="220"/>
                  </a:cubicBezTo>
                  <a:cubicBezTo>
                    <a:pt x="133" y="220"/>
                    <a:pt x="133" y="220"/>
                    <a:pt x="133" y="220"/>
                  </a:cubicBezTo>
                  <a:cubicBezTo>
                    <a:pt x="133" y="220"/>
                    <a:pt x="134" y="220"/>
                    <a:pt x="134" y="218"/>
                  </a:cubicBezTo>
                  <a:cubicBezTo>
                    <a:pt x="135" y="212"/>
                    <a:pt x="133" y="210"/>
                    <a:pt x="135" y="201"/>
                  </a:cubicBezTo>
                  <a:cubicBezTo>
                    <a:pt x="136" y="199"/>
                    <a:pt x="136" y="197"/>
                    <a:pt x="138" y="195"/>
                  </a:cubicBezTo>
                  <a:cubicBezTo>
                    <a:pt x="138" y="194"/>
                    <a:pt x="138" y="194"/>
                    <a:pt x="138" y="194"/>
                  </a:cubicBezTo>
                  <a:cubicBezTo>
                    <a:pt x="137" y="195"/>
                    <a:pt x="147" y="188"/>
                    <a:pt x="143" y="191"/>
                  </a:cubicBezTo>
                  <a:cubicBezTo>
                    <a:pt x="143" y="190"/>
                    <a:pt x="143" y="190"/>
                    <a:pt x="143" y="190"/>
                  </a:cubicBezTo>
                  <a:cubicBezTo>
                    <a:pt x="144" y="190"/>
                    <a:pt x="144" y="190"/>
                    <a:pt x="144" y="190"/>
                  </a:cubicBezTo>
                  <a:cubicBezTo>
                    <a:pt x="145" y="189"/>
                    <a:pt x="145" y="189"/>
                    <a:pt x="145" y="189"/>
                  </a:cubicBezTo>
                  <a:cubicBezTo>
                    <a:pt x="151" y="187"/>
                    <a:pt x="151" y="187"/>
                    <a:pt x="151" y="187"/>
                  </a:cubicBezTo>
                  <a:cubicBezTo>
                    <a:pt x="154" y="186"/>
                    <a:pt x="154" y="186"/>
                    <a:pt x="154" y="186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56" y="185"/>
                    <a:pt x="156" y="185"/>
                    <a:pt x="156" y="185"/>
                  </a:cubicBezTo>
                  <a:cubicBezTo>
                    <a:pt x="165" y="182"/>
                    <a:pt x="159" y="184"/>
                    <a:pt x="161" y="184"/>
                  </a:cubicBezTo>
                  <a:cubicBezTo>
                    <a:pt x="163" y="184"/>
                    <a:pt x="163" y="184"/>
                    <a:pt x="163" y="184"/>
                  </a:cubicBezTo>
                  <a:cubicBezTo>
                    <a:pt x="167" y="184"/>
                    <a:pt x="171" y="186"/>
                    <a:pt x="173" y="188"/>
                  </a:cubicBezTo>
                  <a:cubicBezTo>
                    <a:pt x="180" y="193"/>
                    <a:pt x="180" y="194"/>
                    <a:pt x="184" y="196"/>
                  </a:cubicBezTo>
                  <a:cubicBezTo>
                    <a:pt x="184" y="196"/>
                    <a:pt x="184" y="197"/>
                    <a:pt x="184" y="197"/>
                  </a:cubicBezTo>
                  <a:cubicBezTo>
                    <a:pt x="185" y="197"/>
                    <a:pt x="185" y="196"/>
                    <a:pt x="185" y="196"/>
                  </a:cubicBezTo>
                  <a:cubicBezTo>
                    <a:pt x="188" y="194"/>
                    <a:pt x="191" y="191"/>
                    <a:pt x="193" y="188"/>
                  </a:cubicBezTo>
                  <a:cubicBezTo>
                    <a:pt x="201" y="180"/>
                    <a:pt x="201" y="180"/>
                    <a:pt x="201" y="180"/>
                  </a:cubicBezTo>
                  <a:cubicBezTo>
                    <a:pt x="201" y="180"/>
                    <a:pt x="201" y="179"/>
                    <a:pt x="201" y="180"/>
                  </a:cubicBezTo>
                  <a:cubicBezTo>
                    <a:pt x="199" y="176"/>
                    <a:pt x="194" y="173"/>
                    <a:pt x="188" y="164"/>
                  </a:cubicBezTo>
                  <a:cubicBezTo>
                    <a:pt x="188" y="161"/>
                    <a:pt x="185" y="163"/>
                    <a:pt x="187" y="152"/>
                  </a:cubicBezTo>
                  <a:cubicBezTo>
                    <a:pt x="189" y="149"/>
                    <a:pt x="189" y="149"/>
                    <a:pt x="189" y="149"/>
                  </a:cubicBezTo>
                  <a:cubicBezTo>
                    <a:pt x="191" y="142"/>
                    <a:pt x="191" y="142"/>
                    <a:pt x="191" y="142"/>
                  </a:cubicBezTo>
                  <a:cubicBezTo>
                    <a:pt x="191" y="142"/>
                    <a:pt x="191" y="142"/>
                    <a:pt x="191" y="142"/>
                  </a:cubicBezTo>
                  <a:cubicBezTo>
                    <a:pt x="187" y="142"/>
                    <a:pt x="188" y="142"/>
                    <a:pt x="191" y="142"/>
                  </a:cubicBezTo>
                  <a:cubicBezTo>
                    <a:pt x="191" y="142"/>
                    <a:pt x="191" y="142"/>
                    <a:pt x="191" y="142"/>
                  </a:cubicBezTo>
                  <a:cubicBezTo>
                    <a:pt x="190" y="142"/>
                    <a:pt x="191" y="142"/>
                    <a:pt x="191" y="142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7" y="133"/>
                    <a:pt x="197" y="135"/>
                    <a:pt x="199" y="133"/>
                  </a:cubicBezTo>
                  <a:cubicBezTo>
                    <a:pt x="202" y="131"/>
                    <a:pt x="205" y="130"/>
                    <a:pt x="207" y="130"/>
                  </a:cubicBezTo>
                  <a:cubicBezTo>
                    <a:pt x="217" y="129"/>
                    <a:pt x="219" y="129"/>
                    <a:pt x="220" y="129"/>
                  </a:cubicBezTo>
                  <a:cubicBezTo>
                    <a:pt x="223" y="129"/>
                    <a:pt x="223" y="130"/>
                    <a:pt x="224" y="129"/>
                  </a:cubicBezTo>
                  <a:cubicBezTo>
                    <a:pt x="225" y="125"/>
                    <a:pt x="226" y="122"/>
                    <a:pt x="227" y="118"/>
                  </a:cubicBezTo>
                  <a:cubicBezTo>
                    <a:pt x="228" y="111"/>
                    <a:pt x="230" y="106"/>
                    <a:pt x="231" y="103"/>
                  </a:cubicBezTo>
                  <a:cubicBezTo>
                    <a:pt x="233" y="101"/>
                    <a:pt x="234" y="101"/>
                    <a:pt x="236" y="107"/>
                  </a:cubicBezTo>
                  <a:cubicBezTo>
                    <a:pt x="236" y="110"/>
                    <a:pt x="237" y="114"/>
                    <a:pt x="237" y="119"/>
                  </a:cubicBezTo>
                  <a:cubicBezTo>
                    <a:pt x="238" y="122"/>
                    <a:pt x="238" y="125"/>
                    <a:pt x="238" y="129"/>
                  </a:cubicBezTo>
                  <a:close/>
                  <a:moveTo>
                    <a:pt x="109" y="220"/>
                  </a:moveTo>
                  <a:cubicBezTo>
                    <a:pt x="109" y="220"/>
                    <a:pt x="109" y="220"/>
                    <a:pt x="109" y="220"/>
                  </a:cubicBezTo>
                  <a:cubicBezTo>
                    <a:pt x="109" y="220"/>
                    <a:pt x="109" y="220"/>
                    <a:pt x="109" y="220"/>
                  </a:cubicBezTo>
                  <a:close/>
                  <a:moveTo>
                    <a:pt x="161" y="201"/>
                  </a:moveTo>
                  <a:cubicBezTo>
                    <a:pt x="161" y="201"/>
                    <a:pt x="159" y="202"/>
                    <a:pt x="161" y="2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5897563" y="1071563"/>
              <a:ext cx="1101725" cy="1128713"/>
            </a:xfrm>
            <a:custGeom>
              <a:avLst/>
              <a:gdLst/>
              <a:ahLst/>
              <a:cxnLst>
                <a:cxn ang="0">
                  <a:pos x="183" y="79"/>
                </a:cxn>
                <a:cxn ang="0">
                  <a:pos x="237" y="51"/>
                </a:cxn>
                <a:cxn ang="0">
                  <a:pos x="244" y="94"/>
                </a:cxn>
                <a:cxn ang="0">
                  <a:pos x="245" y="118"/>
                </a:cxn>
                <a:cxn ang="0">
                  <a:pos x="237" y="140"/>
                </a:cxn>
                <a:cxn ang="0">
                  <a:pos x="222" y="146"/>
                </a:cxn>
                <a:cxn ang="0">
                  <a:pos x="213" y="97"/>
                </a:cxn>
                <a:cxn ang="0">
                  <a:pos x="171" y="102"/>
                </a:cxn>
                <a:cxn ang="0">
                  <a:pos x="107" y="38"/>
                </a:cxn>
                <a:cxn ang="0">
                  <a:pos x="116" y="16"/>
                </a:cxn>
                <a:cxn ang="0">
                  <a:pos x="149" y="2"/>
                </a:cxn>
                <a:cxn ang="0">
                  <a:pos x="134" y="23"/>
                </a:cxn>
                <a:cxn ang="0">
                  <a:pos x="152" y="30"/>
                </a:cxn>
                <a:cxn ang="0">
                  <a:pos x="134" y="41"/>
                </a:cxn>
                <a:cxn ang="0">
                  <a:pos x="107" y="38"/>
                </a:cxn>
                <a:cxn ang="0">
                  <a:pos x="132" y="21"/>
                </a:cxn>
                <a:cxn ang="0">
                  <a:pos x="268" y="196"/>
                </a:cxn>
                <a:cxn ang="0">
                  <a:pos x="253" y="220"/>
                </a:cxn>
                <a:cxn ang="0">
                  <a:pos x="257" y="248"/>
                </a:cxn>
                <a:cxn ang="0">
                  <a:pos x="241" y="256"/>
                </a:cxn>
                <a:cxn ang="0">
                  <a:pos x="237" y="278"/>
                </a:cxn>
                <a:cxn ang="0">
                  <a:pos x="228" y="281"/>
                </a:cxn>
                <a:cxn ang="0">
                  <a:pos x="212" y="272"/>
                </a:cxn>
                <a:cxn ang="0">
                  <a:pos x="160" y="300"/>
                </a:cxn>
                <a:cxn ang="0">
                  <a:pos x="167" y="256"/>
                </a:cxn>
                <a:cxn ang="0">
                  <a:pos x="79" y="288"/>
                </a:cxn>
                <a:cxn ang="0">
                  <a:pos x="69" y="244"/>
                </a:cxn>
                <a:cxn ang="0">
                  <a:pos x="38" y="253"/>
                </a:cxn>
                <a:cxn ang="0">
                  <a:pos x="51" y="192"/>
                </a:cxn>
                <a:cxn ang="0">
                  <a:pos x="45" y="196"/>
                </a:cxn>
                <a:cxn ang="0">
                  <a:pos x="27" y="173"/>
                </a:cxn>
                <a:cxn ang="0">
                  <a:pos x="84" y="115"/>
                </a:cxn>
                <a:cxn ang="0">
                  <a:pos x="3" y="145"/>
                </a:cxn>
                <a:cxn ang="0">
                  <a:pos x="33" y="84"/>
                </a:cxn>
                <a:cxn ang="0">
                  <a:pos x="29" y="56"/>
                </a:cxn>
                <a:cxn ang="0">
                  <a:pos x="54" y="43"/>
                </a:cxn>
                <a:cxn ang="0">
                  <a:pos x="86" y="41"/>
                </a:cxn>
                <a:cxn ang="0">
                  <a:pos x="77" y="71"/>
                </a:cxn>
                <a:cxn ang="0">
                  <a:pos x="68" y="89"/>
                </a:cxn>
                <a:cxn ang="0">
                  <a:pos x="175" y="46"/>
                </a:cxn>
                <a:cxn ang="0">
                  <a:pos x="111" y="131"/>
                </a:cxn>
                <a:cxn ang="0">
                  <a:pos x="112" y="140"/>
                </a:cxn>
                <a:cxn ang="0">
                  <a:pos x="89" y="191"/>
                </a:cxn>
                <a:cxn ang="0">
                  <a:pos x="90" y="198"/>
                </a:cxn>
                <a:cxn ang="0">
                  <a:pos x="99" y="247"/>
                </a:cxn>
                <a:cxn ang="0">
                  <a:pos x="195" y="192"/>
                </a:cxn>
                <a:cxn ang="0">
                  <a:pos x="287" y="155"/>
                </a:cxn>
                <a:cxn ang="0">
                  <a:pos x="48" y="59"/>
                </a:cxn>
                <a:cxn ang="0">
                  <a:pos x="48" y="59"/>
                </a:cxn>
              </a:cxnLst>
              <a:rect l="0" t="0" r="r" b="b"/>
              <a:pathLst>
                <a:path w="294" h="301">
                  <a:moveTo>
                    <a:pt x="177" y="81"/>
                  </a:moveTo>
                  <a:cubicBezTo>
                    <a:pt x="179" y="80"/>
                    <a:pt x="181" y="79"/>
                    <a:pt x="183" y="79"/>
                  </a:cubicBezTo>
                  <a:cubicBezTo>
                    <a:pt x="190" y="76"/>
                    <a:pt x="209" y="63"/>
                    <a:pt x="225" y="53"/>
                  </a:cubicBezTo>
                  <a:cubicBezTo>
                    <a:pt x="229" y="51"/>
                    <a:pt x="233" y="50"/>
                    <a:pt x="237" y="51"/>
                  </a:cubicBezTo>
                  <a:cubicBezTo>
                    <a:pt x="241" y="52"/>
                    <a:pt x="245" y="54"/>
                    <a:pt x="247" y="58"/>
                  </a:cubicBezTo>
                  <a:cubicBezTo>
                    <a:pt x="250" y="63"/>
                    <a:pt x="250" y="63"/>
                    <a:pt x="244" y="94"/>
                  </a:cubicBezTo>
                  <a:cubicBezTo>
                    <a:pt x="243" y="99"/>
                    <a:pt x="242" y="106"/>
                    <a:pt x="241" y="113"/>
                  </a:cubicBezTo>
                  <a:cubicBezTo>
                    <a:pt x="242" y="114"/>
                    <a:pt x="244" y="116"/>
                    <a:pt x="245" y="118"/>
                  </a:cubicBezTo>
                  <a:cubicBezTo>
                    <a:pt x="249" y="125"/>
                    <a:pt x="247" y="134"/>
                    <a:pt x="240" y="139"/>
                  </a:cubicBezTo>
                  <a:cubicBezTo>
                    <a:pt x="239" y="139"/>
                    <a:pt x="238" y="139"/>
                    <a:pt x="237" y="140"/>
                  </a:cubicBezTo>
                  <a:cubicBezTo>
                    <a:pt x="236" y="141"/>
                    <a:pt x="234" y="143"/>
                    <a:pt x="232" y="144"/>
                  </a:cubicBezTo>
                  <a:cubicBezTo>
                    <a:pt x="229" y="146"/>
                    <a:pt x="226" y="147"/>
                    <a:pt x="222" y="146"/>
                  </a:cubicBezTo>
                  <a:cubicBezTo>
                    <a:pt x="217" y="146"/>
                    <a:pt x="212" y="143"/>
                    <a:pt x="210" y="138"/>
                  </a:cubicBezTo>
                  <a:cubicBezTo>
                    <a:pt x="207" y="133"/>
                    <a:pt x="206" y="131"/>
                    <a:pt x="213" y="97"/>
                  </a:cubicBezTo>
                  <a:cubicBezTo>
                    <a:pt x="190" y="111"/>
                    <a:pt x="186" y="110"/>
                    <a:pt x="181" y="109"/>
                  </a:cubicBezTo>
                  <a:cubicBezTo>
                    <a:pt x="177" y="108"/>
                    <a:pt x="173" y="105"/>
                    <a:pt x="171" y="102"/>
                  </a:cubicBezTo>
                  <a:cubicBezTo>
                    <a:pt x="167" y="94"/>
                    <a:pt x="169" y="85"/>
                    <a:pt x="177" y="81"/>
                  </a:cubicBezTo>
                  <a:close/>
                  <a:moveTo>
                    <a:pt x="107" y="38"/>
                  </a:moveTo>
                  <a:cubicBezTo>
                    <a:pt x="103" y="31"/>
                    <a:pt x="106" y="22"/>
                    <a:pt x="113" y="18"/>
                  </a:cubicBezTo>
                  <a:cubicBezTo>
                    <a:pt x="114" y="17"/>
                    <a:pt x="115" y="17"/>
                    <a:pt x="116" y="16"/>
                  </a:cubicBezTo>
                  <a:cubicBezTo>
                    <a:pt x="120" y="14"/>
                    <a:pt x="128" y="9"/>
                    <a:pt x="132" y="7"/>
                  </a:cubicBezTo>
                  <a:cubicBezTo>
                    <a:pt x="139" y="2"/>
                    <a:pt x="143" y="0"/>
                    <a:pt x="149" y="2"/>
                  </a:cubicBezTo>
                  <a:cubicBezTo>
                    <a:pt x="145" y="17"/>
                    <a:pt x="145" y="17"/>
                    <a:pt x="145" y="17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7" y="32"/>
                    <a:pt x="146" y="33"/>
                    <a:pt x="152" y="30"/>
                  </a:cubicBezTo>
                  <a:cubicBezTo>
                    <a:pt x="152" y="30"/>
                    <a:pt x="150" y="31"/>
                    <a:pt x="148" y="33"/>
                  </a:cubicBezTo>
                  <a:cubicBezTo>
                    <a:pt x="142" y="36"/>
                    <a:pt x="138" y="39"/>
                    <a:pt x="134" y="41"/>
                  </a:cubicBezTo>
                  <a:cubicBezTo>
                    <a:pt x="125" y="46"/>
                    <a:pt x="122" y="47"/>
                    <a:pt x="117" y="45"/>
                  </a:cubicBezTo>
                  <a:cubicBezTo>
                    <a:pt x="113" y="44"/>
                    <a:pt x="110" y="42"/>
                    <a:pt x="107" y="38"/>
                  </a:cubicBezTo>
                  <a:close/>
                  <a:moveTo>
                    <a:pt x="128" y="17"/>
                  </a:moveTo>
                  <a:cubicBezTo>
                    <a:pt x="130" y="18"/>
                    <a:pt x="131" y="20"/>
                    <a:pt x="132" y="21"/>
                  </a:cubicBezTo>
                  <a:cubicBezTo>
                    <a:pt x="131" y="20"/>
                    <a:pt x="130" y="18"/>
                    <a:pt x="128" y="17"/>
                  </a:cubicBezTo>
                  <a:close/>
                  <a:moveTo>
                    <a:pt x="268" y="196"/>
                  </a:moveTo>
                  <a:cubicBezTo>
                    <a:pt x="261" y="203"/>
                    <a:pt x="253" y="212"/>
                    <a:pt x="244" y="221"/>
                  </a:cubicBezTo>
                  <a:cubicBezTo>
                    <a:pt x="249" y="219"/>
                    <a:pt x="251" y="220"/>
                    <a:pt x="253" y="220"/>
                  </a:cubicBezTo>
                  <a:cubicBezTo>
                    <a:pt x="257" y="221"/>
                    <a:pt x="261" y="224"/>
                    <a:pt x="263" y="228"/>
                  </a:cubicBezTo>
                  <a:cubicBezTo>
                    <a:pt x="267" y="235"/>
                    <a:pt x="265" y="244"/>
                    <a:pt x="257" y="248"/>
                  </a:cubicBezTo>
                  <a:cubicBezTo>
                    <a:pt x="255" y="249"/>
                    <a:pt x="253" y="250"/>
                    <a:pt x="251" y="250"/>
                  </a:cubicBezTo>
                  <a:cubicBezTo>
                    <a:pt x="249" y="251"/>
                    <a:pt x="245" y="253"/>
                    <a:pt x="241" y="256"/>
                  </a:cubicBezTo>
                  <a:cubicBezTo>
                    <a:pt x="241" y="256"/>
                    <a:pt x="242" y="257"/>
                    <a:pt x="242" y="257"/>
                  </a:cubicBezTo>
                  <a:cubicBezTo>
                    <a:pt x="246" y="264"/>
                    <a:pt x="244" y="273"/>
                    <a:pt x="237" y="278"/>
                  </a:cubicBezTo>
                  <a:cubicBezTo>
                    <a:pt x="236" y="278"/>
                    <a:pt x="235" y="279"/>
                    <a:pt x="234" y="279"/>
                  </a:cubicBezTo>
                  <a:cubicBezTo>
                    <a:pt x="232" y="281"/>
                    <a:pt x="229" y="281"/>
                    <a:pt x="228" y="281"/>
                  </a:cubicBezTo>
                  <a:cubicBezTo>
                    <a:pt x="222" y="282"/>
                    <a:pt x="216" y="279"/>
                    <a:pt x="213" y="274"/>
                  </a:cubicBezTo>
                  <a:cubicBezTo>
                    <a:pt x="213" y="273"/>
                    <a:pt x="213" y="273"/>
                    <a:pt x="212" y="272"/>
                  </a:cubicBezTo>
                  <a:cubicBezTo>
                    <a:pt x="199" y="280"/>
                    <a:pt x="185" y="289"/>
                    <a:pt x="172" y="298"/>
                  </a:cubicBezTo>
                  <a:cubicBezTo>
                    <a:pt x="168" y="300"/>
                    <a:pt x="164" y="301"/>
                    <a:pt x="160" y="300"/>
                  </a:cubicBezTo>
                  <a:cubicBezTo>
                    <a:pt x="156" y="299"/>
                    <a:pt x="153" y="296"/>
                    <a:pt x="151" y="292"/>
                  </a:cubicBezTo>
                  <a:cubicBezTo>
                    <a:pt x="144" y="281"/>
                    <a:pt x="152" y="272"/>
                    <a:pt x="167" y="256"/>
                  </a:cubicBezTo>
                  <a:cubicBezTo>
                    <a:pt x="175" y="248"/>
                    <a:pt x="184" y="238"/>
                    <a:pt x="194" y="228"/>
                  </a:cubicBezTo>
                  <a:cubicBezTo>
                    <a:pt x="97" y="289"/>
                    <a:pt x="89" y="291"/>
                    <a:pt x="79" y="288"/>
                  </a:cubicBezTo>
                  <a:cubicBezTo>
                    <a:pt x="75" y="287"/>
                    <a:pt x="71" y="285"/>
                    <a:pt x="69" y="281"/>
                  </a:cubicBezTo>
                  <a:cubicBezTo>
                    <a:pt x="67" y="277"/>
                    <a:pt x="67" y="277"/>
                    <a:pt x="69" y="244"/>
                  </a:cubicBezTo>
                  <a:cubicBezTo>
                    <a:pt x="69" y="243"/>
                    <a:pt x="69" y="242"/>
                    <a:pt x="69" y="240"/>
                  </a:cubicBezTo>
                  <a:cubicBezTo>
                    <a:pt x="45" y="255"/>
                    <a:pt x="44" y="254"/>
                    <a:pt x="38" y="253"/>
                  </a:cubicBezTo>
                  <a:cubicBezTo>
                    <a:pt x="34" y="252"/>
                    <a:pt x="31" y="249"/>
                    <a:pt x="29" y="246"/>
                  </a:cubicBezTo>
                  <a:cubicBezTo>
                    <a:pt x="23" y="236"/>
                    <a:pt x="25" y="231"/>
                    <a:pt x="51" y="192"/>
                  </a:cubicBezTo>
                  <a:cubicBezTo>
                    <a:pt x="49" y="194"/>
                    <a:pt x="47" y="195"/>
                    <a:pt x="45" y="196"/>
                  </a:cubicBezTo>
                  <a:cubicBezTo>
                    <a:pt x="45" y="196"/>
                    <a:pt x="45" y="196"/>
                    <a:pt x="45" y="196"/>
                  </a:cubicBezTo>
                  <a:cubicBezTo>
                    <a:pt x="38" y="200"/>
                    <a:pt x="30" y="199"/>
                    <a:pt x="25" y="193"/>
                  </a:cubicBezTo>
                  <a:cubicBezTo>
                    <a:pt x="21" y="187"/>
                    <a:pt x="21" y="178"/>
                    <a:pt x="27" y="173"/>
                  </a:cubicBezTo>
                  <a:cubicBezTo>
                    <a:pt x="46" y="153"/>
                    <a:pt x="67" y="133"/>
                    <a:pt x="85" y="114"/>
                  </a:cubicBezTo>
                  <a:cubicBezTo>
                    <a:pt x="85" y="115"/>
                    <a:pt x="85" y="115"/>
                    <a:pt x="84" y="115"/>
                  </a:cubicBezTo>
                  <a:cubicBezTo>
                    <a:pt x="24" y="154"/>
                    <a:pt x="22" y="154"/>
                    <a:pt x="13" y="152"/>
                  </a:cubicBezTo>
                  <a:cubicBezTo>
                    <a:pt x="9" y="151"/>
                    <a:pt x="5" y="149"/>
                    <a:pt x="3" y="145"/>
                  </a:cubicBezTo>
                  <a:cubicBezTo>
                    <a:pt x="0" y="140"/>
                    <a:pt x="1" y="134"/>
                    <a:pt x="4" y="129"/>
                  </a:cubicBezTo>
                  <a:cubicBezTo>
                    <a:pt x="12" y="116"/>
                    <a:pt x="23" y="99"/>
                    <a:pt x="33" y="84"/>
                  </a:cubicBezTo>
                  <a:cubicBezTo>
                    <a:pt x="29" y="83"/>
                    <a:pt x="26" y="80"/>
                    <a:pt x="24" y="77"/>
                  </a:cubicBezTo>
                  <a:cubicBezTo>
                    <a:pt x="20" y="70"/>
                    <a:pt x="22" y="60"/>
                    <a:pt x="29" y="56"/>
                  </a:cubicBezTo>
                  <a:cubicBezTo>
                    <a:pt x="31" y="56"/>
                    <a:pt x="32" y="55"/>
                    <a:pt x="34" y="55"/>
                  </a:cubicBezTo>
                  <a:cubicBezTo>
                    <a:pt x="38" y="52"/>
                    <a:pt x="48" y="46"/>
                    <a:pt x="54" y="43"/>
                  </a:cubicBezTo>
                  <a:cubicBezTo>
                    <a:pt x="68" y="34"/>
                    <a:pt x="70" y="32"/>
                    <a:pt x="77" y="34"/>
                  </a:cubicBezTo>
                  <a:cubicBezTo>
                    <a:pt x="80" y="35"/>
                    <a:pt x="84" y="38"/>
                    <a:pt x="86" y="41"/>
                  </a:cubicBezTo>
                  <a:cubicBezTo>
                    <a:pt x="91" y="49"/>
                    <a:pt x="87" y="55"/>
                    <a:pt x="83" y="61"/>
                  </a:cubicBezTo>
                  <a:cubicBezTo>
                    <a:pt x="82" y="63"/>
                    <a:pt x="80" y="67"/>
                    <a:pt x="77" y="71"/>
                  </a:cubicBezTo>
                  <a:cubicBezTo>
                    <a:pt x="73" y="77"/>
                    <a:pt x="68" y="85"/>
                    <a:pt x="63" y="93"/>
                  </a:cubicBezTo>
                  <a:cubicBezTo>
                    <a:pt x="65" y="92"/>
                    <a:pt x="66" y="91"/>
                    <a:pt x="68" y="89"/>
                  </a:cubicBezTo>
                  <a:cubicBezTo>
                    <a:pt x="146" y="40"/>
                    <a:pt x="155" y="36"/>
                    <a:pt x="165" y="38"/>
                  </a:cubicBezTo>
                  <a:cubicBezTo>
                    <a:pt x="170" y="39"/>
                    <a:pt x="173" y="42"/>
                    <a:pt x="175" y="46"/>
                  </a:cubicBezTo>
                  <a:cubicBezTo>
                    <a:pt x="182" y="57"/>
                    <a:pt x="174" y="66"/>
                    <a:pt x="155" y="86"/>
                  </a:cubicBezTo>
                  <a:cubicBezTo>
                    <a:pt x="145" y="97"/>
                    <a:pt x="130" y="112"/>
                    <a:pt x="111" y="131"/>
                  </a:cubicBezTo>
                  <a:cubicBezTo>
                    <a:pt x="110" y="132"/>
                    <a:pt x="109" y="134"/>
                    <a:pt x="107" y="135"/>
                  </a:cubicBezTo>
                  <a:cubicBezTo>
                    <a:pt x="109" y="137"/>
                    <a:pt x="111" y="138"/>
                    <a:pt x="112" y="140"/>
                  </a:cubicBezTo>
                  <a:cubicBezTo>
                    <a:pt x="117" y="149"/>
                    <a:pt x="112" y="156"/>
                    <a:pt x="105" y="167"/>
                  </a:cubicBezTo>
                  <a:cubicBezTo>
                    <a:pt x="101" y="174"/>
                    <a:pt x="95" y="182"/>
                    <a:pt x="89" y="191"/>
                  </a:cubicBezTo>
                  <a:cubicBezTo>
                    <a:pt x="87" y="193"/>
                    <a:pt x="86" y="195"/>
                    <a:pt x="85" y="197"/>
                  </a:cubicBezTo>
                  <a:cubicBezTo>
                    <a:pt x="86" y="197"/>
                    <a:pt x="88" y="197"/>
                    <a:pt x="90" y="198"/>
                  </a:cubicBezTo>
                  <a:cubicBezTo>
                    <a:pt x="94" y="199"/>
                    <a:pt x="98" y="201"/>
                    <a:pt x="100" y="205"/>
                  </a:cubicBezTo>
                  <a:cubicBezTo>
                    <a:pt x="102" y="209"/>
                    <a:pt x="102" y="209"/>
                    <a:pt x="99" y="247"/>
                  </a:cubicBezTo>
                  <a:cubicBezTo>
                    <a:pt x="99" y="248"/>
                    <a:pt x="99" y="249"/>
                    <a:pt x="99" y="250"/>
                  </a:cubicBezTo>
                  <a:cubicBezTo>
                    <a:pt x="124" y="236"/>
                    <a:pt x="167" y="210"/>
                    <a:pt x="195" y="192"/>
                  </a:cubicBezTo>
                  <a:cubicBezTo>
                    <a:pt x="269" y="146"/>
                    <a:pt x="269" y="146"/>
                    <a:pt x="278" y="148"/>
                  </a:cubicBezTo>
                  <a:cubicBezTo>
                    <a:pt x="282" y="149"/>
                    <a:pt x="285" y="151"/>
                    <a:pt x="287" y="155"/>
                  </a:cubicBezTo>
                  <a:cubicBezTo>
                    <a:pt x="294" y="167"/>
                    <a:pt x="284" y="178"/>
                    <a:pt x="268" y="196"/>
                  </a:cubicBezTo>
                  <a:close/>
                  <a:moveTo>
                    <a:pt x="48" y="59"/>
                  </a:moveTo>
                  <a:cubicBezTo>
                    <a:pt x="47" y="58"/>
                    <a:pt x="47" y="58"/>
                    <a:pt x="46" y="57"/>
                  </a:cubicBezTo>
                  <a:cubicBezTo>
                    <a:pt x="47" y="58"/>
                    <a:pt x="47" y="59"/>
                    <a:pt x="48" y="59"/>
                  </a:cubicBezTo>
                  <a:close/>
                </a:path>
              </a:pathLst>
            </a:custGeom>
            <a:solidFill>
              <a:srgbClr val="FFAA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35"/>
            <p:cNvSpPr>
              <a:spLocks noEditPoints="1"/>
            </p:cNvSpPr>
            <p:nvPr/>
          </p:nvSpPr>
          <p:spPr bwMode="auto">
            <a:xfrm>
              <a:off x="5856288" y="1096963"/>
              <a:ext cx="1214438" cy="1223963"/>
            </a:xfrm>
            <a:custGeom>
              <a:avLst/>
              <a:gdLst/>
              <a:ahLst/>
              <a:cxnLst>
                <a:cxn ang="0">
                  <a:pos x="154" y="99"/>
                </a:cxn>
                <a:cxn ang="0">
                  <a:pos x="175" y="207"/>
                </a:cxn>
                <a:cxn ang="0">
                  <a:pos x="153" y="212"/>
                </a:cxn>
                <a:cxn ang="0">
                  <a:pos x="282" y="199"/>
                </a:cxn>
                <a:cxn ang="0">
                  <a:pos x="312" y="161"/>
                </a:cxn>
                <a:cxn ang="0">
                  <a:pos x="274" y="184"/>
                </a:cxn>
                <a:cxn ang="0">
                  <a:pos x="260" y="210"/>
                </a:cxn>
                <a:cxn ang="0">
                  <a:pos x="267" y="260"/>
                </a:cxn>
                <a:cxn ang="0">
                  <a:pos x="222" y="255"/>
                </a:cxn>
                <a:cxn ang="0">
                  <a:pos x="212" y="258"/>
                </a:cxn>
                <a:cxn ang="0">
                  <a:pos x="196" y="265"/>
                </a:cxn>
                <a:cxn ang="0">
                  <a:pos x="187" y="276"/>
                </a:cxn>
                <a:cxn ang="0">
                  <a:pos x="147" y="305"/>
                </a:cxn>
                <a:cxn ang="0">
                  <a:pos x="121" y="262"/>
                </a:cxn>
                <a:cxn ang="0">
                  <a:pos x="111" y="258"/>
                </a:cxn>
                <a:cxn ang="0">
                  <a:pos x="62" y="265"/>
                </a:cxn>
                <a:cxn ang="0">
                  <a:pos x="61" y="204"/>
                </a:cxn>
                <a:cxn ang="0">
                  <a:pos x="51" y="185"/>
                </a:cxn>
                <a:cxn ang="0">
                  <a:pos x="18" y="160"/>
                </a:cxn>
                <a:cxn ang="0">
                  <a:pos x="62" y="115"/>
                </a:cxn>
                <a:cxn ang="0">
                  <a:pos x="66" y="100"/>
                </a:cxn>
                <a:cxn ang="0">
                  <a:pos x="48" y="72"/>
                </a:cxn>
                <a:cxn ang="0">
                  <a:pos x="112" y="62"/>
                </a:cxn>
                <a:cxn ang="0">
                  <a:pos x="133" y="53"/>
                </a:cxn>
                <a:cxn ang="0">
                  <a:pos x="157" y="15"/>
                </a:cxn>
                <a:cxn ang="0">
                  <a:pos x="191" y="50"/>
                </a:cxn>
                <a:cxn ang="0">
                  <a:pos x="195" y="48"/>
                </a:cxn>
                <a:cxn ang="0">
                  <a:pos x="198" y="55"/>
                </a:cxn>
                <a:cxn ang="0">
                  <a:pos x="241" y="43"/>
                </a:cxn>
                <a:cxn ang="0">
                  <a:pos x="267" y="91"/>
                </a:cxn>
                <a:cxn ang="0">
                  <a:pos x="272" y="127"/>
                </a:cxn>
                <a:cxn ang="0">
                  <a:pos x="286" y="123"/>
                </a:cxn>
                <a:cxn ang="0">
                  <a:pos x="286" y="63"/>
                </a:cxn>
                <a:cxn ang="0">
                  <a:pos x="229" y="40"/>
                </a:cxn>
                <a:cxn ang="0">
                  <a:pos x="206" y="46"/>
                </a:cxn>
                <a:cxn ang="0">
                  <a:pos x="144" y="2"/>
                </a:cxn>
                <a:cxn ang="0">
                  <a:pos x="118" y="46"/>
                </a:cxn>
                <a:cxn ang="0">
                  <a:pos x="64" y="35"/>
                </a:cxn>
                <a:cxn ang="0">
                  <a:pos x="51" y="104"/>
                </a:cxn>
                <a:cxn ang="0">
                  <a:pos x="21" y="124"/>
                </a:cxn>
                <a:cxn ang="0">
                  <a:pos x="27" y="199"/>
                </a:cxn>
                <a:cxn ang="0">
                  <a:pos x="50" y="218"/>
                </a:cxn>
                <a:cxn ang="0">
                  <a:pos x="57" y="284"/>
                </a:cxn>
                <a:cxn ang="0">
                  <a:pos x="89" y="290"/>
                </a:cxn>
                <a:cxn ang="0">
                  <a:pos x="124" y="282"/>
                </a:cxn>
                <a:cxn ang="0">
                  <a:pos x="162" y="323"/>
                </a:cxn>
                <a:cxn ang="0">
                  <a:pos x="207" y="280"/>
                </a:cxn>
                <a:cxn ang="0">
                  <a:pos x="240" y="287"/>
                </a:cxn>
                <a:cxn ang="0">
                  <a:pos x="277" y="213"/>
                </a:cxn>
                <a:cxn ang="0">
                  <a:pos x="282" y="199"/>
                </a:cxn>
                <a:cxn ang="0">
                  <a:pos x="308" y="194"/>
                </a:cxn>
              </a:cxnLst>
              <a:rect l="0" t="0" r="r" b="b"/>
              <a:pathLst>
                <a:path w="324" h="326">
                  <a:moveTo>
                    <a:pt x="152" y="220"/>
                  </a:moveTo>
                  <a:cubicBezTo>
                    <a:pt x="153" y="220"/>
                    <a:pt x="128" y="220"/>
                    <a:pt x="110" y="191"/>
                  </a:cubicBezTo>
                  <a:cubicBezTo>
                    <a:pt x="101" y="178"/>
                    <a:pt x="98" y="157"/>
                    <a:pt x="105" y="138"/>
                  </a:cubicBezTo>
                  <a:cubicBezTo>
                    <a:pt x="113" y="119"/>
                    <a:pt x="131" y="102"/>
                    <a:pt x="154" y="99"/>
                  </a:cubicBezTo>
                  <a:cubicBezTo>
                    <a:pt x="177" y="96"/>
                    <a:pt x="201" y="106"/>
                    <a:pt x="214" y="123"/>
                  </a:cubicBezTo>
                  <a:cubicBezTo>
                    <a:pt x="227" y="141"/>
                    <a:pt x="229" y="164"/>
                    <a:pt x="224" y="181"/>
                  </a:cubicBezTo>
                  <a:cubicBezTo>
                    <a:pt x="212" y="217"/>
                    <a:pt x="181" y="224"/>
                    <a:pt x="179" y="223"/>
                  </a:cubicBezTo>
                  <a:cubicBezTo>
                    <a:pt x="164" y="221"/>
                    <a:pt x="152" y="212"/>
                    <a:pt x="175" y="207"/>
                  </a:cubicBezTo>
                  <a:cubicBezTo>
                    <a:pt x="180" y="206"/>
                    <a:pt x="202" y="198"/>
                    <a:pt x="208" y="171"/>
                  </a:cubicBezTo>
                  <a:cubicBezTo>
                    <a:pt x="216" y="145"/>
                    <a:pt x="189" y="108"/>
                    <a:pt x="154" y="115"/>
                  </a:cubicBezTo>
                  <a:cubicBezTo>
                    <a:pt x="119" y="120"/>
                    <a:pt x="105" y="163"/>
                    <a:pt x="119" y="184"/>
                  </a:cubicBezTo>
                  <a:cubicBezTo>
                    <a:pt x="131" y="208"/>
                    <a:pt x="152" y="211"/>
                    <a:pt x="153" y="212"/>
                  </a:cubicBezTo>
                  <a:cubicBezTo>
                    <a:pt x="161" y="217"/>
                    <a:pt x="169" y="222"/>
                    <a:pt x="152" y="220"/>
                  </a:cubicBezTo>
                  <a:close/>
                  <a:moveTo>
                    <a:pt x="282" y="199"/>
                  </a:moveTo>
                  <a:cubicBezTo>
                    <a:pt x="282" y="199"/>
                    <a:pt x="282" y="199"/>
                    <a:pt x="282" y="199"/>
                  </a:cubicBezTo>
                  <a:cubicBezTo>
                    <a:pt x="283" y="200"/>
                    <a:pt x="284" y="200"/>
                    <a:pt x="282" y="199"/>
                  </a:cubicBezTo>
                  <a:close/>
                  <a:moveTo>
                    <a:pt x="323" y="162"/>
                  </a:moveTo>
                  <a:cubicBezTo>
                    <a:pt x="323" y="154"/>
                    <a:pt x="322" y="149"/>
                    <a:pt x="321" y="145"/>
                  </a:cubicBezTo>
                  <a:cubicBezTo>
                    <a:pt x="320" y="137"/>
                    <a:pt x="318" y="137"/>
                    <a:pt x="317" y="140"/>
                  </a:cubicBezTo>
                  <a:cubicBezTo>
                    <a:pt x="315" y="144"/>
                    <a:pt x="314" y="151"/>
                    <a:pt x="312" y="161"/>
                  </a:cubicBezTo>
                  <a:cubicBezTo>
                    <a:pt x="311" y="165"/>
                    <a:pt x="311" y="171"/>
                    <a:pt x="310" y="175"/>
                  </a:cubicBezTo>
                  <a:cubicBezTo>
                    <a:pt x="308" y="178"/>
                    <a:pt x="307" y="179"/>
                    <a:pt x="303" y="179"/>
                  </a:cubicBezTo>
                  <a:cubicBezTo>
                    <a:pt x="301" y="179"/>
                    <a:pt x="297" y="179"/>
                    <a:pt x="285" y="180"/>
                  </a:cubicBezTo>
                  <a:cubicBezTo>
                    <a:pt x="281" y="180"/>
                    <a:pt x="278" y="182"/>
                    <a:pt x="274" y="184"/>
                  </a:cubicBezTo>
                  <a:cubicBezTo>
                    <a:pt x="272" y="186"/>
                    <a:pt x="271" y="184"/>
                    <a:pt x="267" y="191"/>
                  </a:cubicBezTo>
                  <a:cubicBezTo>
                    <a:pt x="265" y="195"/>
                    <a:pt x="265" y="195"/>
                    <a:pt x="265" y="195"/>
                  </a:cubicBezTo>
                  <a:cubicBezTo>
                    <a:pt x="264" y="198"/>
                    <a:pt x="263" y="201"/>
                    <a:pt x="262" y="205"/>
                  </a:cubicBezTo>
                  <a:cubicBezTo>
                    <a:pt x="260" y="210"/>
                    <a:pt x="260" y="210"/>
                    <a:pt x="260" y="210"/>
                  </a:cubicBezTo>
                  <a:cubicBezTo>
                    <a:pt x="257" y="221"/>
                    <a:pt x="260" y="219"/>
                    <a:pt x="261" y="223"/>
                  </a:cubicBezTo>
                  <a:cubicBezTo>
                    <a:pt x="268" y="235"/>
                    <a:pt x="275" y="239"/>
                    <a:pt x="278" y="244"/>
                  </a:cubicBezTo>
                  <a:cubicBezTo>
                    <a:pt x="279" y="245"/>
                    <a:pt x="278" y="250"/>
                    <a:pt x="279" y="248"/>
                  </a:cubicBezTo>
                  <a:cubicBezTo>
                    <a:pt x="267" y="260"/>
                    <a:pt x="267" y="260"/>
                    <a:pt x="267" y="260"/>
                  </a:cubicBezTo>
                  <a:cubicBezTo>
                    <a:pt x="263" y="264"/>
                    <a:pt x="259" y="268"/>
                    <a:pt x="255" y="272"/>
                  </a:cubicBezTo>
                  <a:cubicBezTo>
                    <a:pt x="252" y="275"/>
                    <a:pt x="254" y="274"/>
                    <a:pt x="249" y="272"/>
                  </a:cubicBezTo>
                  <a:cubicBezTo>
                    <a:pt x="245" y="269"/>
                    <a:pt x="243" y="267"/>
                    <a:pt x="235" y="261"/>
                  </a:cubicBezTo>
                  <a:cubicBezTo>
                    <a:pt x="232" y="258"/>
                    <a:pt x="227" y="256"/>
                    <a:pt x="222" y="255"/>
                  </a:cubicBezTo>
                  <a:cubicBezTo>
                    <a:pt x="220" y="255"/>
                    <a:pt x="220" y="255"/>
                    <a:pt x="220" y="255"/>
                  </a:cubicBezTo>
                  <a:cubicBezTo>
                    <a:pt x="218" y="256"/>
                    <a:pt x="224" y="254"/>
                    <a:pt x="215" y="256"/>
                  </a:cubicBezTo>
                  <a:cubicBezTo>
                    <a:pt x="214" y="257"/>
                    <a:pt x="214" y="257"/>
                    <a:pt x="214" y="257"/>
                  </a:cubicBezTo>
                  <a:cubicBezTo>
                    <a:pt x="212" y="258"/>
                    <a:pt x="212" y="258"/>
                    <a:pt x="212" y="258"/>
                  </a:cubicBezTo>
                  <a:cubicBezTo>
                    <a:pt x="208" y="260"/>
                    <a:pt x="208" y="260"/>
                    <a:pt x="208" y="260"/>
                  </a:cubicBezTo>
                  <a:cubicBezTo>
                    <a:pt x="205" y="261"/>
                    <a:pt x="202" y="262"/>
                    <a:pt x="199" y="263"/>
                  </a:cubicBezTo>
                  <a:cubicBezTo>
                    <a:pt x="197" y="264"/>
                    <a:pt x="197" y="264"/>
                    <a:pt x="197" y="264"/>
                  </a:cubicBezTo>
                  <a:cubicBezTo>
                    <a:pt x="196" y="265"/>
                    <a:pt x="196" y="265"/>
                    <a:pt x="196" y="265"/>
                  </a:cubicBezTo>
                  <a:cubicBezTo>
                    <a:pt x="196" y="265"/>
                    <a:pt x="196" y="265"/>
                    <a:pt x="196" y="265"/>
                  </a:cubicBezTo>
                  <a:cubicBezTo>
                    <a:pt x="194" y="266"/>
                    <a:pt x="200" y="261"/>
                    <a:pt x="191" y="268"/>
                  </a:cubicBezTo>
                  <a:cubicBezTo>
                    <a:pt x="190" y="269"/>
                    <a:pt x="190" y="269"/>
                    <a:pt x="190" y="269"/>
                  </a:cubicBezTo>
                  <a:cubicBezTo>
                    <a:pt x="189" y="272"/>
                    <a:pt x="188" y="274"/>
                    <a:pt x="187" y="276"/>
                  </a:cubicBezTo>
                  <a:cubicBezTo>
                    <a:pt x="185" y="288"/>
                    <a:pt x="187" y="291"/>
                    <a:pt x="186" y="299"/>
                  </a:cubicBezTo>
                  <a:cubicBezTo>
                    <a:pt x="185" y="303"/>
                    <a:pt x="183" y="306"/>
                    <a:pt x="181" y="305"/>
                  </a:cubicBezTo>
                  <a:cubicBezTo>
                    <a:pt x="158" y="305"/>
                    <a:pt x="158" y="305"/>
                    <a:pt x="158" y="305"/>
                  </a:cubicBezTo>
                  <a:cubicBezTo>
                    <a:pt x="155" y="305"/>
                    <a:pt x="151" y="305"/>
                    <a:pt x="147" y="305"/>
                  </a:cubicBezTo>
                  <a:cubicBezTo>
                    <a:pt x="147" y="305"/>
                    <a:pt x="146" y="305"/>
                    <a:pt x="146" y="304"/>
                  </a:cubicBezTo>
                  <a:cubicBezTo>
                    <a:pt x="144" y="299"/>
                    <a:pt x="144" y="293"/>
                    <a:pt x="143" y="283"/>
                  </a:cubicBezTo>
                  <a:cubicBezTo>
                    <a:pt x="140" y="277"/>
                    <a:pt x="143" y="274"/>
                    <a:pt x="131" y="266"/>
                  </a:cubicBezTo>
                  <a:cubicBezTo>
                    <a:pt x="121" y="262"/>
                    <a:pt x="121" y="262"/>
                    <a:pt x="121" y="262"/>
                  </a:cubicBezTo>
                  <a:cubicBezTo>
                    <a:pt x="116" y="260"/>
                    <a:pt x="116" y="260"/>
                    <a:pt x="116" y="260"/>
                  </a:cubicBezTo>
                  <a:cubicBezTo>
                    <a:pt x="113" y="259"/>
                    <a:pt x="113" y="259"/>
                    <a:pt x="113" y="259"/>
                  </a:cubicBezTo>
                  <a:cubicBezTo>
                    <a:pt x="112" y="258"/>
                    <a:pt x="112" y="258"/>
                    <a:pt x="112" y="258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111" y="258"/>
                    <a:pt x="111" y="258"/>
                    <a:pt x="111" y="258"/>
                  </a:cubicBezTo>
                  <a:cubicBezTo>
                    <a:pt x="98" y="256"/>
                    <a:pt x="107" y="257"/>
                    <a:pt x="104" y="257"/>
                  </a:cubicBezTo>
                  <a:cubicBezTo>
                    <a:pt x="98" y="258"/>
                    <a:pt x="93" y="263"/>
                    <a:pt x="90" y="266"/>
                  </a:cubicBezTo>
                  <a:cubicBezTo>
                    <a:pt x="75" y="281"/>
                    <a:pt x="78" y="281"/>
                    <a:pt x="62" y="265"/>
                  </a:cubicBezTo>
                  <a:cubicBezTo>
                    <a:pt x="58" y="260"/>
                    <a:pt x="47" y="250"/>
                    <a:pt x="48" y="250"/>
                  </a:cubicBezTo>
                  <a:cubicBezTo>
                    <a:pt x="47" y="249"/>
                    <a:pt x="53" y="241"/>
                    <a:pt x="59" y="235"/>
                  </a:cubicBezTo>
                  <a:cubicBezTo>
                    <a:pt x="62" y="231"/>
                    <a:pt x="66" y="226"/>
                    <a:pt x="66" y="220"/>
                  </a:cubicBezTo>
                  <a:cubicBezTo>
                    <a:pt x="65" y="206"/>
                    <a:pt x="63" y="210"/>
                    <a:pt x="61" y="204"/>
                  </a:cubicBezTo>
                  <a:cubicBezTo>
                    <a:pt x="60" y="200"/>
                    <a:pt x="59" y="196"/>
                    <a:pt x="57" y="192"/>
                  </a:cubicBezTo>
                  <a:cubicBezTo>
                    <a:pt x="57" y="191"/>
                    <a:pt x="57" y="191"/>
                    <a:pt x="57" y="191"/>
                  </a:cubicBezTo>
                  <a:cubicBezTo>
                    <a:pt x="58" y="192"/>
                    <a:pt x="48" y="181"/>
                    <a:pt x="52" y="186"/>
                  </a:cubicBezTo>
                  <a:cubicBezTo>
                    <a:pt x="51" y="185"/>
                    <a:pt x="51" y="185"/>
                    <a:pt x="51" y="185"/>
                  </a:cubicBezTo>
                  <a:cubicBezTo>
                    <a:pt x="50" y="185"/>
                    <a:pt x="50" y="185"/>
                    <a:pt x="50" y="185"/>
                  </a:cubicBezTo>
                  <a:cubicBezTo>
                    <a:pt x="49" y="185"/>
                    <a:pt x="47" y="184"/>
                    <a:pt x="46" y="184"/>
                  </a:cubicBezTo>
                  <a:cubicBezTo>
                    <a:pt x="43" y="183"/>
                    <a:pt x="40" y="183"/>
                    <a:pt x="38" y="183"/>
                  </a:cubicBezTo>
                  <a:cubicBezTo>
                    <a:pt x="15" y="185"/>
                    <a:pt x="19" y="182"/>
                    <a:pt x="18" y="160"/>
                  </a:cubicBezTo>
                  <a:cubicBezTo>
                    <a:pt x="18" y="152"/>
                    <a:pt x="18" y="141"/>
                    <a:pt x="20" y="141"/>
                  </a:cubicBezTo>
                  <a:cubicBezTo>
                    <a:pt x="23" y="138"/>
                    <a:pt x="31" y="139"/>
                    <a:pt x="42" y="137"/>
                  </a:cubicBezTo>
                  <a:cubicBezTo>
                    <a:pt x="47" y="135"/>
                    <a:pt x="52" y="137"/>
                    <a:pt x="58" y="127"/>
                  </a:cubicBezTo>
                  <a:cubicBezTo>
                    <a:pt x="59" y="123"/>
                    <a:pt x="60" y="119"/>
                    <a:pt x="62" y="115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12"/>
                    <a:pt x="67" y="100"/>
                    <a:pt x="67" y="101"/>
                  </a:cubicBezTo>
                  <a:cubicBezTo>
                    <a:pt x="66" y="100"/>
                    <a:pt x="66" y="100"/>
                    <a:pt x="66" y="100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2" y="93"/>
                    <a:pt x="58" y="90"/>
                    <a:pt x="56" y="87"/>
                  </a:cubicBezTo>
                  <a:cubicBezTo>
                    <a:pt x="49" y="80"/>
                    <a:pt x="45" y="77"/>
                    <a:pt x="48" y="72"/>
                  </a:cubicBezTo>
                  <a:cubicBezTo>
                    <a:pt x="50" y="70"/>
                    <a:pt x="58" y="61"/>
                    <a:pt x="63" y="56"/>
                  </a:cubicBezTo>
                  <a:cubicBezTo>
                    <a:pt x="70" y="50"/>
                    <a:pt x="74" y="43"/>
                    <a:pt x="77" y="45"/>
                  </a:cubicBezTo>
                  <a:cubicBezTo>
                    <a:pt x="83" y="47"/>
                    <a:pt x="87" y="52"/>
                    <a:pt x="95" y="58"/>
                  </a:cubicBezTo>
                  <a:cubicBezTo>
                    <a:pt x="100" y="61"/>
                    <a:pt x="102" y="64"/>
                    <a:pt x="112" y="62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9" y="55"/>
                    <a:pt x="129" y="55"/>
                    <a:pt x="129" y="55"/>
                  </a:cubicBezTo>
                  <a:cubicBezTo>
                    <a:pt x="131" y="54"/>
                    <a:pt x="127" y="58"/>
                    <a:pt x="133" y="53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34" y="50"/>
                    <a:pt x="135" y="49"/>
                    <a:pt x="135" y="48"/>
                  </a:cubicBezTo>
                  <a:cubicBezTo>
                    <a:pt x="137" y="43"/>
                    <a:pt x="137" y="38"/>
                    <a:pt x="137" y="35"/>
                  </a:cubicBezTo>
                  <a:cubicBezTo>
                    <a:pt x="136" y="15"/>
                    <a:pt x="139" y="14"/>
                    <a:pt x="157" y="15"/>
                  </a:cubicBezTo>
                  <a:cubicBezTo>
                    <a:pt x="165" y="15"/>
                    <a:pt x="172" y="14"/>
                    <a:pt x="179" y="15"/>
                  </a:cubicBezTo>
                  <a:cubicBezTo>
                    <a:pt x="183" y="15"/>
                    <a:pt x="185" y="19"/>
                    <a:pt x="186" y="26"/>
                  </a:cubicBezTo>
                  <a:cubicBezTo>
                    <a:pt x="187" y="32"/>
                    <a:pt x="185" y="40"/>
                    <a:pt x="189" y="48"/>
                  </a:cubicBezTo>
                  <a:cubicBezTo>
                    <a:pt x="190" y="49"/>
                    <a:pt x="191" y="49"/>
                    <a:pt x="191" y="50"/>
                  </a:cubicBezTo>
                  <a:cubicBezTo>
                    <a:pt x="192" y="52"/>
                    <a:pt x="192" y="52"/>
                    <a:pt x="192" y="52"/>
                  </a:cubicBezTo>
                  <a:cubicBezTo>
                    <a:pt x="193" y="52"/>
                    <a:pt x="193" y="52"/>
                    <a:pt x="193" y="52"/>
                  </a:cubicBezTo>
                  <a:cubicBezTo>
                    <a:pt x="193" y="53"/>
                    <a:pt x="193" y="53"/>
                    <a:pt x="193" y="53"/>
                  </a:cubicBezTo>
                  <a:cubicBezTo>
                    <a:pt x="194" y="49"/>
                    <a:pt x="191" y="59"/>
                    <a:pt x="195" y="48"/>
                  </a:cubicBezTo>
                  <a:cubicBezTo>
                    <a:pt x="195" y="51"/>
                    <a:pt x="194" y="55"/>
                    <a:pt x="194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8" y="55"/>
                    <a:pt x="198" y="55"/>
                    <a:pt x="198" y="55"/>
                  </a:cubicBezTo>
                  <a:cubicBezTo>
                    <a:pt x="201" y="56"/>
                    <a:pt x="204" y="57"/>
                    <a:pt x="207" y="59"/>
                  </a:cubicBezTo>
                  <a:cubicBezTo>
                    <a:pt x="211" y="60"/>
                    <a:pt x="209" y="62"/>
                    <a:pt x="219" y="62"/>
                  </a:cubicBezTo>
                  <a:cubicBezTo>
                    <a:pt x="223" y="60"/>
                    <a:pt x="225" y="58"/>
                    <a:pt x="229" y="56"/>
                  </a:cubicBezTo>
                  <a:cubicBezTo>
                    <a:pt x="233" y="51"/>
                    <a:pt x="237" y="47"/>
                    <a:pt x="241" y="43"/>
                  </a:cubicBezTo>
                  <a:cubicBezTo>
                    <a:pt x="244" y="41"/>
                    <a:pt x="250" y="41"/>
                    <a:pt x="251" y="42"/>
                  </a:cubicBezTo>
                  <a:cubicBezTo>
                    <a:pt x="263" y="53"/>
                    <a:pt x="263" y="53"/>
                    <a:pt x="263" y="53"/>
                  </a:cubicBezTo>
                  <a:cubicBezTo>
                    <a:pt x="270" y="60"/>
                    <a:pt x="280" y="68"/>
                    <a:pt x="279" y="73"/>
                  </a:cubicBezTo>
                  <a:cubicBezTo>
                    <a:pt x="279" y="79"/>
                    <a:pt x="272" y="85"/>
                    <a:pt x="267" y="91"/>
                  </a:cubicBezTo>
                  <a:cubicBezTo>
                    <a:pt x="264" y="94"/>
                    <a:pt x="262" y="98"/>
                    <a:pt x="262" y="102"/>
                  </a:cubicBezTo>
                  <a:cubicBezTo>
                    <a:pt x="261" y="102"/>
                    <a:pt x="262" y="108"/>
                    <a:pt x="263" y="109"/>
                  </a:cubicBezTo>
                  <a:cubicBezTo>
                    <a:pt x="264" y="113"/>
                    <a:pt x="264" y="113"/>
                    <a:pt x="264" y="113"/>
                  </a:cubicBezTo>
                  <a:cubicBezTo>
                    <a:pt x="267" y="118"/>
                    <a:pt x="267" y="121"/>
                    <a:pt x="272" y="127"/>
                  </a:cubicBezTo>
                  <a:cubicBezTo>
                    <a:pt x="281" y="132"/>
                    <a:pt x="286" y="131"/>
                    <a:pt x="286" y="131"/>
                  </a:cubicBezTo>
                  <a:cubicBezTo>
                    <a:pt x="316" y="128"/>
                    <a:pt x="312" y="142"/>
                    <a:pt x="314" y="138"/>
                  </a:cubicBezTo>
                  <a:cubicBezTo>
                    <a:pt x="314" y="137"/>
                    <a:pt x="313" y="132"/>
                    <a:pt x="308" y="128"/>
                  </a:cubicBezTo>
                  <a:cubicBezTo>
                    <a:pt x="301" y="125"/>
                    <a:pt x="294" y="125"/>
                    <a:pt x="286" y="123"/>
                  </a:cubicBezTo>
                  <a:cubicBezTo>
                    <a:pt x="285" y="123"/>
                    <a:pt x="277" y="122"/>
                    <a:pt x="276" y="119"/>
                  </a:cubicBezTo>
                  <a:cubicBezTo>
                    <a:pt x="275" y="114"/>
                    <a:pt x="272" y="109"/>
                    <a:pt x="270" y="103"/>
                  </a:cubicBezTo>
                  <a:cubicBezTo>
                    <a:pt x="271" y="104"/>
                    <a:pt x="273" y="97"/>
                    <a:pt x="279" y="92"/>
                  </a:cubicBezTo>
                  <a:cubicBezTo>
                    <a:pt x="283" y="87"/>
                    <a:pt x="295" y="77"/>
                    <a:pt x="286" y="63"/>
                  </a:cubicBezTo>
                  <a:cubicBezTo>
                    <a:pt x="279" y="54"/>
                    <a:pt x="273" y="48"/>
                    <a:pt x="265" y="41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56" y="31"/>
                    <a:pt x="252" y="31"/>
                    <a:pt x="248" y="30"/>
                  </a:cubicBezTo>
                  <a:cubicBezTo>
                    <a:pt x="240" y="29"/>
                    <a:pt x="232" y="36"/>
                    <a:pt x="229" y="40"/>
                  </a:cubicBezTo>
                  <a:cubicBezTo>
                    <a:pt x="225" y="43"/>
                    <a:pt x="221" y="48"/>
                    <a:pt x="217" y="50"/>
                  </a:cubicBezTo>
                  <a:cubicBezTo>
                    <a:pt x="217" y="50"/>
                    <a:pt x="217" y="50"/>
                    <a:pt x="216" y="50"/>
                  </a:cubicBezTo>
                  <a:cubicBezTo>
                    <a:pt x="216" y="50"/>
                    <a:pt x="215" y="50"/>
                    <a:pt x="215" y="50"/>
                  </a:cubicBezTo>
                  <a:cubicBezTo>
                    <a:pt x="212" y="48"/>
                    <a:pt x="209" y="47"/>
                    <a:pt x="206" y="46"/>
                  </a:cubicBezTo>
                  <a:cubicBezTo>
                    <a:pt x="197" y="46"/>
                    <a:pt x="199" y="36"/>
                    <a:pt x="197" y="19"/>
                  </a:cubicBezTo>
                  <a:cubicBezTo>
                    <a:pt x="198" y="11"/>
                    <a:pt x="184" y="0"/>
                    <a:pt x="176" y="2"/>
                  </a:cubicBezTo>
                  <a:cubicBezTo>
                    <a:pt x="169" y="2"/>
                    <a:pt x="162" y="2"/>
                    <a:pt x="15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6" y="2"/>
                    <a:pt x="132" y="5"/>
                    <a:pt x="129" y="10"/>
                  </a:cubicBezTo>
                  <a:cubicBezTo>
                    <a:pt x="122" y="21"/>
                    <a:pt x="124" y="28"/>
                    <a:pt x="123" y="36"/>
                  </a:cubicBezTo>
                  <a:cubicBezTo>
                    <a:pt x="123" y="40"/>
                    <a:pt x="123" y="41"/>
                    <a:pt x="122" y="44"/>
                  </a:cubicBezTo>
                  <a:cubicBezTo>
                    <a:pt x="118" y="46"/>
                    <a:pt x="118" y="46"/>
                    <a:pt x="118" y="46"/>
                  </a:cubicBezTo>
                  <a:cubicBezTo>
                    <a:pt x="108" y="50"/>
                    <a:pt x="108" y="50"/>
                    <a:pt x="108" y="50"/>
                  </a:cubicBezTo>
                  <a:cubicBezTo>
                    <a:pt x="109" y="49"/>
                    <a:pt x="104" y="49"/>
                    <a:pt x="103" y="47"/>
                  </a:cubicBezTo>
                  <a:cubicBezTo>
                    <a:pt x="99" y="45"/>
                    <a:pt x="93" y="36"/>
                    <a:pt x="83" y="32"/>
                  </a:cubicBezTo>
                  <a:cubicBezTo>
                    <a:pt x="78" y="30"/>
                    <a:pt x="69" y="30"/>
                    <a:pt x="64" y="35"/>
                  </a:cubicBezTo>
                  <a:cubicBezTo>
                    <a:pt x="60" y="38"/>
                    <a:pt x="58" y="41"/>
                    <a:pt x="55" y="44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26" y="72"/>
                    <a:pt x="36" y="89"/>
                    <a:pt x="42" y="93"/>
                  </a:cubicBezTo>
                  <a:cubicBezTo>
                    <a:pt x="45" y="96"/>
                    <a:pt x="49" y="101"/>
                    <a:pt x="51" y="104"/>
                  </a:cubicBezTo>
                  <a:cubicBezTo>
                    <a:pt x="49" y="108"/>
                    <a:pt x="47" y="111"/>
                    <a:pt x="46" y="115"/>
                  </a:cubicBezTo>
                  <a:cubicBezTo>
                    <a:pt x="44" y="121"/>
                    <a:pt x="44" y="121"/>
                    <a:pt x="44" y="121"/>
                  </a:cubicBezTo>
                  <a:cubicBezTo>
                    <a:pt x="44" y="121"/>
                    <a:pt x="43" y="121"/>
                    <a:pt x="43" y="121"/>
                  </a:cubicBezTo>
                  <a:cubicBezTo>
                    <a:pt x="40" y="123"/>
                    <a:pt x="31" y="122"/>
                    <a:pt x="21" y="124"/>
                  </a:cubicBezTo>
                  <a:cubicBezTo>
                    <a:pt x="16" y="124"/>
                    <a:pt x="8" y="128"/>
                    <a:pt x="5" y="135"/>
                  </a:cubicBezTo>
                  <a:cubicBezTo>
                    <a:pt x="2" y="143"/>
                    <a:pt x="3" y="147"/>
                    <a:pt x="2" y="151"/>
                  </a:cubicBezTo>
                  <a:cubicBezTo>
                    <a:pt x="3" y="176"/>
                    <a:pt x="3" y="176"/>
                    <a:pt x="3" y="176"/>
                  </a:cubicBezTo>
                  <a:cubicBezTo>
                    <a:pt x="0" y="190"/>
                    <a:pt x="17" y="200"/>
                    <a:pt x="27" y="199"/>
                  </a:cubicBezTo>
                  <a:cubicBezTo>
                    <a:pt x="31" y="199"/>
                    <a:pt x="39" y="200"/>
                    <a:pt x="43" y="200"/>
                  </a:cubicBezTo>
                  <a:cubicBezTo>
                    <a:pt x="44" y="204"/>
                    <a:pt x="45" y="207"/>
                    <a:pt x="46" y="210"/>
                  </a:cubicBezTo>
                  <a:cubicBezTo>
                    <a:pt x="49" y="217"/>
                    <a:pt x="49" y="217"/>
                    <a:pt x="49" y="217"/>
                  </a:cubicBezTo>
                  <a:cubicBezTo>
                    <a:pt x="50" y="218"/>
                    <a:pt x="50" y="218"/>
                    <a:pt x="50" y="218"/>
                  </a:cubicBezTo>
                  <a:cubicBezTo>
                    <a:pt x="49" y="222"/>
                    <a:pt x="44" y="226"/>
                    <a:pt x="38" y="234"/>
                  </a:cubicBezTo>
                  <a:cubicBezTo>
                    <a:pt x="36" y="237"/>
                    <a:pt x="32" y="242"/>
                    <a:pt x="32" y="250"/>
                  </a:cubicBezTo>
                  <a:cubicBezTo>
                    <a:pt x="31" y="258"/>
                    <a:pt x="38" y="264"/>
                    <a:pt x="40" y="267"/>
                  </a:cubicBezTo>
                  <a:cubicBezTo>
                    <a:pt x="46" y="273"/>
                    <a:pt x="51" y="278"/>
                    <a:pt x="57" y="284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3" y="290"/>
                    <a:pt x="61" y="288"/>
                    <a:pt x="66" y="292"/>
                  </a:cubicBezTo>
                  <a:cubicBezTo>
                    <a:pt x="68" y="293"/>
                    <a:pt x="69" y="293"/>
                    <a:pt x="71" y="294"/>
                  </a:cubicBezTo>
                  <a:cubicBezTo>
                    <a:pt x="77" y="295"/>
                    <a:pt x="84" y="294"/>
                    <a:pt x="89" y="290"/>
                  </a:cubicBezTo>
                  <a:cubicBezTo>
                    <a:pt x="97" y="285"/>
                    <a:pt x="103" y="277"/>
                    <a:pt x="107" y="275"/>
                  </a:cubicBezTo>
                  <a:cubicBezTo>
                    <a:pt x="109" y="276"/>
                    <a:pt x="109" y="276"/>
                    <a:pt x="109" y="276"/>
                  </a:cubicBezTo>
                  <a:cubicBezTo>
                    <a:pt x="113" y="278"/>
                    <a:pt x="117" y="279"/>
                    <a:pt x="121" y="281"/>
                  </a:cubicBezTo>
                  <a:cubicBezTo>
                    <a:pt x="124" y="282"/>
                    <a:pt x="124" y="282"/>
                    <a:pt x="124" y="282"/>
                  </a:cubicBezTo>
                  <a:cubicBezTo>
                    <a:pt x="125" y="282"/>
                    <a:pt x="125" y="283"/>
                    <a:pt x="125" y="283"/>
                  </a:cubicBezTo>
                  <a:cubicBezTo>
                    <a:pt x="126" y="285"/>
                    <a:pt x="126" y="286"/>
                    <a:pt x="126" y="290"/>
                  </a:cubicBezTo>
                  <a:cubicBezTo>
                    <a:pt x="127" y="298"/>
                    <a:pt x="125" y="307"/>
                    <a:pt x="135" y="318"/>
                  </a:cubicBezTo>
                  <a:cubicBezTo>
                    <a:pt x="149" y="326"/>
                    <a:pt x="154" y="322"/>
                    <a:pt x="162" y="323"/>
                  </a:cubicBezTo>
                  <a:cubicBezTo>
                    <a:pt x="184" y="323"/>
                    <a:pt x="184" y="323"/>
                    <a:pt x="184" y="323"/>
                  </a:cubicBezTo>
                  <a:cubicBezTo>
                    <a:pt x="200" y="321"/>
                    <a:pt x="204" y="305"/>
                    <a:pt x="204" y="298"/>
                  </a:cubicBezTo>
                  <a:cubicBezTo>
                    <a:pt x="204" y="291"/>
                    <a:pt x="203" y="284"/>
                    <a:pt x="205" y="280"/>
                  </a:cubicBezTo>
                  <a:cubicBezTo>
                    <a:pt x="207" y="280"/>
                    <a:pt x="207" y="280"/>
                    <a:pt x="207" y="280"/>
                  </a:cubicBezTo>
                  <a:cubicBezTo>
                    <a:pt x="210" y="278"/>
                    <a:pt x="213" y="277"/>
                    <a:pt x="216" y="276"/>
                  </a:cubicBezTo>
                  <a:cubicBezTo>
                    <a:pt x="221" y="273"/>
                    <a:pt x="221" y="273"/>
                    <a:pt x="221" y="273"/>
                  </a:cubicBezTo>
                  <a:cubicBezTo>
                    <a:pt x="222" y="274"/>
                    <a:pt x="224" y="274"/>
                    <a:pt x="225" y="275"/>
                  </a:cubicBezTo>
                  <a:cubicBezTo>
                    <a:pt x="228" y="277"/>
                    <a:pt x="234" y="284"/>
                    <a:pt x="240" y="287"/>
                  </a:cubicBezTo>
                  <a:cubicBezTo>
                    <a:pt x="245" y="293"/>
                    <a:pt x="261" y="293"/>
                    <a:pt x="267" y="286"/>
                  </a:cubicBezTo>
                  <a:cubicBezTo>
                    <a:pt x="276" y="277"/>
                    <a:pt x="283" y="269"/>
                    <a:pt x="290" y="262"/>
                  </a:cubicBezTo>
                  <a:cubicBezTo>
                    <a:pt x="306" y="247"/>
                    <a:pt x="289" y="227"/>
                    <a:pt x="285" y="225"/>
                  </a:cubicBezTo>
                  <a:cubicBezTo>
                    <a:pt x="277" y="217"/>
                    <a:pt x="274" y="213"/>
                    <a:pt x="277" y="213"/>
                  </a:cubicBezTo>
                  <a:cubicBezTo>
                    <a:pt x="279" y="209"/>
                    <a:pt x="280" y="205"/>
                    <a:pt x="281" y="202"/>
                  </a:cubicBezTo>
                  <a:cubicBezTo>
                    <a:pt x="282" y="199"/>
                    <a:pt x="282" y="199"/>
                    <a:pt x="282" y="199"/>
                  </a:cubicBezTo>
                  <a:cubicBezTo>
                    <a:pt x="282" y="199"/>
                    <a:pt x="282" y="199"/>
                    <a:pt x="282" y="199"/>
                  </a:cubicBezTo>
                  <a:cubicBezTo>
                    <a:pt x="282" y="199"/>
                    <a:pt x="282" y="199"/>
                    <a:pt x="282" y="199"/>
                  </a:cubicBezTo>
                  <a:cubicBezTo>
                    <a:pt x="282" y="199"/>
                    <a:pt x="282" y="199"/>
                    <a:pt x="282" y="199"/>
                  </a:cubicBezTo>
                  <a:cubicBezTo>
                    <a:pt x="282" y="199"/>
                    <a:pt x="282" y="199"/>
                    <a:pt x="282" y="199"/>
                  </a:cubicBezTo>
                  <a:cubicBezTo>
                    <a:pt x="282" y="199"/>
                    <a:pt x="283" y="199"/>
                    <a:pt x="283" y="199"/>
                  </a:cubicBezTo>
                  <a:cubicBezTo>
                    <a:pt x="287" y="195"/>
                    <a:pt x="300" y="197"/>
                    <a:pt x="308" y="194"/>
                  </a:cubicBezTo>
                  <a:cubicBezTo>
                    <a:pt x="316" y="194"/>
                    <a:pt x="324" y="183"/>
                    <a:pt x="323" y="175"/>
                  </a:cubicBezTo>
                  <a:cubicBezTo>
                    <a:pt x="323" y="170"/>
                    <a:pt x="323" y="166"/>
                    <a:pt x="323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" name="Grupa 111"/>
          <p:cNvGrpSpPr/>
          <p:nvPr/>
        </p:nvGrpSpPr>
        <p:grpSpPr>
          <a:xfrm>
            <a:off x="6084168" y="2508484"/>
            <a:ext cx="1614038" cy="2216660"/>
            <a:chOff x="3478213" y="1562101"/>
            <a:chExt cx="727075" cy="998538"/>
          </a:xfrm>
          <a:solidFill>
            <a:srgbClr val="6D6E71"/>
          </a:solidFill>
        </p:grpSpPr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3779838" y="1584326"/>
              <a:ext cx="204787" cy="200025"/>
            </a:xfrm>
            <a:custGeom>
              <a:avLst/>
              <a:gdLst/>
              <a:ahLst/>
              <a:cxnLst>
                <a:cxn ang="0">
                  <a:pos x="57" y="92"/>
                </a:cxn>
                <a:cxn ang="0">
                  <a:pos x="54" y="92"/>
                </a:cxn>
                <a:cxn ang="0">
                  <a:pos x="48" y="88"/>
                </a:cxn>
                <a:cxn ang="0">
                  <a:pos x="55" y="66"/>
                </a:cxn>
                <a:cxn ang="0">
                  <a:pos x="30" y="78"/>
                </a:cxn>
                <a:cxn ang="0">
                  <a:pos x="24" y="74"/>
                </a:cxn>
                <a:cxn ang="0">
                  <a:pos x="34" y="49"/>
                </a:cxn>
                <a:cxn ang="0">
                  <a:pos x="9" y="61"/>
                </a:cxn>
                <a:cxn ang="0">
                  <a:pos x="3" y="57"/>
                </a:cxn>
                <a:cxn ang="0">
                  <a:pos x="15" y="28"/>
                </a:cxn>
                <a:cxn ang="0">
                  <a:pos x="12" y="24"/>
                </a:cxn>
                <a:cxn ang="0">
                  <a:pos x="15" y="12"/>
                </a:cxn>
                <a:cxn ang="0">
                  <a:pos x="17" y="11"/>
                </a:cxn>
                <a:cxn ang="0">
                  <a:pos x="23" y="8"/>
                </a:cxn>
                <a:cxn ang="0">
                  <a:pos x="39" y="1"/>
                </a:cxn>
                <a:cxn ang="0">
                  <a:pos x="45" y="6"/>
                </a:cxn>
                <a:cxn ang="0">
                  <a:pos x="37" y="27"/>
                </a:cxn>
                <a:cxn ang="0">
                  <a:pos x="68" y="12"/>
                </a:cxn>
                <a:cxn ang="0">
                  <a:pos x="74" y="16"/>
                </a:cxn>
                <a:cxn ang="0">
                  <a:pos x="64" y="40"/>
                </a:cxn>
                <a:cxn ang="0">
                  <a:pos x="82" y="33"/>
                </a:cxn>
                <a:cxn ang="0">
                  <a:pos x="88" y="37"/>
                </a:cxn>
                <a:cxn ang="0">
                  <a:pos x="81" y="58"/>
                </a:cxn>
                <a:cxn ang="0">
                  <a:pos x="86" y="58"/>
                </a:cxn>
                <a:cxn ang="0">
                  <a:pos x="92" y="63"/>
                </a:cxn>
                <a:cxn ang="0">
                  <a:pos x="89" y="75"/>
                </a:cxn>
                <a:cxn ang="0">
                  <a:pos x="86" y="76"/>
                </a:cxn>
                <a:cxn ang="0">
                  <a:pos x="75" y="83"/>
                </a:cxn>
                <a:cxn ang="0">
                  <a:pos x="57" y="92"/>
                </a:cxn>
                <a:cxn ang="0">
                  <a:pos x="76" y="72"/>
                </a:cxn>
                <a:cxn ang="0">
                  <a:pos x="80" y="75"/>
                </a:cxn>
                <a:cxn ang="0">
                  <a:pos x="76" y="72"/>
                </a:cxn>
              </a:cxnLst>
              <a:rect l="0" t="0" r="r" b="b"/>
              <a:pathLst>
                <a:path w="94" h="92">
                  <a:moveTo>
                    <a:pt x="57" y="92"/>
                  </a:moveTo>
                  <a:cubicBezTo>
                    <a:pt x="56" y="92"/>
                    <a:pt x="55" y="92"/>
                    <a:pt x="54" y="92"/>
                  </a:cubicBezTo>
                  <a:cubicBezTo>
                    <a:pt x="52" y="91"/>
                    <a:pt x="50" y="90"/>
                    <a:pt x="48" y="88"/>
                  </a:cubicBezTo>
                  <a:cubicBezTo>
                    <a:pt x="46" y="83"/>
                    <a:pt x="46" y="83"/>
                    <a:pt x="55" y="66"/>
                  </a:cubicBezTo>
                  <a:cubicBezTo>
                    <a:pt x="36" y="78"/>
                    <a:pt x="34" y="79"/>
                    <a:pt x="30" y="78"/>
                  </a:cubicBezTo>
                  <a:cubicBezTo>
                    <a:pt x="28" y="77"/>
                    <a:pt x="25" y="76"/>
                    <a:pt x="24" y="74"/>
                  </a:cubicBezTo>
                  <a:cubicBezTo>
                    <a:pt x="21" y="69"/>
                    <a:pt x="21" y="68"/>
                    <a:pt x="34" y="49"/>
                  </a:cubicBezTo>
                  <a:cubicBezTo>
                    <a:pt x="14" y="62"/>
                    <a:pt x="13" y="62"/>
                    <a:pt x="9" y="61"/>
                  </a:cubicBezTo>
                  <a:cubicBezTo>
                    <a:pt x="6" y="61"/>
                    <a:pt x="4" y="59"/>
                    <a:pt x="3" y="57"/>
                  </a:cubicBezTo>
                  <a:cubicBezTo>
                    <a:pt x="0" y="52"/>
                    <a:pt x="0" y="52"/>
                    <a:pt x="15" y="28"/>
                  </a:cubicBezTo>
                  <a:cubicBezTo>
                    <a:pt x="14" y="27"/>
                    <a:pt x="13" y="26"/>
                    <a:pt x="12" y="24"/>
                  </a:cubicBezTo>
                  <a:cubicBezTo>
                    <a:pt x="9" y="20"/>
                    <a:pt x="11" y="15"/>
                    <a:pt x="15" y="12"/>
                  </a:cubicBezTo>
                  <a:cubicBezTo>
                    <a:pt x="16" y="12"/>
                    <a:pt x="16" y="11"/>
                    <a:pt x="17" y="11"/>
                  </a:cubicBezTo>
                  <a:cubicBezTo>
                    <a:pt x="19" y="11"/>
                    <a:pt x="21" y="9"/>
                    <a:pt x="23" y="8"/>
                  </a:cubicBezTo>
                  <a:cubicBezTo>
                    <a:pt x="32" y="2"/>
                    <a:pt x="34" y="0"/>
                    <a:pt x="39" y="1"/>
                  </a:cubicBezTo>
                  <a:cubicBezTo>
                    <a:pt x="41" y="2"/>
                    <a:pt x="43" y="3"/>
                    <a:pt x="45" y="6"/>
                  </a:cubicBezTo>
                  <a:cubicBezTo>
                    <a:pt x="47" y="10"/>
                    <a:pt x="47" y="11"/>
                    <a:pt x="37" y="27"/>
                  </a:cubicBezTo>
                  <a:cubicBezTo>
                    <a:pt x="63" y="11"/>
                    <a:pt x="63" y="11"/>
                    <a:pt x="68" y="12"/>
                  </a:cubicBezTo>
                  <a:cubicBezTo>
                    <a:pt x="70" y="13"/>
                    <a:pt x="72" y="14"/>
                    <a:pt x="74" y="16"/>
                  </a:cubicBezTo>
                  <a:cubicBezTo>
                    <a:pt x="76" y="21"/>
                    <a:pt x="77" y="22"/>
                    <a:pt x="64" y="40"/>
                  </a:cubicBezTo>
                  <a:cubicBezTo>
                    <a:pt x="77" y="32"/>
                    <a:pt x="78" y="32"/>
                    <a:pt x="82" y="33"/>
                  </a:cubicBezTo>
                  <a:cubicBezTo>
                    <a:pt x="84" y="33"/>
                    <a:pt x="87" y="35"/>
                    <a:pt x="88" y="37"/>
                  </a:cubicBezTo>
                  <a:cubicBezTo>
                    <a:pt x="90" y="41"/>
                    <a:pt x="91" y="42"/>
                    <a:pt x="81" y="58"/>
                  </a:cubicBezTo>
                  <a:cubicBezTo>
                    <a:pt x="83" y="58"/>
                    <a:pt x="84" y="58"/>
                    <a:pt x="86" y="58"/>
                  </a:cubicBezTo>
                  <a:cubicBezTo>
                    <a:pt x="89" y="59"/>
                    <a:pt x="91" y="60"/>
                    <a:pt x="92" y="63"/>
                  </a:cubicBezTo>
                  <a:cubicBezTo>
                    <a:pt x="94" y="67"/>
                    <a:pt x="93" y="72"/>
                    <a:pt x="89" y="75"/>
                  </a:cubicBezTo>
                  <a:cubicBezTo>
                    <a:pt x="88" y="75"/>
                    <a:pt x="87" y="76"/>
                    <a:pt x="86" y="76"/>
                  </a:cubicBezTo>
                  <a:cubicBezTo>
                    <a:pt x="84" y="77"/>
                    <a:pt x="79" y="80"/>
                    <a:pt x="75" y="83"/>
                  </a:cubicBezTo>
                  <a:cubicBezTo>
                    <a:pt x="63" y="90"/>
                    <a:pt x="60" y="92"/>
                    <a:pt x="57" y="92"/>
                  </a:cubicBezTo>
                  <a:close/>
                  <a:moveTo>
                    <a:pt x="76" y="72"/>
                  </a:moveTo>
                  <a:cubicBezTo>
                    <a:pt x="77" y="73"/>
                    <a:pt x="78" y="74"/>
                    <a:pt x="80" y="75"/>
                  </a:cubicBezTo>
                  <a:cubicBezTo>
                    <a:pt x="78" y="74"/>
                    <a:pt x="77" y="73"/>
                    <a:pt x="76" y="72"/>
                  </a:cubicBezTo>
                  <a:close/>
                </a:path>
              </a:pathLst>
            </a:custGeom>
            <a:solidFill>
              <a:srgbClr val="FFAA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/>
            <p:cNvSpPr>
              <a:spLocks noEditPoints="1"/>
            </p:cNvSpPr>
            <p:nvPr/>
          </p:nvSpPr>
          <p:spPr bwMode="auto">
            <a:xfrm>
              <a:off x="3478213" y="1562101"/>
              <a:ext cx="727075" cy="998538"/>
            </a:xfrm>
            <a:custGeom>
              <a:avLst/>
              <a:gdLst/>
              <a:ahLst/>
              <a:cxnLst>
                <a:cxn ang="0">
                  <a:pos x="143" y="37"/>
                </a:cxn>
                <a:cxn ang="0">
                  <a:pos x="150" y="71"/>
                </a:cxn>
                <a:cxn ang="0">
                  <a:pos x="202" y="30"/>
                </a:cxn>
                <a:cxn ang="0">
                  <a:pos x="162" y="12"/>
                </a:cxn>
                <a:cxn ang="0">
                  <a:pos x="241" y="52"/>
                </a:cxn>
                <a:cxn ang="0">
                  <a:pos x="140" y="79"/>
                </a:cxn>
                <a:cxn ang="0">
                  <a:pos x="182" y="130"/>
                </a:cxn>
                <a:cxn ang="0">
                  <a:pos x="198" y="244"/>
                </a:cxn>
                <a:cxn ang="0">
                  <a:pos x="326" y="27"/>
                </a:cxn>
                <a:cxn ang="0">
                  <a:pos x="310" y="26"/>
                </a:cxn>
                <a:cxn ang="0">
                  <a:pos x="298" y="35"/>
                </a:cxn>
                <a:cxn ang="0">
                  <a:pos x="245" y="144"/>
                </a:cxn>
                <a:cxn ang="0">
                  <a:pos x="226" y="174"/>
                </a:cxn>
                <a:cxn ang="0">
                  <a:pos x="291" y="97"/>
                </a:cxn>
                <a:cxn ang="0">
                  <a:pos x="310" y="38"/>
                </a:cxn>
                <a:cxn ang="0">
                  <a:pos x="326" y="35"/>
                </a:cxn>
                <a:cxn ang="0">
                  <a:pos x="158" y="157"/>
                </a:cxn>
                <a:cxn ang="0">
                  <a:pos x="126" y="167"/>
                </a:cxn>
                <a:cxn ang="0">
                  <a:pos x="30" y="157"/>
                </a:cxn>
                <a:cxn ang="0">
                  <a:pos x="27" y="155"/>
                </a:cxn>
                <a:cxn ang="0">
                  <a:pos x="26" y="155"/>
                </a:cxn>
                <a:cxn ang="0">
                  <a:pos x="19" y="155"/>
                </a:cxn>
                <a:cxn ang="0">
                  <a:pos x="19" y="156"/>
                </a:cxn>
                <a:cxn ang="0">
                  <a:pos x="8" y="163"/>
                </a:cxn>
                <a:cxn ang="0">
                  <a:pos x="7" y="175"/>
                </a:cxn>
                <a:cxn ang="0">
                  <a:pos x="20" y="169"/>
                </a:cxn>
                <a:cxn ang="0">
                  <a:pos x="24" y="168"/>
                </a:cxn>
                <a:cxn ang="0">
                  <a:pos x="136" y="183"/>
                </a:cxn>
                <a:cxn ang="0">
                  <a:pos x="172" y="271"/>
                </a:cxn>
                <a:cxn ang="0">
                  <a:pos x="154" y="387"/>
                </a:cxn>
                <a:cxn ang="0">
                  <a:pos x="157" y="433"/>
                </a:cxn>
                <a:cxn ang="0">
                  <a:pos x="116" y="439"/>
                </a:cxn>
                <a:cxn ang="0">
                  <a:pos x="149" y="446"/>
                </a:cxn>
                <a:cxn ang="0">
                  <a:pos x="163" y="448"/>
                </a:cxn>
                <a:cxn ang="0">
                  <a:pos x="170" y="442"/>
                </a:cxn>
                <a:cxn ang="0">
                  <a:pos x="170" y="442"/>
                </a:cxn>
                <a:cxn ang="0">
                  <a:pos x="171" y="438"/>
                </a:cxn>
                <a:cxn ang="0">
                  <a:pos x="171" y="424"/>
                </a:cxn>
                <a:cxn ang="0">
                  <a:pos x="175" y="313"/>
                </a:cxn>
                <a:cxn ang="0">
                  <a:pos x="172" y="271"/>
                </a:cxn>
                <a:cxn ang="0">
                  <a:pos x="244" y="441"/>
                </a:cxn>
                <a:cxn ang="0">
                  <a:pos x="242" y="437"/>
                </a:cxn>
                <a:cxn ang="0">
                  <a:pos x="247" y="384"/>
                </a:cxn>
                <a:cxn ang="0">
                  <a:pos x="229" y="276"/>
                </a:cxn>
                <a:cxn ang="0">
                  <a:pos x="228" y="319"/>
                </a:cxn>
                <a:cxn ang="0">
                  <a:pos x="229" y="420"/>
                </a:cxn>
                <a:cxn ang="0">
                  <a:pos x="229" y="445"/>
                </a:cxn>
                <a:cxn ang="0">
                  <a:pos x="229" y="446"/>
                </a:cxn>
                <a:cxn ang="0">
                  <a:pos x="237" y="453"/>
                </a:cxn>
                <a:cxn ang="0">
                  <a:pos x="237" y="453"/>
                </a:cxn>
                <a:cxn ang="0">
                  <a:pos x="243" y="453"/>
                </a:cxn>
                <a:cxn ang="0">
                  <a:pos x="275" y="442"/>
                </a:cxn>
              </a:cxnLst>
              <a:rect l="0" t="0" r="r" b="b"/>
              <a:pathLst>
                <a:path w="335" h="459">
                  <a:moveTo>
                    <a:pt x="140" y="79"/>
                  </a:moveTo>
                  <a:cubicBezTo>
                    <a:pt x="124" y="55"/>
                    <a:pt x="142" y="35"/>
                    <a:pt x="143" y="37"/>
                  </a:cubicBezTo>
                  <a:cubicBezTo>
                    <a:pt x="151" y="34"/>
                    <a:pt x="156" y="34"/>
                    <a:pt x="149" y="42"/>
                  </a:cubicBezTo>
                  <a:cubicBezTo>
                    <a:pt x="150" y="41"/>
                    <a:pt x="137" y="54"/>
                    <a:pt x="150" y="71"/>
                  </a:cubicBezTo>
                  <a:cubicBezTo>
                    <a:pt x="160" y="86"/>
                    <a:pt x="194" y="99"/>
                    <a:pt x="213" y="83"/>
                  </a:cubicBezTo>
                  <a:cubicBezTo>
                    <a:pt x="235" y="67"/>
                    <a:pt x="219" y="37"/>
                    <a:pt x="202" y="30"/>
                  </a:cubicBezTo>
                  <a:cubicBezTo>
                    <a:pt x="184" y="21"/>
                    <a:pt x="172" y="28"/>
                    <a:pt x="170" y="28"/>
                  </a:cubicBezTo>
                  <a:cubicBezTo>
                    <a:pt x="163" y="26"/>
                    <a:pt x="142" y="28"/>
                    <a:pt x="162" y="12"/>
                  </a:cubicBezTo>
                  <a:cubicBezTo>
                    <a:pt x="166" y="9"/>
                    <a:pt x="191" y="0"/>
                    <a:pt x="215" y="15"/>
                  </a:cubicBezTo>
                  <a:cubicBezTo>
                    <a:pt x="226" y="23"/>
                    <a:pt x="237" y="35"/>
                    <a:pt x="241" y="52"/>
                  </a:cubicBezTo>
                  <a:cubicBezTo>
                    <a:pt x="245" y="69"/>
                    <a:pt x="235" y="89"/>
                    <a:pt x="221" y="98"/>
                  </a:cubicBezTo>
                  <a:cubicBezTo>
                    <a:pt x="188" y="118"/>
                    <a:pt x="154" y="98"/>
                    <a:pt x="140" y="79"/>
                  </a:cubicBezTo>
                  <a:close/>
                  <a:moveTo>
                    <a:pt x="190" y="130"/>
                  </a:moveTo>
                  <a:cubicBezTo>
                    <a:pt x="190" y="125"/>
                    <a:pt x="186" y="127"/>
                    <a:pt x="182" y="130"/>
                  </a:cubicBezTo>
                  <a:cubicBezTo>
                    <a:pt x="176" y="134"/>
                    <a:pt x="180" y="235"/>
                    <a:pt x="181" y="244"/>
                  </a:cubicBezTo>
                  <a:cubicBezTo>
                    <a:pt x="183" y="253"/>
                    <a:pt x="193" y="248"/>
                    <a:pt x="198" y="244"/>
                  </a:cubicBezTo>
                  <a:cubicBezTo>
                    <a:pt x="204" y="239"/>
                    <a:pt x="188" y="130"/>
                    <a:pt x="190" y="130"/>
                  </a:cubicBezTo>
                  <a:close/>
                  <a:moveTo>
                    <a:pt x="326" y="27"/>
                  </a:moveTo>
                  <a:cubicBezTo>
                    <a:pt x="326" y="27"/>
                    <a:pt x="323" y="27"/>
                    <a:pt x="318" y="27"/>
                  </a:cubicBezTo>
                  <a:cubicBezTo>
                    <a:pt x="316" y="27"/>
                    <a:pt x="313" y="26"/>
                    <a:pt x="310" y="26"/>
                  </a:cubicBezTo>
                  <a:cubicBezTo>
                    <a:pt x="307" y="28"/>
                    <a:pt x="310" y="23"/>
                    <a:pt x="301" y="29"/>
                  </a:cubicBezTo>
                  <a:cubicBezTo>
                    <a:pt x="300" y="31"/>
                    <a:pt x="299" y="33"/>
                    <a:pt x="298" y="35"/>
                  </a:cubicBezTo>
                  <a:cubicBezTo>
                    <a:pt x="290" y="51"/>
                    <a:pt x="283" y="72"/>
                    <a:pt x="274" y="93"/>
                  </a:cubicBezTo>
                  <a:cubicBezTo>
                    <a:pt x="266" y="113"/>
                    <a:pt x="256" y="133"/>
                    <a:pt x="245" y="144"/>
                  </a:cubicBezTo>
                  <a:cubicBezTo>
                    <a:pt x="235" y="155"/>
                    <a:pt x="226" y="155"/>
                    <a:pt x="224" y="157"/>
                  </a:cubicBezTo>
                  <a:cubicBezTo>
                    <a:pt x="221" y="162"/>
                    <a:pt x="207" y="172"/>
                    <a:pt x="226" y="174"/>
                  </a:cubicBezTo>
                  <a:cubicBezTo>
                    <a:pt x="231" y="174"/>
                    <a:pt x="249" y="170"/>
                    <a:pt x="262" y="154"/>
                  </a:cubicBezTo>
                  <a:cubicBezTo>
                    <a:pt x="274" y="139"/>
                    <a:pt x="284" y="118"/>
                    <a:pt x="291" y="97"/>
                  </a:cubicBezTo>
                  <a:cubicBezTo>
                    <a:pt x="298" y="76"/>
                    <a:pt x="303" y="55"/>
                    <a:pt x="309" y="41"/>
                  </a:cubicBezTo>
                  <a:cubicBezTo>
                    <a:pt x="309" y="40"/>
                    <a:pt x="310" y="39"/>
                    <a:pt x="310" y="38"/>
                  </a:cubicBezTo>
                  <a:cubicBezTo>
                    <a:pt x="313" y="37"/>
                    <a:pt x="315" y="37"/>
                    <a:pt x="317" y="37"/>
                  </a:cubicBezTo>
                  <a:cubicBezTo>
                    <a:pt x="322" y="36"/>
                    <a:pt x="325" y="36"/>
                    <a:pt x="326" y="35"/>
                  </a:cubicBezTo>
                  <a:cubicBezTo>
                    <a:pt x="331" y="31"/>
                    <a:pt x="335" y="27"/>
                    <a:pt x="326" y="27"/>
                  </a:cubicBezTo>
                  <a:close/>
                  <a:moveTo>
                    <a:pt x="158" y="157"/>
                  </a:moveTo>
                  <a:cubicBezTo>
                    <a:pt x="154" y="148"/>
                    <a:pt x="144" y="143"/>
                    <a:pt x="141" y="152"/>
                  </a:cubicBezTo>
                  <a:cubicBezTo>
                    <a:pt x="140" y="155"/>
                    <a:pt x="138" y="162"/>
                    <a:pt x="126" y="167"/>
                  </a:cubicBezTo>
                  <a:cubicBezTo>
                    <a:pt x="115" y="171"/>
                    <a:pt x="96" y="171"/>
                    <a:pt x="78" y="169"/>
                  </a:cubicBezTo>
                  <a:cubicBezTo>
                    <a:pt x="60" y="166"/>
                    <a:pt x="42" y="161"/>
                    <a:pt x="30" y="157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23" y="155"/>
                    <a:pt x="33" y="155"/>
                    <a:pt x="19" y="155"/>
                  </a:cubicBezTo>
                  <a:cubicBezTo>
                    <a:pt x="19" y="155"/>
                    <a:pt x="19" y="155"/>
                    <a:pt x="19" y="155"/>
                  </a:cubicBezTo>
                  <a:cubicBezTo>
                    <a:pt x="19" y="155"/>
                    <a:pt x="19" y="155"/>
                    <a:pt x="19" y="155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2" y="160"/>
                    <a:pt x="10" y="161"/>
                    <a:pt x="8" y="163"/>
                  </a:cubicBezTo>
                  <a:cubicBezTo>
                    <a:pt x="5" y="165"/>
                    <a:pt x="3" y="167"/>
                    <a:pt x="3" y="168"/>
                  </a:cubicBezTo>
                  <a:cubicBezTo>
                    <a:pt x="1" y="174"/>
                    <a:pt x="0" y="179"/>
                    <a:pt x="7" y="175"/>
                  </a:cubicBezTo>
                  <a:cubicBezTo>
                    <a:pt x="7" y="175"/>
                    <a:pt x="9" y="174"/>
                    <a:pt x="13" y="172"/>
                  </a:cubicBezTo>
                  <a:cubicBezTo>
                    <a:pt x="15" y="171"/>
                    <a:pt x="17" y="170"/>
                    <a:pt x="20" y="169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4" y="168"/>
                    <a:pt x="24" y="168"/>
                    <a:pt x="24" y="168"/>
                  </a:cubicBezTo>
                  <a:cubicBezTo>
                    <a:pt x="38" y="175"/>
                    <a:pt x="56" y="182"/>
                    <a:pt x="77" y="186"/>
                  </a:cubicBezTo>
                  <a:cubicBezTo>
                    <a:pt x="97" y="190"/>
                    <a:pt x="119" y="191"/>
                    <a:pt x="136" y="183"/>
                  </a:cubicBezTo>
                  <a:cubicBezTo>
                    <a:pt x="155" y="176"/>
                    <a:pt x="159" y="158"/>
                    <a:pt x="158" y="157"/>
                  </a:cubicBezTo>
                  <a:close/>
                  <a:moveTo>
                    <a:pt x="172" y="271"/>
                  </a:moveTo>
                  <a:cubicBezTo>
                    <a:pt x="168" y="275"/>
                    <a:pt x="158" y="291"/>
                    <a:pt x="155" y="313"/>
                  </a:cubicBezTo>
                  <a:cubicBezTo>
                    <a:pt x="152" y="335"/>
                    <a:pt x="152" y="362"/>
                    <a:pt x="154" y="387"/>
                  </a:cubicBezTo>
                  <a:cubicBezTo>
                    <a:pt x="155" y="400"/>
                    <a:pt x="156" y="413"/>
                    <a:pt x="157" y="425"/>
                  </a:cubicBezTo>
                  <a:cubicBezTo>
                    <a:pt x="157" y="428"/>
                    <a:pt x="157" y="431"/>
                    <a:pt x="157" y="433"/>
                  </a:cubicBezTo>
                  <a:cubicBezTo>
                    <a:pt x="154" y="434"/>
                    <a:pt x="151" y="434"/>
                    <a:pt x="149" y="434"/>
                  </a:cubicBezTo>
                  <a:cubicBezTo>
                    <a:pt x="129" y="437"/>
                    <a:pt x="118" y="438"/>
                    <a:pt x="116" y="439"/>
                  </a:cubicBezTo>
                  <a:cubicBezTo>
                    <a:pt x="110" y="442"/>
                    <a:pt x="103" y="445"/>
                    <a:pt x="115" y="447"/>
                  </a:cubicBezTo>
                  <a:cubicBezTo>
                    <a:pt x="115" y="448"/>
                    <a:pt x="130" y="449"/>
                    <a:pt x="149" y="446"/>
                  </a:cubicBezTo>
                  <a:cubicBezTo>
                    <a:pt x="154" y="446"/>
                    <a:pt x="158" y="447"/>
                    <a:pt x="163" y="448"/>
                  </a:cubicBezTo>
                  <a:cubicBezTo>
                    <a:pt x="163" y="448"/>
                    <a:pt x="163" y="448"/>
                    <a:pt x="163" y="448"/>
                  </a:cubicBezTo>
                  <a:cubicBezTo>
                    <a:pt x="162" y="449"/>
                    <a:pt x="176" y="438"/>
                    <a:pt x="170" y="443"/>
                  </a:cubicBezTo>
                  <a:cubicBezTo>
                    <a:pt x="170" y="442"/>
                    <a:pt x="170" y="442"/>
                    <a:pt x="170" y="442"/>
                  </a:cubicBezTo>
                  <a:cubicBezTo>
                    <a:pt x="170" y="442"/>
                    <a:pt x="170" y="442"/>
                    <a:pt x="170" y="442"/>
                  </a:cubicBezTo>
                  <a:cubicBezTo>
                    <a:pt x="170" y="442"/>
                    <a:pt x="170" y="442"/>
                    <a:pt x="170" y="442"/>
                  </a:cubicBezTo>
                  <a:cubicBezTo>
                    <a:pt x="170" y="440"/>
                    <a:pt x="170" y="440"/>
                    <a:pt x="170" y="440"/>
                  </a:cubicBezTo>
                  <a:cubicBezTo>
                    <a:pt x="171" y="438"/>
                    <a:pt x="171" y="438"/>
                    <a:pt x="171" y="438"/>
                  </a:cubicBezTo>
                  <a:cubicBezTo>
                    <a:pt x="171" y="434"/>
                    <a:pt x="171" y="434"/>
                    <a:pt x="171" y="434"/>
                  </a:cubicBezTo>
                  <a:cubicBezTo>
                    <a:pt x="171" y="424"/>
                    <a:pt x="171" y="424"/>
                    <a:pt x="171" y="424"/>
                  </a:cubicBezTo>
                  <a:cubicBezTo>
                    <a:pt x="172" y="411"/>
                    <a:pt x="171" y="398"/>
                    <a:pt x="171" y="385"/>
                  </a:cubicBezTo>
                  <a:cubicBezTo>
                    <a:pt x="170" y="358"/>
                    <a:pt x="171" y="332"/>
                    <a:pt x="175" y="313"/>
                  </a:cubicBezTo>
                  <a:cubicBezTo>
                    <a:pt x="178" y="293"/>
                    <a:pt x="186" y="284"/>
                    <a:pt x="186" y="282"/>
                  </a:cubicBezTo>
                  <a:cubicBezTo>
                    <a:pt x="185" y="275"/>
                    <a:pt x="189" y="256"/>
                    <a:pt x="172" y="271"/>
                  </a:cubicBezTo>
                  <a:close/>
                  <a:moveTo>
                    <a:pt x="275" y="442"/>
                  </a:moveTo>
                  <a:cubicBezTo>
                    <a:pt x="275" y="442"/>
                    <a:pt x="262" y="442"/>
                    <a:pt x="244" y="441"/>
                  </a:cubicBezTo>
                  <a:cubicBezTo>
                    <a:pt x="242" y="440"/>
                    <a:pt x="242" y="440"/>
                    <a:pt x="242" y="440"/>
                  </a:cubicBezTo>
                  <a:cubicBezTo>
                    <a:pt x="242" y="437"/>
                    <a:pt x="242" y="437"/>
                    <a:pt x="242" y="437"/>
                  </a:cubicBezTo>
                  <a:cubicBezTo>
                    <a:pt x="243" y="432"/>
                    <a:pt x="243" y="427"/>
                    <a:pt x="243" y="421"/>
                  </a:cubicBezTo>
                  <a:cubicBezTo>
                    <a:pt x="244" y="409"/>
                    <a:pt x="246" y="397"/>
                    <a:pt x="247" y="384"/>
                  </a:cubicBezTo>
                  <a:cubicBezTo>
                    <a:pt x="249" y="359"/>
                    <a:pt x="251" y="333"/>
                    <a:pt x="246" y="312"/>
                  </a:cubicBezTo>
                  <a:cubicBezTo>
                    <a:pt x="243" y="291"/>
                    <a:pt x="231" y="277"/>
                    <a:pt x="229" y="276"/>
                  </a:cubicBezTo>
                  <a:cubicBezTo>
                    <a:pt x="218" y="273"/>
                    <a:pt x="207" y="277"/>
                    <a:pt x="216" y="288"/>
                  </a:cubicBezTo>
                  <a:cubicBezTo>
                    <a:pt x="218" y="291"/>
                    <a:pt x="225" y="301"/>
                    <a:pt x="228" y="319"/>
                  </a:cubicBezTo>
                  <a:cubicBezTo>
                    <a:pt x="231" y="337"/>
                    <a:pt x="231" y="361"/>
                    <a:pt x="230" y="385"/>
                  </a:cubicBezTo>
                  <a:cubicBezTo>
                    <a:pt x="229" y="397"/>
                    <a:pt x="229" y="409"/>
                    <a:pt x="229" y="420"/>
                  </a:cubicBezTo>
                  <a:cubicBezTo>
                    <a:pt x="228" y="426"/>
                    <a:pt x="228" y="432"/>
                    <a:pt x="229" y="437"/>
                  </a:cubicBezTo>
                  <a:cubicBezTo>
                    <a:pt x="229" y="445"/>
                    <a:pt x="229" y="445"/>
                    <a:pt x="229" y="445"/>
                  </a:cubicBezTo>
                  <a:cubicBezTo>
                    <a:pt x="229" y="446"/>
                    <a:pt x="229" y="446"/>
                    <a:pt x="229" y="446"/>
                  </a:cubicBezTo>
                  <a:cubicBezTo>
                    <a:pt x="229" y="446"/>
                    <a:pt x="229" y="446"/>
                    <a:pt x="229" y="446"/>
                  </a:cubicBezTo>
                  <a:cubicBezTo>
                    <a:pt x="229" y="446"/>
                    <a:pt x="229" y="446"/>
                    <a:pt x="229" y="446"/>
                  </a:cubicBezTo>
                  <a:cubicBezTo>
                    <a:pt x="228" y="445"/>
                    <a:pt x="243" y="459"/>
                    <a:pt x="237" y="453"/>
                  </a:cubicBezTo>
                  <a:cubicBezTo>
                    <a:pt x="237" y="453"/>
                    <a:pt x="237" y="453"/>
                    <a:pt x="237" y="453"/>
                  </a:cubicBezTo>
                  <a:cubicBezTo>
                    <a:pt x="237" y="453"/>
                    <a:pt x="237" y="453"/>
                    <a:pt x="237" y="453"/>
                  </a:cubicBezTo>
                  <a:cubicBezTo>
                    <a:pt x="239" y="453"/>
                    <a:pt x="239" y="453"/>
                    <a:pt x="239" y="453"/>
                  </a:cubicBezTo>
                  <a:cubicBezTo>
                    <a:pt x="243" y="453"/>
                    <a:pt x="243" y="453"/>
                    <a:pt x="243" y="453"/>
                  </a:cubicBezTo>
                  <a:cubicBezTo>
                    <a:pt x="261" y="453"/>
                    <a:pt x="274" y="452"/>
                    <a:pt x="275" y="450"/>
                  </a:cubicBezTo>
                  <a:cubicBezTo>
                    <a:pt x="281" y="446"/>
                    <a:pt x="285" y="442"/>
                    <a:pt x="275" y="4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13" name="Picture 6" descr="\\cetus\03 - Projectos\MTINOV0010 - Fábrica de Startups\Logotipos\fabrica_logoti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2"/>
            <a:ext cx="685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787">
            <a:off x="4832218" y="1542057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5" name="TextBox 14"/>
          <p:cNvSpPr txBox="1"/>
          <p:nvPr/>
        </p:nvSpPr>
        <p:spPr>
          <a:xfrm rot="238807">
            <a:off x="5570554" y="18600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Clube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1856">
            <a:off x="1541275" y="2025748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1294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238" y="1255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7749">
            <a:off x="4294000" y="5180249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312">
            <a:off x="5970400" y="507690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35" name="TextBox 34"/>
          <p:cNvSpPr txBox="1"/>
          <p:nvPr/>
        </p:nvSpPr>
        <p:spPr>
          <a:xfrm rot="21263481">
            <a:off x="1399892" y="1605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distribuição “B2C”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7691" y="1600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marketing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1395051">
            <a:off x="2161891" y="23839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234162">
            <a:off x="6648667" y="52315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vendas de maquinas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1373483">
            <a:off x="5048467" y="53839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 de cápsulas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67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787">
            <a:off x="4832218" y="1542057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5" name="TextBox 14"/>
          <p:cNvSpPr txBox="1"/>
          <p:nvPr/>
        </p:nvSpPr>
        <p:spPr>
          <a:xfrm rot="238807">
            <a:off x="5570554" y="18600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Clube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1856">
            <a:off x="1541275" y="2025748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1294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5403">
            <a:off x="1344813" y="3188701"/>
            <a:ext cx="2718478" cy="96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238" y="1255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39610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2957">
            <a:off x="2208238" y="398496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7749">
            <a:off x="4294000" y="5180249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312">
            <a:off x="5970400" y="507690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35" name="TextBox 34"/>
          <p:cNvSpPr txBox="1"/>
          <p:nvPr/>
        </p:nvSpPr>
        <p:spPr>
          <a:xfrm rot="21263481">
            <a:off x="1399892" y="1605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distribuição “B2C”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7691" y="1600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marketing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1395051">
            <a:off x="2161891" y="23839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1386476">
            <a:off x="2009493" y="343461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canais de distribuição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1263481">
            <a:off x="1399891" y="43651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patentes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00829">
            <a:off x="2918134" y="425893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instalações de 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234162">
            <a:off x="6648667" y="52315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vendas de maquinas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1373483">
            <a:off x="5048467" y="53839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 de cápsulas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32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787">
            <a:off x="4832218" y="1542057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5" name="TextBox 14"/>
          <p:cNvSpPr txBox="1"/>
          <p:nvPr/>
        </p:nvSpPr>
        <p:spPr>
          <a:xfrm rot="238807">
            <a:off x="5570554" y="18600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Clube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-333163" y="24370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1856">
            <a:off x="1541275" y="2025748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1294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5403">
            <a:off x="1344813" y="3188701"/>
            <a:ext cx="2718478" cy="96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238" y="1255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39610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2957">
            <a:off x="2208238" y="398496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7749">
            <a:off x="4294000" y="5180249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312">
            <a:off x="5970400" y="507690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34" name="TextBox 33"/>
          <p:cNvSpPr txBox="1"/>
          <p:nvPr/>
        </p:nvSpPr>
        <p:spPr>
          <a:xfrm rot="21263481">
            <a:off x="400267" y="26407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fabricantes de maquinas de café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1263481">
            <a:off x="1399892" y="1605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distribuição “B2C”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7691" y="1600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marketing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1395051">
            <a:off x="2161891" y="23839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1386476">
            <a:off x="2009493" y="343461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canais de distribuição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1263481">
            <a:off x="1399891" y="43651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patentes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00829">
            <a:off x="2918134" y="425893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instalações de 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234162">
            <a:off x="6648667" y="52315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vendas de maquinas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1373483">
            <a:off x="5048467" y="53839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 de cápsulas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00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787">
            <a:off x="4832218" y="1542057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5" name="TextBox 14"/>
          <p:cNvSpPr txBox="1"/>
          <p:nvPr/>
        </p:nvSpPr>
        <p:spPr>
          <a:xfrm rot="238807">
            <a:off x="5570554" y="18600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Clube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-333163" y="24370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1856">
            <a:off x="1541275" y="2025748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1294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1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5403">
            <a:off x="1344813" y="3188701"/>
            <a:ext cx="2718478" cy="96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238" y="1255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657437" y="39610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2957">
            <a:off x="2208238" y="398496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-409362" y="51802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4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1384">
            <a:off x="1038436" y="4976706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2465200" y="51040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7749">
            <a:off x="4294000" y="5180249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312">
            <a:off x="5970400" y="507690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34" name="TextBox 33"/>
          <p:cNvSpPr txBox="1"/>
          <p:nvPr/>
        </p:nvSpPr>
        <p:spPr>
          <a:xfrm rot="21263481">
            <a:off x="400267" y="26407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fabricantes de maquinas de café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1263481">
            <a:off x="1399892" y="1605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distribuição “B2C”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7691" y="1600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marketing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1395051">
            <a:off x="2161891" y="23839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1386476">
            <a:off x="2009493" y="343461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canais de distribuição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1263481">
            <a:off x="1399891" y="4365144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patentes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00829">
            <a:off x="2918134" y="425893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instalações de 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21263481">
            <a:off x="315044" y="5552962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produção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281791">
            <a:off x="1771867" y="52789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distribuição “B2C”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1263481">
            <a:off x="3186078" y="5476762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marketing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234162">
            <a:off x="6648667" y="52315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vendas de maquinas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1373483">
            <a:off x="5048467" y="53839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 de cápsulas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13</a:t>
            </a:fld>
            <a:endParaRPr lang="pl-P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62013"/>
            <a:ext cx="837247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056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0" y="17526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200" dirty="0">
                <a:solidFill>
                  <a:srgbClr val="000000"/>
                </a:solidFill>
              </a:rPr>
              <a:t>N</a:t>
            </a:r>
            <a:r>
              <a:rPr lang="pt-PT" sz="3200" dirty="0" smtClean="0">
                <a:solidFill>
                  <a:srgbClr val="000000"/>
                </a:solidFill>
              </a:rPr>
              <a:t>espresso alterou o </a:t>
            </a:r>
            <a:r>
              <a:rPr lang="pt-PT" sz="3200" dirty="0" smtClean="0">
                <a:solidFill>
                  <a:srgbClr val="FF3300"/>
                </a:solidFill>
              </a:rPr>
              <a:t>modelo de negócio </a:t>
            </a:r>
            <a:r>
              <a:rPr lang="pt-PT" sz="3200" dirty="0" smtClean="0">
                <a:solidFill>
                  <a:srgbClr val="000000"/>
                </a:solidFill>
              </a:rPr>
              <a:t>do café espresso</a:t>
            </a:r>
            <a:endParaRPr lang="pt-PT" sz="3200" dirty="0">
              <a:solidFill>
                <a:srgbClr val="00000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09600"/>
            <a:ext cx="4956175" cy="602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055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437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437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Case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473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196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787">
            <a:off x="4832218" y="1542057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5" name="TextBox 14"/>
          <p:cNvSpPr txBox="1"/>
          <p:nvPr/>
        </p:nvSpPr>
        <p:spPr>
          <a:xfrm rot="238807">
            <a:off x="5570554" y="18600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Clube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350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807"/>
            <a:ext cx="9144000" cy="61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38" y="2095442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82122" y="236781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em Casa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620" y="23988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75555" y="2743200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empresas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04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29722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Expresso na Empresa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820" y="160020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7518949" y="1752600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particulares (fãs do Expresso)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787">
            <a:off x="4832218" y="1542057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15" name="TextBox 14"/>
          <p:cNvSpPr txBox="1"/>
          <p:nvPr/>
        </p:nvSpPr>
        <p:spPr>
          <a:xfrm rot="238807">
            <a:off x="5570554" y="1860075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Clube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7749">
            <a:off x="4294000" y="5180249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312">
            <a:off x="5970400" y="507690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7692">
            <a:off x="4010238" y="3961051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2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437" y="3999093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038" y="34276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577">
            <a:off x="4238838" y="27418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pic>
        <p:nvPicPr>
          <p:cNvPr id="3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986">
            <a:off x="5610438" y="2970450"/>
            <a:ext cx="2820962" cy="1030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  <p:sp>
        <p:nvSpPr>
          <p:cNvPr id="44" name="TextBox 43"/>
          <p:cNvSpPr txBox="1"/>
          <p:nvPr/>
        </p:nvSpPr>
        <p:spPr>
          <a:xfrm rot="234162">
            <a:off x="6648667" y="52315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vendas de maquinas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1373483">
            <a:off x="5048467" y="5383987"/>
            <a:ext cx="1375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venda de cápsulas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373526">
            <a:off x="4743667" y="42571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central telefónica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44244" y="3816053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Nespresso.com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43868" y="4371201"/>
            <a:ext cx="1375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lojas 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Nespresso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329369">
            <a:off x="6343866" y="32665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encomenda via correio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1263481">
            <a:off x="4972267" y="3037920"/>
            <a:ext cx="13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…lojas de “</a:t>
            </a:r>
            <a:r>
              <a:rPr lang="pt-PT" sz="1200" dirty="0" err="1" smtClean="0">
                <a:solidFill>
                  <a:srgbClr val="FF0000"/>
                </a:solidFill>
                <a:latin typeface="Segoe Print" pitchFamily="2" charset="0"/>
              </a:rPr>
              <a:t>retail</a:t>
            </a:r>
            <a:r>
              <a:rPr lang="pt-PT" sz="1200" dirty="0" smtClean="0">
                <a:solidFill>
                  <a:srgbClr val="FF0000"/>
                </a:solidFill>
                <a:latin typeface="Segoe Print" pitchFamily="2" charset="0"/>
              </a:rPr>
              <a:t>”</a:t>
            </a:r>
            <a:endParaRPr lang="pt-PT" sz="12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B955-DA77-458C-BF84-680BF62B28FF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939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iD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339966"/>
      </a:accent3>
      <a:accent4>
        <a:srgbClr val="003366"/>
      </a:accent4>
      <a:accent5>
        <a:srgbClr val="FFC000"/>
      </a:accent5>
      <a:accent6>
        <a:srgbClr val="00E600"/>
      </a:accent6>
      <a:hlink>
        <a:srgbClr val="FF6600"/>
      </a:hlink>
      <a:folHlink>
        <a:srgbClr val="FFC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kangur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003366"/>
      </a:accent4>
      <a:accent5>
        <a:srgbClr val="FFC000"/>
      </a:accent5>
      <a:accent6>
        <a:srgbClr val="90CF03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8912</TotalTime>
  <Words>353</Words>
  <Application>Microsoft Macintosh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Motyw pakietu Office</vt:lpstr>
      <vt:lpstr>2_Motyw pakietu Office</vt:lpstr>
      <vt:lpstr>Exemplo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InfoDiagram: Agenda icons toolbox</dc:title>
  <dc:creator>PeterZ Prezentio.com</dc:creator>
  <cp:lastModifiedBy>H.Vieira</cp:lastModifiedBy>
  <cp:revision>429</cp:revision>
  <cp:lastPrinted>2012-04-20T17:55:51Z</cp:lastPrinted>
  <dcterms:created xsi:type="dcterms:W3CDTF">2010-04-01T20:48:07Z</dcterms:created>
  <dcterms:modified xsi:type="dcterms:W3CDTF">2013-09-22T11:20:38Z</dcterms:modified>
  <cp:contentStatus>v1.3</cp:contentStatus>
</cp:coreProperties>
</file>