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1" r:id="rId6"/>
    <p:sldId id="268" r:id="rId7"/>
    <p:sldId id="263" r:id="rId8"/>
    <p:sldId id="269" r:id="rId9"/>
    <p:sldId id="266" r:id="rId10"/>
    <p:sldId id="262" r:id="rId11"/>
    <p:sldId id="257" r:id="rId12"/>
    <p:sldId id="264" r:id="rId13"/>
    <p:sldId id="265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ção Predefinida" id="{30219B1E-1CD8-4853-AF82-FCFAD1A18AFA}">
          <p14:sldIdLst>
            <p14:sldId id="256"/>
            <p14:sldId id="258"/>
            <p14:sldId id="259"/>
            <p14:sldId id="260"/>
            <p14:sldId id="261"/>
            <p14:sldId id="268"/>
            <p14:sldId id="263"/>
            <p14:sldId id="269"/>
            <p14:sldId id="266"/>
            <p14:sldId id="262"/>
            <p14:sldId id="257"/>
            <p14:sldId id="264"/>
            <p14:sldId id="26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qui" initials="R" lastIdx="1" clrIdx="0">
    <p:extLst>
      <p:ext uri="{19B8F6BF-5375-455C-9EA6-DF929625EA0E}">
        <p15:presenceInfo xmlns:p15="http://schemas.microsoft.com/office/powerpoint/2012/main" userId="Riqui" providerId="None"/>
      </p:ext>
    </p:extLst>
  </p:cmAuthor>
  <p:cmAuthor id="2" name="miguel fonte" initials="mf" lastIdx="2" clrIdx="1">
    <p:extLst>
      <p:ext uri="{19B8F6BF-5375-455C-9EA6-DF929625EA0E}">
        <p15:presenceInfo xmlns:p15="http://schemas.microsoft.com/office/powerpoint/2012/main" userId="4aacf97971dd7f1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Estilo Médio 4 - Destaqu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5758FB7-9AC5-4552-8A53-C91805E547FA}" styleName="Estilo com Tema 1 - Destaqu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DF18680-E054-41AD-8BC1-D1AEF772440D}" styleName="Estilo Médio 2 - Destaqu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6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26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qui\Downloads\Wind-Energy_Island-project_1%20(1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sz="2400" dirty="0"/>
              <a:t> Monthly Average wind speed (h=10m)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0.11558189066797668"/>
          <c:y val="0.11727463910937461"/>
          <c:w val="0.84428779529966635"/>
          <c:h val="0.71159400544219609"/>
        </c:manualLayout>
      </c:layout>
      <c:scatterChart>
        <c:scatterStyle val="lineMarker"/>
        <c:varyColors val="0"/>
        <c:ser>
          <c:idx val="0"/>
          <c:order val="0"/>
          <c:tx>
            <c:v>Onshore</c:v>
          </c:tx>
          <c:spPr>
            <a:ln w="9525" cap="rnd">
              <a:solidFill>
                <a:schemeClr val="accent1">
                  <a:alpha val="50000"/>
                </a:schemeClr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lt1"/>
              </a:solidFill>
              <a:ln w="15875">
                <a:solidFill>
                  <a:schemeClr val="accent1"/>
                </a:solidFill>
                <a:round/>
              </a:ln>
              <a:effectLst/>
            </c:spPr>
          </c:marker>
          <c:dLbls>
            <c:dLbl>
              <c:idx val="0"/>
              <c:layout>
                <c:manualLayout>
                  <c:x val="-1.3194218245185631E-2"/>
                  <c:y val="-4.566212028523490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868-4D41-813B-7ADC16988DD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strLit>
              <c:ptCount val="12"/>
              <c:pt idx="0">
                <c:v>Jan</c:v>
              </c:pt>
              <c:pt idx="1">
                <c:v>Feb</c:v>
              </c:pt>
              <c:pt idx="2">
                <c:v>Mar</c:v>
              </c:pt>
              <c:pt idx="3">
                <c:v>Apr</c:v>
              </c:pt>
              <c:pt idx="4">
                <c:v>May</c:v>
              </c:pt>
              <c:pt idx="5">
                <c:v>Jun</c:v>
              </c:pt>
              <c:pt idx="6">
                <c:v>Jul</c:v>
              </c:pt>
              <c:pt idx="7">
                <c:v>Aug</c:v>
              </c:pt>
              <c:pt idx="8">
                <c:v>Sep</c:v>
              </c:pt>
              <c:pt idx="9">
                <c:v>Oct</c:v>
              </c:pt>
              <c:pt idx="10">
                <c:v>Nov</c:v>
              </c:pt>
              <c:pt idx="11">
                <c:v>Dec</c:v>
              </c:pt>
            </c:strLit>
          </c:xVal>
          <c:yVal>
            <c:numRef>
              <c:f>Calculations!$H$3:$H$8426</c:f>
              <c:numCache>
                <c:formatCode>0.0</c:formatCode>
                <c:ptCount val="8424"/>
                <c:pt idx="0">
                  <c:v>15.538083153157574</c:v>
                </c:pt>
                <c:pt idx="1">
                  <c:v>16.113127754283216</c:v>
                </c:pt>
                <c:pt idx="2">
                  <c:v>17.284991590958359</c:v>
                </c:pt>
                <c:pt idx="3">
                  <c:v>18.151074499691966</c:v>
                </c:pt>
                <c:pt idx="4">
                  <c:v>18.43073097162593</c:v>
                </c:pt>
                <c:pt idx="5">
                  <c:v>18.709888028159437</c:v>
                </c:pt>
                <c:pt idx="6">
                  <c:v>19.120724156542472</c:v>
                </c:pt>
                <c:pt idx="7">
                  <c:v>19.544312456758682</c:v>
                </c:pt>
                <c:pt idx="8">
                  <c:v>20.288401967629035</c:v>
                </c:pt>
                <c:pt idx="9">
                  <c:v>21.795070752160822</c:v>
                </c:pt>
                <c:pt idx="10">
                  <c:v>23.763419138668198</c:v>
                </c:pt>
                <c:pt idx="11">
                  <c:v>23.355523187202241</c:v>
                </c:pt>
                <c:pt idx="12">
                  <c:v>22.667109641619035</c:v>
                </c:pt>
                <c:pt idx="13">
                  <c:v>22.446700167074997</c:v>
                </c:pt>
                <c:pt idx="14">
                  <c:v>20.405564388645526</c:v>
                </c:pt>
                <c:pt idx="15">
                  <c:v>19.37049952835191</c:v>
                </c:pt>
                <c:pt idx="16">
                  <c:v>15.801295512348846</c:v>
                </c:pt>
                <c:pt idx="17">
                  <c:v>13.390988884207156</c:v>
                </c:pt>
                <c:pt idx="18">
                  <c:v>11.479881716709409</c:v>
                </c:pt>
                <c:pt idx="19">
                  <c:v>12.549527766367586</c:v>
                </c:pt>
                <c:pt idx="20">
                  <c:v>13.699187059515733</c:v>
                </c:pt>
                <c:pt idx="21">
                  <c:v>13.402773806352673</c:v>
                </c:pt>
                <c:pt idx="22">
                  <c:v>12.951562329636596</c:v>
                </c:pt>
                <c:pt idx="23">
                  <c:v>12.669562818529213</c:v>
                </c:pt>
                <c:pt idx="24">
                  <c:v>18.948749174498609</c:v>
                </c:pt>
                <c:pt idx="25">
                  <c:v>16.42694613096651</c:v>
                </c:pt>
                <c:pt idx="26">
                  <c:v>18.155167227632905</c:v>
                </c:pt>
                <c:pt idx="27">
                  <c:v>16.894932684184631</c:v>
                </c:pt>
                <c:pt idx="28">
                  <c:v>16.076804145714693</c:v>
                </c:pt>
                <c:pt idx="29">
                  <c:v>16.643387834472996</c:v>
                </c:pt>
                <c:pt idx="30">
                  <c:v>18.144785698391555</c:v>
                </c:pt>
                <c:pt idx="31">
                  <c:v>19.059648842848269</c:v>
                </c:pt>
                <c:pt idx="32">
                  <c:v>18.88925283156161</c:v>
                </c:pt>
                <c:pt idx="33">
                  <c:v>18.898231634557042</c:v>
                </c:pt>
                <c:pt idx="34">
                  <c:v>21.316394247713919</c:v>
                </c:pt>
                <c:pt idx="35">
                  <c:v>23.239399840650666</c:v>
                </c:pt>
                <c:pt idx="36">
                  <c:v>23.729713935387309</c:v>
                </c:pt>
                <c:pt idx="37">
                  <c:v>22.338979532555953</c:v>
                </c:pt>
                <c:pt idx="38">
                  <c:v>22.002562659814444</c:v>
                </c:pt>
                <c:pt idx="39">
                  <c:v>18.948749174498609</c:v>
                </c:pt>
                <c:pt idx="40">
                  <c:v>19.615095613336806</c:v>
                </c:pt>
                <c:pt idx="41">
                  <c:v>18.058341993230712</c:v>
                </c:pt>
                <c:pt idx="42">
                  <c:v>16.501588373124616</c:v>
                </c:pt>
                <c:pt idx="43">
                  <c:v>15.655895738832584</c:v>
                </c:pt>
                <c:pt idx="44">
                  <c:v>16.391181477383899</c:v>
                </c:pt>
                <c:pt idx="45">
                  <c:v>16.243173380376124</c:v>
                </c:pt>
                <c:pt idx="46">
                  <c:v>21.313139230618244</c:v>
                </c:pt>
                <c:pt idx="47">
                  <c:v>19.118972962796878</c:v>
                </c:pt>
                <c:pt idx="48">
                  <c:v>21.546232749482467</c:v>
                </c:pt>
                <c:pt idx="49">
                  <c:v>20.779456492821826</c:v>
                </c:pt>
                <c:pt idx="50">
                  <c:v>19.414390418683709</c:v>
                </c:pt>
                <c:pt idx="51">
                  <c:v>17.790142273745278</c:v>
                </c:pt>
                <c:pt idx="52">
                  <c:v>16.974611445049625</c:v>
                </c:pt>
                <c:pt idx="53">
                  <c:v>18.032062922861321</c:v>
                </c:pt>
                <c:pt idx="54">
                  <c:v>15.753189866109135</c:v>
                </c:pt>
                <c:pt idx="55">
                  <c:v>17.547273312188693</c:v>
                </c:pt>
                <c:pt idx="56">
                  <c:v>15.559542005076093</c:v>
                </c:pt>
                <c:pt idx="57">
                  <c:v>16.095014361832732</c:v>
                </c:pt>
                <c:pt idx="58">
                  <c:v>16.308087951694318</c:v>
                </c:pt>
                <c:pt idx="59">
                  <c:v>14.477808666986693</c:v>
                </c:pt>
                <c:pt idx="60">
                  <c:v>13.37267445265838</c:v>
                </c:pt>
                <c:pt idx="61">
                  <c:v>11.657705165922055</c:v>
                </c:pt>
                <c:pt idx="62">
                  <c:v>12.434885510316859</c:v>
                </c:pt>
                <c:pt idx="63">
                  <c:v>11.671189469589232</c:v>
                </c:pt>
                <c:pt idx="64">
                  <c:v>9.3511564181239422</c:v>
                </c:pt>
                <c:pt idx="65">
                  <c:v>8.8902747886296734</c:v>
                </c:pt>
                <c:pt idx="66">
                  <c:v>9.3581839880312359</c:v>
                </c:pt>
                <c:pt idx="67">
                  <c:v>9.0563459398427124</c:v>
                </c:pt>
                <c:pt idx="68">
                  <c:v>8.7077880156845264</c:v>
                </c:pt>
                <c:pt idx="69">
                  <c:v>9.1848463586259665</c:v>
                </c:pt>
                <c:pt idx="70">
                  <c:v>7.6074616962326438</c:v>
                </c:pt>
                <c:pt idx="71">
                  <c:v>11.098454409182922</c:v>
                </c:pt>
                <c:pt idx="72">
                  <c:v>3.2015833542153742</c:v>
                </c:pt>
                <c:pt idx="73">
                  <c:v>3.4729760109325185</c:v>
                </c:pt>
                <c:pt idx="74">
                  <c:v>6.6822026474537504</c:v>
                </c:pt>
                <c:pt idx="75">
                  <c:v>6.3116925636902339</c:v>
                </c:pt>
                <c:pt idx="76">
                  <c:v>6.322075609695232</c:v>
                </c:pt>
                <c:pt idx="77">
                  <c:v>2.0638531459632423</c:v>
                </c:pt>
                <c:pt idx="78">
                  <c:v>2.8984305737023215</c:v>
                </c:pt>
                <c:pt idx="79">
                  <c:v>5.1049973481182098</c:v>
                </c:pt>
                <c:pt idx="80">
                  <c:v>7.0342316677919934</c:v>
                </c:pt>
                <c:pt idx="81">
                  <c:v>9.6701234542989436</c:v>
                </c:pt>
                <c:pt idx="82">
                  <c:v>11.229820785637482</c:v>
                </c:pt>
                <c:pt idx="83">
                  <c:v>11.004463790316123</c:v>
                </c:pt>
                <c:pt idx="84">
                  <c:v>10.189879629092557</c:v>
                </c:pt>
                <c:pt idx="85">
                  <c:v>9.5594107279536846</c:v>
                </c:pt>
                <c:pt idx="86">
                  <c:v>7.5588191064570127</c:v>
                </c:pt>
                <c:pt idx="87">
                  <c:v>4.9091024916066726</c:v>
                </c:pt>
                <c:pt idx="88">
                  <c:v>4.4240083151851026</c:v>
                </c:pt>
                <c:pt idx="89">
                  <c:v>4.4017855161264494</c:v>
                </c:pt>
                <c:pt idx="90">
                  <c:v>4.3784529759805348</c:v>
                </c:pt>
                <c:pt idx="91">
                  <c:v>6.502540032781309</c:v>
                </c:pt>
                <c:pt idx="92">
                  <c:v>7.261822591108209</c:v>
                </c:pt>
                <c:pt idx="93">
                  <c:v>9.073668164554352</c:v>
                </c:pt>
                <c:pt idx="94">
                  <c:v>11.573598712533835</c:v>
                </c:pt>
                <c:pt idx="95">
                  <c:v>12.715786809040221</c:v>
                </c:pt>
                <c:pt idx="96">
                  <c:v>11.62597329889366</c:v>
                </c:pt>
                <c:pt idx="97">
                  <c:v>10.444140204768681</c:v>
                </c:pt>
                <c:pt idx="98">
                  <c:v>10.299531943659229</c:v>
                </c:pt>
                <c:pt idx="99">
                  <c:v>11.409709671346524</c:v>
                </c:pt>
                <c:pt idx="100">
                  <c:v>12.730854267164831</c:v>
                </c:pt>
                <c:pt idx="101">
                  <c:v>12.99309748525703</c:v>
                </c:pt>
                <c:pt idx="102">
                  <c:v>11.444018660365488</c:v>
                </c:pt>
                <c:pt idx="103">
                  <c:v>11.778244480220284</c:v>
                </c:pt>
                <c:pt idx="104">
                  <c:v>12.415035473979973</c:v>
                </c:pt>
                <c:pt idx="105">
                  <c:v>12.42785770526295</c:v>
                </c:pt>
                <c:pt idx="106">
                  <c:v>12.253635644519504</c:v>
                </c:pt>
                <c:pt idx="107">
                  <c:v>11.303168196569587</c:v>
                </c:pt>
                <c:pt idx="108">
                  <c:v>9.7230211075969049</c:v>
                </c:pt>
                <c:pt idx="109">
                  <c:v>8.9833169999818683</c:v>
                </c:pt>
                <c:pt idx="110">
                  <c:v>10.674085364247167</c:v>
                </c:pt>
                <c:pt idx="111">
                  <c:v>8.8667002244841573</c:v>
                </c:pt>
                <c:pt idx="112">
                  <c:v>8.3935477194638803</c:v>
                </c:pt>
                <c:pt idx="113">
                  <c:v>7.0133673135929557</c:v>
                </c:pt>
                <c:pt idx="114">
                  <c:v>7.3083220845923709</c:v>
                </c:pt>
                <c:pt idx="115">
                  <c:v>6.2077317999233523</c:v>
                </c:pt>
                <c:pt idx="116">
                  <c:v>7.4666949258813959</c:v>
                </c:pt>
                <c:pt idx="117">
                  <c:v>7.0000264930138085</c:v>
                </c:pt>
                <c:pt idx="118">
                  <c:v>7.2998107974250752</c:v>
                </c:pt>
                <c:pt idx="119">
                  <c:v>6.8523247341997662</c:v>
                </c:pt>
                <c:pt idx="120">
                  <c:v>6.7784143388450318</c:v>
                </c:pt>
                <c:pt idx="121">
                  <c:v>6.1928952693155317</c:v>
                </c:pt>
                <c:pt idx="122">
                  <c:v>5.0751025327168406</c:v>
                </c:pt>
                <c:pt idx="123">
                  <c:v>4.4155388084550262</c:v>
                </c:pt>
                <c:pt idx="124">
                  <c:v>5.5742205620222167</c:v>
                </c:pt>
                <c:pt idx="125">
                  <c:v>6.3539494759971102</c:v>
                </c:pt>
                <c:pt idx="126">
                  <c:v>6.3887691364504304</c:v>
                </c:pt>
                <c:pt idx="127">
                  <c:v>6.5503054173963644</c:v>
                </c:pt>
                <c:pt idx="128">
                  <c:v>6.1019591025312039</c:v>
                </c:pt>
                <c:pt idx="129">
                  <c:v>6.2486088469099892</c:v>
                </c:pt>
                <c:pt idx="130">
                  <c:v>6.2426583154019335</c:v>
                </c:pt>
                <c:pt idx="131">
                  <c:v>5.4654056874746342</c:v>
                </c:pt>
                <c:pt idx="132">
                  <c:v>5.3056768093497535</c:v>
                </c:pt>
                <c:pt idx="133">
                  <c:v>5.4434542138469846</c:v>
                </c:pt>
                <c:pt idx="134">
                  <c:v>4.8235091157138976</c:v>
                </c:pt>
                <c:pt idx="135">
                  <c:v>4.3759149032545368</c:v>
                </c:pt>
                <c:pt idx="136">
                  <c:v>3.6345201860667533</c:v>
                </c:pt>
                <c:pt idx="137">
                  <c:v>2.8699704291773522</c:v>
                </c:pt>
                <c:pt idx="138">
                  <c:v>3.8777412410005829</c:v>
                </c:pt>
                <c:pt idx="139">
                  <c:v>5.29165173393441</c:v>
                </c:pt>
                <c:pt idx="140">
                  <c:v>6.1651478377670932</c:v>
                </c:pt>
                <c:pt idx="141">
                  <c:v>6.1693834834119121</c:v>
                </c:pt>
                <c:pt idx="142">
                  <c:v>6.600949760741166</c:v>
                </c:pt>
                <c:pt idx="143">
                  <c:v>6.5917340812976795</c:v>
                </c:pt>
                <c:pt idx="144">
                  <c:v>6.7784143388450318</c:v>
                </c:pt>
                <c:pt idx="145">
                  <c:v>6.1928952693155317</c:v>
                </c:pt>
                <c:pt idx="146">
                  <c:v>5.0751025327168406</c:v>
                </c:pt>
                <c:pt idx="147">
                  <c:v>4.4155388084550262</c:v>
                </c:pt>
                <c:pt idx="148">
                  <c:v>5.5742205620222167</c:v>
                </c:pt>
                <c:pt idx="149">
                  <c:v>6.3539494759971102</c:v>
                </c:pt>
                <c:pt idx="150">
                  <c:v>6.3887691364504304</c:v>
                </c:pt>
                <c:pt idx="151">
                  <c:v>6.5503054173963644</c:v>
                </c:pt>
                <c:pt idx="152">
                  <c:v>6.1019591025312039</c:v>
                </c:pt>
                <c:pt idx="153">
                  <c:v>6.2486088469099892</c:v>
                </c:pt>
                <c:pt idx="154">
                  <c:v>6.2426583154019335</c:v>
                </c:pt>
                <c:pt idx="155">
                  <c:v>5.4654056874746342</c:v>
                </c:pt>
                <c:pt idx="156">
                  <c:v>5.3056768093497535</c:v>
                </c:pt>
                <c:pt idx="157">
                  <c:v>5.4462424079975227</c:v>
                </c:pt>
                <c:pt idx="158">
                  <c:v>4.8235091157138976</c:v>
                </c:pt>
                <c:pt idx="159">
                  <c:v>4.3759149032545368</c:v>
                </c:pt>
                <c:pt idx="160">
                  <c:v>3.6363534608494765</c:v>
                </c:pt>
                <c:pt idx="161">
                  <c:v>2.7203265105376704</c:v>
                </c:pt>
                <c:pt idx="162">
                  <c:v>3.8777412410005829</c:v>
                </c:pt>
                <c:pt idx="163">
                  <c:v>5.1446614079917872</c:v>
                </c:pt>
                <c:pt idx="164">
                  <c:v>6.3162735663502909</c:v>
                </c:pt>
                <c:pt idx="165">
                  <c:v>6.4675743414753901</c:v>
                </c:pt>
                <c:pt idx="166">
                  <c:v>6.6100537322270485</c:v>
                </c:pt>
                <c:pt idx="167">
                  <c:v>6.5963560555857628</c:v>
                </c:pt>
                <c:pt idx="168">
                  <c:v>5.6713619241469946</c:v>
                </c:pt>
                <c:pt idx="169">
                  <c:v>5.2429577370464395</c:v>
                </c:pt>
                <c:pt idx="170">
                  <c:v>5.5259423876304048</c:v>
                </c:pt>
                <c:pt idx="171">
                  <c:v>6.2290349016340203</c:v>
                </c:pt>
                <c:pt idx="172">
                  <c:v>7.2316318726423177</c:v>
                </c:pt>
                <c:pt idx="173">
                  <c:v>7.4051218808075427</c:v>
                </c:pt>
                <c:pt idx="174">
                  <c:v>7.2818857458978323</c:v>
                </c:pt>
                <c:pt idx="175">
                  <c:v>6.728679561069784</c:v>
                </c:pt>
                <c:pt idx="176">
                  <c:v>6.1983373367526502</c:v>
                </c:pt>
                <c:pt idx="177">
                  <c:v>6.0854625596476675</c:v>
                </c:pt>
                <c:pt idx="178">
                  <c:v>5.6607564173533786</c:v>
                </c:pt>
                <c:pt idx="179">
                  <c:v>5.091423404386334</c:v>
                </c:pt>
                <c:pt idx="180">
                  <c:v>4.9499999999999993</c:v>
                </c:pt>
                <c:pt idx="181">
                  <c:v>4.6421801628228341</c:v>
                </c:pt>
                <c:pt idx="182">
                  <c:v>4.6288785893636177</c:v>
                </c:pt>
                <c:pt idx="183">
                  <c:v>4.7612404921625444</c:v>
                </c:pt>
                <c:pt idx="184">
                  <c:v>5.0433545609272894</c:v>
                </c:pt>
                <c:pt idx="185">
                  <c:v>5.9333583069732816</c:v>
                </c:pt>
                <c:pt idx="186">
                  <c:v>6.5185342977039493</c:v>
                </c:pt>
                <c:pt idx="187">
                  <c:v>7.383782949695723</c:v>
                </c:pt>
                <c:pt idx="188">
                  <c:v>8.1221612446652962</c:v>
                </c:pt>
                <c:pt idx="189">
                  <c:v>8.4175125626531244</c:v>
                </c:pt>
                <c:pt idx="190">
                  <c:v>8.5817363815676053</c:v>
                </c:pt>
                <c:pt idx="191">
                  <c:v>8.1583676720882625</c:v>
                </c:pt>
                <c:pt idx="192">
                  <c:v>8.229875066661938</c:v>
                </c:pt>
                <c:pt idx="193">
                  <c:v>6.7246553663650941</c:v>
                </c:pt>
                <c:pt idx="194">
                  <c:v>5.3565057539373839</c:v>
                </c:pt>
                <c:pt idx="195">
                  <c:v>4.1283905046154361</c:v>
                </c:pt>
                <c:pt idx="196">
                  <c:v>6.2515648204542318</c:v>
                </c:pt>
                <c:pt idx="197">
                  <c:v>6.5565192019398051</c:v>
                </c:pt>
                <c:pt idx="198">
                  <c:v>6.8806508410257257</c:v>
                </c:pt>
                <c:pt idx="199">
                  <c:v>6.0903983564896915</c:v>
                </c:pt>
                <c:pt idx="200">
                  <c:v>6.7830596939726684</c:v>
                </c:pt>
                <c:pt idx="201">
                  <c:v>7.3741740779478508</c:v>
                </c:pt>
                <c:pt idx="202">
                  <c:v>7.683385099003595</c:v>
                </c:pt>
                <c:pt idx="203">
                  <c:v>7.703604836212893</c:v>
                </c:pt>
                <c:pt idx="204">
                  <c:v>8.3499253558640252</c:v>
                </c:pt>
                <c:pt idx="205">
                  <c:v>8.5306303110278225</c:v>
                </c:pt>
                <c:pt idx="206">
                  <c:v>8.077469972834864</c:v>
                </c:pt>
                <c:pt idx="207">
                  <c:v>7.7464666135502211</c:v>
                </c:pt>
                <c:pt idx="208">
                  <c:v>8.3540326224561223</c:v>
                </c:pt>
                <c:pt idx="209">
                  <c:v>8.8724533070504261</c:v>
                </c:pt>
                <c:pt idx="210">
                  <c:v>9.1950215096105481</c:v>
                </c:pt>
                <c:pt idx="211">
                  <c:v>9.8468703607500512</c:v>
                </c:pt>
                <c:pt idx="212">
                  <c:v>9.8553145647418674</c:v>
                </c:pt>
                <c:pt idx="213">
                  <c:v>9.6804200963921918</c:v>
                </c:pt>
                <c:pt idx="214">
                  <c:v>11.124494182123213</c:v>
                </c:pt>
                <c:pt idx="215">
                  <c:v>7.7348444668457725</c:v>
                </c:pt>
                <c:pt idx="216">
                  <c:v>8.4762497922779314</c:v>
                </c:pt>
                <c:pt idx="217">
                  <c:v>8.4411409524993193</c:v>
                </c:pt>
                <c:pt idx="218">
                  <c:v>8.5259138180029606</c:v>
                </c:pt>
                <c:pt idx="219">
                  <c:v>9.6595412392341622</c:v>
                </c:pt>
                <c:pt idx="220">
                  <c:v>11.740057813838444</c:v>
                </c:pt>
                <c:pt idx="221">
                  <c:v>13.977686251157236</c:v>
                </c:pt>
                <c:pt idx="222">
                  <c:v>15.510964964002332</c:v>
                </c:pt>
                <c:pt idx="223">
                  <c:v>15.732386856229885</c:v>
                </c:pt>
                <c:pt idx="224">
                  <c:v>16.023008949098166</c:v>
                </c:pt>
                <c:pt idx="225">
                  <c:v>16.01392051282323</c:v>
                </c:pt>
                <c:pt idx="226">
                  <c:v>17.470283708243333</c:v>
                </c:pt>
                <c:pt idx="227">
                  <c:v>17.768921036589372</c:v>
                </c:pt>
                <c:pt idx="228">
                  <c:v>18.835944540556017</c:v>
                </c:pt>
                <c:pt idx="229">
                  <c:v>21.450000000000003</c:v>
                </c:pt>
                <c:pt idx="230">
                  <c:v>20.489026930676253</c:v>
                </c:pt>
                <c:pt idx="231">
                  <c:v>18.350279839133478</c:v>
                </c:pt>
                <c:pt idx="232">
                  <c:v>18.781062130921182</c:v>
                </c:pt>
                <c:pt idx="233">
                  <c:v>18.996334296252211</c:v>
                </c:pt>
                <c:pt idx="234">
                  <c:v>18.857513874913334</c:v>
                </c:pt>
                <c:pt idx="235">
                  <c:v>18.088486423867288</c:v>
                </c:pt>
                <c:pt idx="236">
                  <c:v>18.269225156915667</c:v>
                </c:pt>
                <c:pt idx="237">
                  <c:v>18.098869683830848</c:v>
                </c:pt>
                <c:pt idx="238">
                  <c:v>19.542966816014058</c:v>
                </c:pt>
                <c:pt idx="239">
                  <c:v>22.512486616932698</c:v>
                </c:pt>
                <c:pt idx="240">
                  <c:v>15.752943046519245</c:v>
                </c:pt>
                <c:pt idx="241">
                  <c:v>16.557364099748437</c:v>
                </c:pt>
                <c:pt idx="242">
                  <c:v>14.021436078823969</c:v>
                </c:pt>
                <c:pt idx="243">
                  <c:v>13.237445509249547</c:v>
                </c:pt>
                <c:pt idx="244">
                  <c:v>11.680098978749601</c:v>
                </c:pt>
                <c:pt idx="245">
                  <c:v>10.745691060449634</c:v>
                </c:pt>
                <c:pt idx="246">
                  <c:v>10.553144059869698</c:v>
                </c:pt>
                <c:pt idx="247">
                  <c:v>10.617784894988008</c:v>
                </c:pt>
                <c:pt idx="248">
                  <c:v>7.6924339115543026</c:v>
                </c:pt>
                <c:pt idx="249">
                  <c:v>6.1857561959623757</c:v>
                </c:pt>
                <c:pt idx="250">
                  <c:v>5.0966202508000142</c:v>
                </c:pt>
                <c:pt idx="251">
                  <c:v>6.6573624145141963</c:v>
                </c:pt>
                <c:pt idx="252">
                  <c:v>7.1218295597128609</c:v>
                </c:pt>
                <c:pt idx="253">
                  <c:v>7.2883168295718344</c:v>
                </c:pt>
                <c:pt idx="254">
                  <c:v>7.0212595240568723</c:v>
                </c:pt>
                <c:pt idx="255">
                  <c:v>8.2601881693428147</c:v>
                </c:pt>
                <c:pt idx="256">
                  <c:v>10.917881319369775</c:v>
                </c:pt>
                <c:pt idx="257">
                  <c:v>10.011531996171168</c:v>
                </c:pt>
                <c:pt idx="258">
                  <c:v>8.4832862154365802</c:v>
                </c:pt>
                <c:pt idx="259">
                  <c:v>7.7031246532212876</c:v>
                </c:pt>
                <c:pt idx="260">
                  <c:v>7.5406988581658476</c:v>
                </c:pt>
                <c:pt idx="261">
                  <c:v>6.8903839260403057</c:v>
                </c:pt>
                <c:pt idx="262">
                  <c:v>6.6991305709936739</c:v>
                </c:pt>
                <c:pt idx="263">
                  <c:v>6.3875431025753633</c:v>
                </c:pt>
                <c:pt idx="264">
                  <c:v>7.6761311107539285</c:v>
                </c:pt>
                <c:pt idx="265">
                  <c:v>6.401899716095711</c:v>
                </c:pt>
                <c:pt idx="266">
                  <c:v>5.1233925709321886</c:v>
                </c:pt>
                <c:pt idx="267">
                  <c:v>4.9462542794212316</c:v>
                </c:pt>
                <c:pt idx="268">
                  <c:v>4.9360026571781663</c:v>
                </c:pt>
                <c:pt idx="269">
                  <c:v>5.0902527402149831</c:v>
                </c:pt>
                <c:pt idx="270">
                  <c:v>5.0640199952110247</c:v>
                </c:pt>
                <c:pt idx="271">
                  <c:v>5.9409746808943771</c:v>
                </c:pt>
                <c:pt idx="272">
                  <c:v>7.5833229790351595</c:v>
                </c:pt>
                <c:pt idx="273">
                  <c:v>9.5406154884252281</c:v>
                </c:pt>
                <c:pt idx="274">
                  <c:v>10.433287243206721</c:v>
                </c:pt>
                <c:pt idx="275">
                  <c:v>10.870022301758446</c:v>
                </c:pt>
                <c:pt idx="276">
                  <c:v>11.88897453383429</c:v>
                </c:pt>
                <c:pt idx="277">
                  <c:v>13.66511283427481</c:v>
                </c:pt>
                <c:pt idx="278">
                  <c:v>15.133057833135414</c:v>
                </c:pt>
                <c:pt idx="279">
                  <c:v>16.126415730686155</c:v>
                </c:pt>
                <c:pt idx="280">
                  <c:v>16.684334703778379</c:v>
                </c:pt>
                <c:pt idx="281">
                  <c:v>17.238565903864043</c:v>
                </c:pt>
                <c:pt idx="282">
                  <c:v>18.233703244440161</c:v>
                </c:pt>
                <c:pt idx="283">
                  <c:v>19.111157372813853</c:v>
                </c:pt>
                <c:pt idx="284">
                  <c:v>19.987425381209221</c:v>
                </c:pt>
                <c:pt idx="285">
                  <c:v>20.849163614485644</c:v>
                </c:pt>
                <c:pt idx="286">
                  <c:v>20.687982882641663</c:v>
                </c:pt>
                <c:pt idx="287">
                  <c:v>21.292762840325764</c:v>
                </c:pt>
                <c:pt idx="288">
                  <c:v>20.09689765742333</c:v>
                </c:pt>
                <c:pt idx="289">
                  <c:v>18.483301076671673</c:v>
                </c:pt>
                <c:pt idx="290">
                  <c:v>18.119119215560772</c:v>
                </c:pt>
                <c:pt idx="291">
                  <c:v>21.401781619941328</c:v>
                </c:pt>
                <c:pt idx="292">
                  <c:v>22.362403372819813</c:v>
                </c:pt>
                <c:pt idx="293">
                  <c:v>15.574327334062206</c:v>
                </c:pt>
                <c:pt idx="294">
                  <c:v>11.292872921594828</c:v>
                </c:pt>
                <c:pt idx="295">
                  <c:v>12.720827748893269</c:v>
                </c:pt>
                <c:pt idx="296">
                  <c:v>11.803949374559696</c:v>
                </c:pt>
                <c:pt idx="297">
                  <c:v>10.704111154556534</c:v>
                </c:pt>
                <c:pt idx="298">
                  <c:v>10.544798817252866</c:v>
                </c:pt>
                <c:pt idx="299">
                  <c:v>10.063454812637739</c:v>
                </c:pt>
                <c:pt idx="300">
                  <c:v>9.7177552313195132</c:v>
                </c:pt>
                <c:pt idx="301">
                  <c:v>9.9745848390520191</c:v>
                </c:pt>
                <c:pt idx="302">
                  <c:v>11.582787130857541</c:v>
                </c:pt>
                <c:pt idx="303">
                  <c:v>13.901387849882704</c:v>
                </c:pt>
                <c:pt idx="304">
                  <c:v>14.431148937484599</c:v>
                </c:pt>
                <c:pt idx="305">
                  <c:v>15.35902971289512</c:v>
                </c:pt>
                <c:pt idx="306">
                  <c:v>15.038604834263044</c:v>
                </c:pt>
                <c:pt idx="307">
                  <c:v>14.258657920244675</c:v>
                </c:pt>
                <c:pt idx="308">
                  <c:v>14.437487930121414</c:v>
                </c:pt>
                <c:pt idx="309">
                  <c:v>12.890232715082609</c:v>
                </c:pt>
                <c:pt idx="310">
                  <c:v>12.19593840504216</c:v>
                </c:pt>
                <c:pt idx="311">
                  <c:v>13.072233796391863</c:v>
                </c:pt>
                <c:pt idx="312">
                  <c:v>13.37267445265838</c:v>
                </c:pt>
                <c:pt idx="313">
                  <c:v>13.081710856199553</c:v>
                </c:pt>
                <c:pt idx="314">
                  <c:v>13.206934981658021</c:v>
                </c:pt>
                <c:pt idx="315">
                  <c:v>11.497802219325807</c:v>
                </c:pt>
                <c:pt idx="316">
                  <c:v>10.716743511113409</c:v>
                </c:pt>
                <c:pt idx="317">
                  <c:v>10.201649451306288</c:v>
                </c:pt>
                <c:pt idx="318">
                  <c:v>11.231586505230526</c:v>
                </c:pt>
                <c:pt idx="319">
                  <c:v>11.953527962493711</c:v>
                </c:pt>
                <c:pt idx="320">
                  <c:v>11.67286258180029</c:v>
                </c:pt>
                <c:pt idx="321">
                  <c:v>10.783840993617094</c:v>
                </c:pt>
                <c:pt idx="322">
                  <c:v>12.753569333342096</c:v>
                </c:pt>
                <c:pt idx="323">
                  <c:v>13.032106701298895</c:v>
                </c:pt>
                <c:pt idx="324">
                  <c:v>14.431148937484599</c:v>
                </c:pt>
                <c:pt idx="325">
                  <c:v>14.865284773870384</c:v>
                </c:pt>
                <c:pt idx="326">
                  <c:v>15.62451626020999</c:v>
                </c:pt>
                <c:pt idx="327">
                  <c:v>16.651112919090274</c:v>
                </c:pt>
                <c:pt idx="328">
                  <c:v>15.842599149051674</c:v>
                </c:pt>
                <c:pt idx="329">
                  <c:v>13.82212670260922</c:v>
                </c:pt>
                <c:pt idx="330">
                  <c:v>13.37950789152087</c:v>
                </c:pt>
                <c:pt idx="331">
                  <c:v>13.043315523940475</c:v>
                </c:pt>
                <c:pt idx="332">
                  <c:v>13.1684594987175</c:v>
                </c:pt>
                <c:pt idx="333">
                  <c:v>15.876741457053704</c:v>
                </c:pt>
                <c:pt idx="334">
                  <c:v>18.199975149684384</c:v>
                </c:pt>
                <c:pt idx="335">
                  <c:v>18.88925283156161</c:v>
                </c:pt>
                <c:pt idx="336">
                  <c:v>19.309062525263073</c:v>
                </c:pt>
                <c:pt idx="337">
                  <c:v>18.387867506389597</c:v>
                </c:pt>
                <c:pt idx="338">
                  <c:v>18.387867506389597</c:v>
                </c:pt>
                <c:pt idx="339">
                  <c:v>19.946054617503741</c:v>
                </c:pt>
                <c:pt idx="340">
                  <c:v>22.261669848446779</c:v>
                </c:pt>
                <c:pt idx="341">
                  <c:v>24.266652654195983</c:v>
                </c:pt>
                <c:pt idx="342">
                  <c:v>24.594763119023249</c:v>
                </c:pt>
                <c:pt idx="343">
                  <c:v>25.217457623869102</c:v>
                </c:pt>
                <c:pt idx="344">
                  <c:v>24.758958394344209</c:v>
                </c:pt>
                <c:pt idx="345">
                  <c:v>23.700019563533054</c:v>
                </c:pt>
                <c:pt idx="346">
                  <c:v>23.863839929308043</c:v>
                </c:pt>
                <c:pt idx="347">
                  <c:v>21.139051410872341</c:v>
                </c:pt>
                <c:pt idx="348">
                  <c:v>16.602230595749205</c:v>
                </c:pt>
                <c:pt idx="349">
                  <c:v>14.357243945176215</c:v>
                </c:pt>
                <c:pt idx="350">
                  <c:v>16.003697683656192</c:v>
                </c:pt>
                <c:pt idx="351">
                  <c:v>17.374789120439587</c:v>
                </c:pt>
                <c:pt idx="352">
                  <c:v>15.680686353459121</c:v>
                </c:pt>
                <c:pt idx="353">
                  <c:v>15.8359406737904</c:v>
                </c:pt>
                <c:pt idx="354">
                  <c:v>16.482598743974282</c:v>
                </c:pt>
                <c:pt idx="355">
                  <c:v>15.829716089804547</c:v>
                </c:pt>
                <c:pt idx="356">
                  <c:v>15.953131913760906</c:v>
                </c:pt>
                <c:pt idx="357">
                  <c:v>14.690209814636514</c:v>
                </c:pt>
                <c:pt idx="358">
                  <c:v>13.917040877024066</c:v>
                </c:pt>
                <c:pt idx="359">
                  <c:v>13.635330509655182</c:v>
                </c:pt>
                <c:pt idx="360">
                  <c:v>14.616644169184742</c:v>
                </c:pt>
                <c:pt idx="361">
                  <c:v>14.13918921565741</c:v>
                </c:pt>
                <c:pt idx="362">
                  <c:v>13.522937992469583</c:v>
                </c:pt>
                <c:pt idx="363">
                  <c:v>11.963929336325501</c:v>
                </c:pt>
                <c:pt idx="364">
                  <c:v>11.173917239862034</c:v>
                </c:pt>
                <c:pt idx="365">
                  <c:v>9.9440451626601583</c:v>
                </c:pt>
                <c:pt idx="366">
                  <c:v>9.4403449622288118</c:v>
                </c:pt>
                <c:pt idx="367">
                  <c:v>11.400060478966644</c:v>
                </c:pt>
                <c:pt idx="368">
                  <c:v>9.9126256551524072</c:v>
                </c:pt>
                <c:pt idx="369">
                  <c:v>8.8141258887819092</c:v>
                </c:pt>
                <c:pt idx="370">
                  <c:v>7.8733273247740518</c:v>
                </c:pt>
                <c:pt idx="371">
                  <c:v>9.3524530444615603</c:v>
                </c:pt>
                <c:pt idx="372">
                  <c:v>11.821260299854405</c:v>
                </c:pt>
                <c:pt idx="373">
                  <c:v>12.34517196003609</c:v>
                </c:pt>
                <c:pt idx="374">
                  <c:v>13.248718935015287</c:v>
                </c:pt>
                <c:pt idx="375">
                  <c:v>13.25993286129461</c:v>
                </c:pt>
                <c:pt idx="376">
                  <c:v>12.632499449665739</c:v>
                </c:pt>
                <c:pt idx="377">
                  <c:v>14.036757556350409</c:v>
                </c:pt>
                <c:pt idx="378">
                  <c:v>15.953131913760906</c:v>
                </c:pt>
                <c:pt idx="379">
                  <c:v>15.674522794806464</c:v>
                </c:pt>
                <c:pt idx="380">
                  <c:v>14.547416827041122</c:v>
                </c:pt>
                <c:pt idx="381">
                  <c:v>14.523645182216418</c:v>
                </c:pt>
                <c:pt idx="382">
                  <c:v>15.437896715243241</c:v>
                </c:pt>
                <c:pt idx="383">
                  <c:v>18.216718123987025</c:v>
                </c:pt>
                <c:pt idx="384">
                  <c:v>11.177206691782596</c:v>
                </c:pt>
                <c:pt idx="385">
                  <c:v>11.974783160891475</c:v>
                </c:pt>
                <c:pt idx="386">
                  <c:v>11.836775517339712</c:v>
                </c:pt>
                <c:pt idx="387">
                  <c:v>11.385443854617247</c:v>
                </c:pt>
                <c:pt idx="388">
                  <c:v>9.9789859674095638</c:v>
                </c:pt>
                <c:pt idx="389">
                  <c:v>9.4886673355462232</c:v>
                </c:pt>
                <c:pt idx="390">
                  <c:v>10.416344173473327</c:v>
                </c:pt>
                <c:pt idx="391">
                  <c:v>11.762712796054597</c:v>
                </c:pt>
                <c:pt idx="392">
                  <c:v>12.237866630414381</c:v>
                </c:pt>
                <c:pt idx="393">
                  <c:v>10.751320799026583</c:v>
                </c:pt>
                <c:pt idx="394">
                  <c:v>9.8843544257939691</c:v>
                </c:pt>
                <c:pt idx="395">
                  <c:v>11.23641185780504</c:v>
                </c:pt>
                <c:pt idx="396">
                  <c:v>10.017812734922956</c:v>
                </c:pt>
                <c:pt idx="397">
                  <c:v>9.7498644691871341</c:v>
                </c:pt>
                <c:pt idx="398">
                  <c:v>9.733932409357811</c:v>
                </c:pt>
                <c:pt idx="399">
                  <c:v>8.0795366946613782</c:v>
                </c:pt>
                <c:pt idx="400">
                  <c:v>8.0636696837816046</c:v>
                </c:pt>
                <c:pt idx="401">
                  <c:v>6.502540032781309</c:v>
                </c:pt>
                <c:pt idx="402">
                  <c:v>7.27665194144575</c:v>
                </c:pt>
                <c:pt idx="403">
                  <c:v>6.8231051170459729</c:v>
                </c:pt>
                <c:pt idx="404">
                  <c:v>5.5847536458555824</c:v>
                </c:pt>
                <c:pt idx="405">
                  <c:v>4.9872834229994361</c:v>
                </c:pt>
                <c:pt idx="406">
                  <c:v>3.9021510770534058</c:v>
                </c:pt>
                <c:pt idx="407">
                  <c:v>4.2205390006751964</c:v>
                </c:pt>
                <c:pt idx="408">
                  <c:v>7.3296499802782771</c:v>
                </c:pt>
                <c:pt idx="409">
                  <c:v>8.4399621915508281</c:v>
                </c:pt>
                <c:pt idx="410">
                  <c:v>9.0878131984675949</c:v>
                </c:pt>
                <c:pt idx="411">
                  <c:v>9.5774348089055987</c:v>
                </c:pt>
                <c:pt idx="412">
                  <c:v>9.9053663686919826</c:v>
                </c:pt>
                <c:pt idx="413">
                  <c:v>5.5059375783076518</c:v>
                </c:pt>
                <c:pt idx="414">
                  <c:v>7.7288046191243707</c:v>
                </c:pt>
                <c:pt idx="415">
                  <c:v>8.3666710505310942</c:v>
                </c:pt>
                <c:pt idx="416">
                  <c:v>7.14818261761424</c:v>
                </c:pt>
                <c:pt idx="417">
                  <c:v>6.4564230094580228</c:v>
                </c:pt>
                <c:pt idx="418">
                  <c:v>6.0936080531305743</c:v>
                </c:pt>
                <c:pt idx="419">
                  <c:v>6.2362068885233395</c:v>
                </c:pt>
                <c:pt idx="420">
                  <c:v>6.743817569677816</c:v>
                </c:pt>
                <c:pt idx="421">
                  <c:v>6.8720543762940522</c:v>
                </c:pt>
                <c:pt idx="422">
                  <c:v>6.970057766434981</c:v>
                </c:pt>
                <c:pt idx="423">
                  <c:v>7.3459441383990498</c:v>
                </c:pt>
                <c:pt idx="424">
                  <c:v>7.2827586664903414</c:v>
                </c:pt>
                <c:pt idx="425">
                  <c:v>8.0131396371618688</c:v>
                </c:pt>
                <c:pt idx="426">
                  <c:v>8.9531803587404042</c:v>
                </c:pt>
                <c:pt idx="427">
                  <c:v>11.295479788232621</c:v>
                </c:pt>
                <c:pt idx="428">
                  <c:v>14.691299431056899</c:v>
                </c:pt>
                <c:pt idx="429">
                  <c:v>15.716684001282781</c:v>
                </c:pt>
                <c:pt idx="430">
                  <c:v>15.90987875172795</c:v>
                </c:pt>
                <c:pt idx="431">
                  <c:v>15.822469651547996</c:v>
                </c:pt>
                <c:pt idx="432">
                  <c:v>15.515670091530495</c:v>
                </c:pt>
                <c:pt idx="433">
                  <c:v>14.936277688988609</c:v>
                </c:pt>
                <c:pt idx="434">
                  <c:v>14.513552848734216</c:v>
                </c:pt>
                <c:pt idx="435">
                  <c:v>14.343036486307231</c:v>
                </c:pt>
                <c:pt idx="436">
                  <c:v>14.157462979689827</c:v>
                </c:pt>
                <c:pt idx="437">
                  <c:v>14.68629019495331</c:v>
                </c:pt>
                <c:pt idx="438">
                  <c:v>15.122360374930828</c:v>
                </c:pt>
                <c:pt idx="439">
                  <c:v>14.905508505378103</c:v>
                </c:pt>
                <c:pt idx="440">
                  <c:v>14.810412360097292</c:v>
                </c:pt>
                <c:pt idx="441">
                  <c:v>15.218094249158208</c:v>
                </c:pt>
                <c:pt idx="442">
                  <c:v>15.922635649582199</c:v>
                </c:pt>
                <c:pt idx="443">
                  <c:v>16.503030915536982</c:v>
                </c:pt>
                <c:pt idx="444">
                  <c:v>17.10146740514152</c:v>
                </c:pt>
                <c:pt idx="445">
                  <c:v>17.825737971268097</c:v>
                </c:pt>
                <c:pt idx="446">
                  <c:v>18.25016030391734</c:v>
                </c:pt>
                <c:pt idx="447">
                  <c:v>18.268028148326305</c:v>
                </c:pt>
                <c:pt idx="448">
                  <c:v>18.00224894719976</c:v>
                </c:pt>
                <c:pt idx="449">
                  <c:v>17.435248980358825</c:v>
                </c:pt>
                <c:pt idx="450">
                  <c:v>17.026348885445174</c:v>
                </c:pt>
                <c:pt idx="451">
                  <c:v>16.458803922596999</c:v>
                </c:pt>
                <c:pt idx="452">
                  <c:v>16.033145200460872</c:v>
                </c:pt>
                <c:pt idx="453">
                  <c:v>15.592499088125779</c:v>
                </c:pt>
                <c:pt idx="454">
                  <c:v>15.167249112995075</c:v>
                </c:pt>
                <c:pt idx="455">
                  <c:v>14.727712615704929</c:v>
                </c:pt>
                <c:pt idx="456">
                  <c:v>13.659690117958229</c:v>
                </c:pt>
                <c:pt idx="457">
                  <c:v>13.257269529543043</c:v>
                </c:pt>
                <c:pt idx="458">
                  <c:v>12.960254526865437</c:v>
                </c:pt>
                <c:pt idx="459">
                  <c:v>12.105732250368815</c:v>
                </c:pt>
                <c:pt idx="460">
                  <c:v>11.383075098298525</c:v>
                </c:pt>
                <c:pt idx="461">
                  <c:v>11.098498220841062</c:v>
                </c:pt>
                <c:pt idx="462">
                  <c:v>10.843769100791057</c:v>
                </c:pt>
                <c:pt idx="463">
                  <c:v>10.282324067600001</c:v>
                </c:pt>
                <c:pt idx="464">
                  <c:v>9.5509361126815477</c:v>
                </c:pt>
                <c:pt idx="465">
                  <c:v>9.1064600786388201</c:v>
                </c:pt>
                <c:pt idx="466">
                  <c:v>8.8136376960237346</c:v>
                </c:pt>
                <c:pt idx="467">
                  <c:v>8.5373063237238931</c:v>
                </c:pt>
                <c:pt idx="468">
                  <c:v>8.4105258305703181</c:v>
                </c:pt>
                <c:pt idx="469">
                  <c:v>8.2904012729915095</c:v>
                </c:pt>
                <c:pt idx="470">
                  <c:v>8.0186871979856829</c:v>
                </c:pt>
                <c:pt idx="471">
                  <c:v>7.7323055123433377</c:v>
                </c:pt>
                <c:pt idx="472">
                  <c:v>7.3027329838798183</c:v>
                </c:pt>
                <c:pt idx="473">
                  <c:v>6.5809843357670763</c:v>
                </c:pt>
                <c:pt idx="474">
                  <c:v>5.8604560722871009</c:v>
                </c:pt>
                <c:pt idx="475">
                  <c:v>4.4427918213168205</c:v>
                </c:pt>
                <c:pt idx="476">
                  <c:v>2.5949833630561208</c:v>
                </c:pt>
                <c:pt idx="477">
                  <c:v>1.165965950712091</c:v>
                </c:pt>
                <c:pt idx="478">
                  <c:v>0.45786137083388645</c:v>
                </c:pt>
                <c:pt idx="479">
                  <c:v>1.1088605178929989</c:v>
                </c:pt>
                <c:pt idx="480">
                  <c:v>3.0247342535746284</c:v>
                </c:pt>
                <c:pt idx="481">
                  <c:v>3.506532388782392</c:v>
                </c:pt>
                <c:pt idx="482">
                  <c:v>3.3421157921940723</c:v>
                </c:pt>
                <c:pt idx="483">
                  <c:v>3.9738573583705543</c:v>
                </c:pt>
                <c:pt idx="484">
                  <c:v>4.9245484956740215</c:v>
                </c:pt>
                <c:pt idx="485">
                  <c:v>6.3542561234503507</c:v>
                </c:pt>
                <c:pt idx="486">
                  <c:v>6.6822026474537504</c:v>
                </c:pt>
                <c:pt idx="487">
                  <c:v>6.3774127708544528</c:v>
                </c:pt>
                <c:pt idx="488">
                  <c:v>7.3448536228678662</c:v>
                </c:pt>
                <c:pt idx="489">
                  <c:v>8.1479626581175975</c:v>
                </c:pt>
                <c:pt idx="490">
                  <c:v>3.3862900861893381</c:v>
                </c:pt>
                <c:pt idx="491">
                  <c:v>4.2419936363266029</c:v>
                </c:pt>
                <c:pt idx="492">
                  <c:v>5.1671106504117965</c:v>
                </c:pt>
                <c:pt idx="493">
                  <c:v>5.7600577742295433</c:v>
                </c:pt>
                <c:pt idx="494">
                  <c:v>6.6776100944648507</c:v>
                </c:pt>
                <c:pt idx="495">
                  <c:v>7.3356620170497395</c:v>
                </c:pt>
                <c:pt idx="496">
                  <c:v>7.5095001252922424</c:v>
                </c:pt>
                <c:pt idx="497">
                  <c:v>7.6628362037913211</c:v>
                </c:pt>
                <c:pt idx="498">
                  <c:v>7.8593191833757139</c:v>
                </c:pt>
                <c:pt idx="499">
                  <c:v>8.1999999999999993</c:v>
                </c:pt>
                <c:pt idx="500">
                  <c:v>8.6634542736518902</c:v>
                </c:pt>
                <c:pt idx="501">
                  <c:v>8.9510979230650047</c:v>
                </c:pt>
                <c:pt idx="502">
                  <c:v>8.4346229338201866</c:v>
                </c:pt>
                <c:pt idx="503">
                  <c:v>7.8224889805694566</c:v>
                </c:pt>
                <c:pt idx="504">
                  <c:v>10.25884458361846</c:v>
                </c:pt>
                <c:pt idx="505">
                  <c:v>9.1659338077921682</c:v>
                </c:pt>
                <c:pt idx="506">
                  <c:v>8.2357800337638292</c:v>
                </c:pt>
                <c:pt idx="507">
                  <c:v>6.7</c:v>
                </c:pt>
                <c:pt idx="508">
                  <c:v>3.9404102821112299</c:v>
                </c:pt>
                <c:pt idx="509">
                  <c:v>10.694802203277918</c:v>
                </c:pt>
                <c:pt idx="510">
                  <c:v>11.173673943723198</c:v>
                </c:pt>
                <c:pt idx="511">
                  <c:v>11.659371471951037</c:v>
                </c:pt>
                <c:pt idx="512">
                  <c:v>4.925512852639037</c:v>
                </c:pt>
                <c:pt idx="513">
                  <c:v>8.6452511017132867</c:v>
                </c:pt>
                <c:pt idx="514">
                  <c:v>9.1431689383279355</c:v>
                </c:pt>
                <c:pt idx="515">
                  <c:v>9.6028649780237796</c:v>
                </c:pt>
                <c:pt idx="516">
                  <c:v>9.9293662385478143</c:v>
                </c:pt>
                <c:pt idx="517">
                  <c:v>9.8180641379029403</c:v>
                </c:pt>
                <c:pt idx="518">
                  <c:v>10.085850033516936</c:v>
                </c:pt>
                <c:pt idx="519">
                  <c:v>9.5693412461609988</c:v>
                </c:pt>
                <c:pt idx="520">
                  <c:v>8.3482472023502652</c:v>
                </c:pt>
                <c:pt idx="521">
                  <c:v>7.6941334377138437</c:v>
                </c:pt>
                <c:pt idx="522">
                  <c:v>7.3826405259081955</c:v>
                </c:pt>
                <c:pt idx="523">
                  <c:v>7.1648078368756654</c:v>
                </c:pt>
                <c:pt idx="524">
                  <c:v>6.5290928915101976</c:v>
                </c:pt>
                <c:pt idx="525">
                  <c:v>6.4455117564046214</c:v>
                </c:pt>
                <c:pt idx="526">
                  <c:v>6.2791878108471426</c:v>
                </c:pt>
                <c:pt idx="527">
                  <c:v>5.6862290270753277</c:v>
                </c:pt>
                <c:pt idx="528">
                  <c:v>9.618849870450676</c:v>
                </c:pt>
                <c:pt idx="529">
                  <c:v>8.9537339784770786</c:v>
                </c:pt>
                <c:pt idx="530">
                  <c:v>9.1816408786638686</c:v>
                </c:pt>
                <c:pt idx="531">
                  <c:v>8.9075620464649461</c:v>
                </c:pt>
                <c:pt idx="532">
                  <c:v>8.6560968994220975</c:v>
                </c:pt>
                <c:pt idx="533">
                  <c:v>9.1474128532995795</c:v>
                </c:pt>
                <c:pt idx="534">
                  <c:v>10.00255952675232</c:v>
                </c:pt>
                <c:pt idx="535">
                  <c:v>10.407120248351321</c:v>
                </c:pt>
                <c:pt idx="536">
                  <c:v>11.100928264908076</c:v>
                </c:pt>
                <c:pt idx="537">
                  <c:v>11.570500568802988</c:v>
                </c:pt>
                <c:pt idx="538">
                  <c:v>11.862628893832243</c:v>
                </c:pt>
                <c:pt idx="539">
                  <c:v>12.15525725874906</c:v>
                </c:pt>
                <c:pt idx="540">
                  <c:v>12.93685643863005</c:v>
                </c:pt>
                <c:pt idx="541">
                  <c:v>13.540948443517523</c:v>
                </c:pt>
                <c:pt idx="542">
                  <c:v>13.372558479413346</c:v>
                </c:pt>
                <c:pt idx="543">
                  <c:v>13.358710452933206</c:v>
                </c:pt>
                <c:pt idx="544">
                  <c:v>13.681999989804163</c:v>
                </c:pt>
                <c:pt idx="545">
                  <c:v>13.736424266570941</c:v>
                </c:pt>
                <c:pt idx="546">
                  <c:v>13.594811645266088</c:v>
                </c:pt>
                <c:pt idx="547">
                  <c:v>13.298566423009534</c:v>
                </c:pt>
                <c:pt idx="548">
                  <c:v>13.157092312126455</c:v>
                </c:pt>
                <c:pt idx="549">
                  <c:v>13.028361160046666</c:v>
                </c:pt>
                <c:pt idx="550">
                  <c:v>12.603523296132103</c:v>
                </c:pt>
                <c:pt idx="551">
                  <c:v>11.883825314178733</c:v>
                </c:pt>
                <c:pt idx="552">
                  <c:v>3.9765988211869701</c:v>
                </c:pt>
                <c:pt idx="553">
                  <c:v>2.2201856529816153</c:v>
                </c:pt>
                <c:pt idx="554">
                  <c:v>2.5967790035499605</c:v>
                </c:pt>
                <c:pt idx="555">
                  <c:v>3.7421234399861918</c:v>
                </c:pt>
                <c:pt idx="556">
                  <c:v>5.6533776545922381</c:v>
                </c:pt>
                <c:pt idx="557">
                  <c:v>7.5689329942055554</c:v>
                </c:pt>
                <c:pt idx="558">
                  <c:v>7.7186494610610605</c:v>
                </c:pt>
                <c:pt idx="559">
                  <c:v>7.3920832289231315</c:v>
                </c:pt>
                <c:pt idx="560">
                  <c:v>7.3638563078524646</c:v>
                </c:pt>
                <c:pt idx="561">
                  <c:v>7.334680406905326</c:v>
                </c:pt>
                <c:pt idx="562">
                  <c:v>7.9000383733041826</c:v>
                </c:pt>
                <c:pt idx="563">
                  <c:v>9.4304079602603839</c:v>
                </c:pt>
                <c:pt idx="564">
                  <c:v>9.4045273589215928</c:v>
                </c:pt>
                <c:pt idx="565">
                  <c:v>9.6635791318507813</c:v>
                </c:pt>
                <c:pt idx="566">
                  <c:v>9.6296634549932332</c:v>
                </c:pt>
                <c:pt idx="567">
                  <c:v>10.535321380924373</c:v>
                </c:pt>
                <c:pt idx="568">
                  <c:v>10.956734236161346</c:v>
                </c:pt>
                <c:pt idx="569">
                  <c:v>11.28412370293127</c:v>
                </c:pt>
                <c:pt idx="570">
                  <c:v>11.401865650868221</c:v>
                </c:pt>
                <c:pt idx="571">
                  <c:v>11.989381434364475</c:v>
                </c:pt>
                <c:pt idx="572">
                  <c:v>13.077474443397771</c:v>
                </c:pt>
                <c:pt idx="573">
                  <c:v>13.766153271074513</c:v>
                </c:pt>
                <c:pt idx="574">
                  <c:v>14.328037078057145</c:v>
                </c:pt>
                <c:pt idx="575">
                  <c:v>14.453226931554159</c:v>
                </c:pt>
                <c:pt idx="576">
                  <c:v>18.958892498279592</c:v>
                </c:pt>
                <c:pt idx="577">
                  <c:v>18.540681634346956</c:v>
                </c:pt>
                <c:pt idx="578">
                  <c:v>18.582174889811785</c:v>
                </c:pt>
                <c:pt idx="579">
                  <c:v>18.163028087785953</c:v>
                </c:pt>
                <c:pt idx="580">
                  <c:v>18.380395068771577</c:v>
                </c:pt>
                <c:pt idx="581">
                  <c:v>18.776569382063499</c:v>
                </c:pt>
                <c:pt idx="582">
                  <c:v>18.937376737522229</c:v>
                </c:pt>
                <c:pt idx="583">
                  <c:v>19.119766570059024</c:v>
                </c:pt>
                <c:pt idx="584">
                  <c:v>18.882373107797115</c:v>
                </c:pt>
                <c:pt idx="585">
                  <c:v>19.441850829509619</c:v>
                </c:pt>
                <c:pt idx="586">
                  <c:v>19.484033209672138</c:v>
                </c:pt>
                <c:pt idx="587">
                  <c:v>19.083872453314228</c:v>
                </c:pt>
                <c:pt idx="588">
                  <c:v>18.96357848566387</c:v>
                </c:pt>
                <c:pt idx="589">
                  <c:v>18.70219463410649</c:v>
                </c:pt>
                <c:pt idx="590">
                  <c:v>17.876999230373631</c:v>
                </c:pt>
                <c:pt idx="591">
                  <c:v>17.032416589568577</c:v>
                </c:pt>
                <c:pt idx="592">
                  <c:v>17.014778576893871</c:v>
                </c:pt>
                <c:pt idx="593">
                  <c:v>16.856514209478995</c:v>
                </c:pt>
                <c:pt idx="594">
                  <c:v>17.032416589568577</c:v>
                </c:pt>
                <c:pt idx="595">
                  <c:v>17.014778576893871</c:v>
                </c:pt>
                <c:pt idx="596">
                  <c:v>17.137456112970309</c:v>
                </c:pt>
                <c:pt idx="597">
                  <c:v>16.960920995469991</c:v>
                </c:pt>
                <c:pt idx="598">
                  <c:v>16.716043257733336</c:v>
                </c:pt>
                <c:pt idx="599">
                  <c:v>16.047070175296014</c:v>
                </c:pt>
                <c:pt idx="600">
                  <c:v>11.671294395720592</c:v>
                </c:pt>
                <c:pt idx="601">
                  <c:v>11.37814709139832</c:v>
                </c:pt>
                <c:pt idx="602">
                  <c:v>10.092448856808589</c:v>
                </c:pt>
                <c:pt idx="603">
                  <c:v>8.9218317638962787</c:v>
                </c:pt>
                <c:pt idx="604">
                  <c:v>9.1901975343857885</c:v>
                </c:pt>
                <c:pt idx="605">
                  <c:v>10.945162142341983</c:v>
                </c:pt>
                <c:pt idx="606">
                  <c:v>13.091030932478329</c:v>
                </c:pt>
                <c:pt idx="607">
                  <c:v>13.625682319328853</c:v>
                </c:pt>
                <c:pt idx="608">
                  <c:v>12.950267159010817</c:v>
                </c:pt>
                <c:pt idx="609">
                  <c:v>12.105684518205765</c:v>
                </c:pt>
                <c:pt idx="610">
                  <c:v>11.774523666276689</c:v>
                </c:pt>
                <c:pt idx="611">
                  <c:v>11.431096947492106</c:v>
                </c:pt>
                <c:pt idx="612">
                  <c:v>11.291693326181226</c:v>
                </c:pt>
                <c:pt idx="613">
                  <c:v>11.177248054022126</c:v>
                </c:pt>
                <c:pt idx="614">
                  <c:v>11.774523666276689</c:v>
                </c:pt>
                <c:pt idx="615">
                  <c:v>12.796238433862333</c:v>
                </c:pt>
                <c:pt idx="616">
                  <c:v>13.527194888140627</c:v>
                </c:pt>
                <c:pt idx="617">
                  <c:v>13.426771929656566</c:v>
                </c:pt>
                <c:pt idx="618">
                  <c:v>13.298566423009534</c:v>
                </c:pt>
                <c:pt idx="619">
                  <c:v>13.736424266570941</c:v>
                </c:pt>
                <c:pt idx="620">
                  <c:v>14.147411088308015</c:v>
                </c:pt>
                <c:pt idx="621">
                  <c:v>13.878036887875799</c:v>
                </c:pt>
                <c:pt idx="622">
                  <c:v>13.182749229051796</c:v>
                </c:pt>
                <c:pt idx="623">
                  <c:v>13.053534145507964</c:v>
                </c:pt>
                <c:pt idx="624">
                  <c:v>9.7359989388477395</c:v>
                </c:pt>
                <c:pt idx="625">
                  <c:v>9.114197259622637</c:v>
                </c:pt>
                <c:pt idx="626">
                  <c:v>8.6448508474917656</c:v>
                </c:pt>
                <c:pt idx="627">
                  <c:v>7.9587515738813082</c:v>
                </c:pt>
                <c:pt idx="628">
                  <c:v>7.4098721549929429</c:v>
                </c:pt>
                <c:pt idx="629">
                  <c:v>7.1896939460127598</c:v>
                </c:pt>
                <c:pt idx="630">
                  <c:v>9.030088461651399</c:v>
                </c:pt>
                <c:pt idx="631">
                  <c:v>10.757971589021141</c:v>
                </c:pt>
                <c:pt idx="632">
                  <c:v>11.404064169079909</c:v>
                </c:pt>
                <c:pt idx="633">
                  <c:v>10.180548758772087</c:v>
                </c:pt>
                <c:pt idx="634">
                  <c:v>8.8380094638764977</c:v>
                </c:pt>
                <c:pt idx="635">
                  <c:v>8.2060562484573811</c:v>
                </c:pt>
                <c:pt idx="636">
                  <c:v>8.9117067000104608</c:v>
                </c:pt>
                <c:pt idx="637">
                  <c:v>10.280408402495439</c:v>
                </c:pt>
                <c:pt idx="638">
                  <c:v>11.766642594071024</c:v>
                </c:pt>
                <c:pt idx="639">
                  <c:v>12.043504772755048</c:v>
                </c:pt>
                <c:pt idx="640">
                  <c:v>11.766642594071024</c:v>
                </c:pt>
                <c:pt idx="641">
                  <c:v>11.503564648846442</c:v>
                </c:pt>
                <c:pt idx="642">
                  <c:v>11.431096947492106</c:v>
                </c:pt>
                <c:pt idx="643">
                  <c:v>11.736110456723233</c:v>
                </c:pt>
                <c:pt idx="644">
                  <c:v>11.988711432735624</c:v>
                </c:pt>
                <c:pt idx="645">
                  <c:v>11.100928264908076</c:v>
                </c:pt>
                <c:pt idx="646">
                  <c:v>9.8403986755192445</c:v>
                </c:pt>
                <c:pt idx="647">
                  <c:v>7.9369887796968168</c:v>
                </c:pt>
                <c:pt idx="648">
                  <c:v>7.1984166457846266</c:v>
                </c:pt>
                <c:pt idx="649">
                  <c:v>5.6405743122926424</c:v>
                </c:pt>
                <c:pt idx="650">
                  <c:v>4.5223007312822032</c:v>
                </c:pt>
                <c:pt idx="651">
                  <c:v>3.8879953235390921</c:v>
                </c:pt>
                <c:pt idx="652">
                  <c:v>3.6885880869475267</c:v>
                </c:pt>
                <c:pt idx="653">
                  <c:v>3.7335536153062696</c:v>
                </c:pt>
                <c:pt idx="654">
                  <c:v>4.612036818907745</c:v>
                </c:pt>
                <c:pt idx="655">
                  <c:v>5.2708992216088513</c:v>
                </c:pt>
                <c:pt idx="656">
                  <c:v>5.0491080555123373</c:v>
                </c:pt>
                <c:pt idx="657">
                  <c:v>5.7157613243668095</c:v>
                </c:pt>
                <c:pt idx="658">
                  <c:v>6.5632612450857506</c:v>
                </c:pt>
                <c:pt idx="659">
                  <c:v>5.9133417683314375</c:v>
                </c:pt>
                <c:pt idx="660">
                  <c:v>5.1119933016644534</c:v>
                </c:pt>
                <c:pt idx="661">
                  <c:v>5.3185048020522459</c:v>
                </c:pt>
                <c:pt idx="662">
                  <c:v>5.506778686678329</c:v>
                </c:pt>
                <c:pt idx="663">
                  <c:v>6.2107928233830849</c:v>
                </c:pt>
                <c:pt idx="664">
                  <c:v>6.7493391195745156</c:v>
                </c:pt>
                <c:pt idx="665">
                  <c:v>6.3431089342012044</c:v>
                </c:pt>
                <c:pt idx="666">
                  <c:v>5.2789009173304589</c:v>
                </c:pt>
                <c:pt idx="667">
                  <c:v>4.1479898409244464</c:v>
                </c:pt>
                <c:pt idx="668">
                  <c:v>3.2984166457846267</c:v>
                </c:pt>
                <c:pt idx="669">
                  <c:v>3.1436373181345396</c:v>
                </c:pt>
                <c:pt idx="670">
                  <c:v>3.4476233894946318</c:v>
                </c:pt>
                <c:pt idx="671">
                  <c:v>3.6139111601383207</c:v>
                </c:pt>
                <c:pt idx="672">
                  <c:v>3.5957340101291484</c:v>
                </c:pt>
                <c:pt idx="673">
                  <c:v>2.8321698902674459</c:v>
                </c:pt>
                <c:pt idx="674">
                  <c:v>3.2912019592189163</c:v>
                </c:pt>
                <c:pt idx="675">
                  <c:v>7.0275663666554209</c:v>
                </c:pt>
                <c:pt idx="676">
                  <c:v>7.0130647775647841</c:v>
                </c:pt>
                <c:pt idx="677">
                  <c:v>7.8029839129432199</c:v>
                </c:pt>
                <c:pt idx="678">
                  <c:v>9.0851066436634689</c:v>
                </c:pt>
                <c:pt idx="679">
                  <c:v>9.2472485177389565</c:v>
                </c:pt>
                <c:pt idx="680">
                  <c:v>9.7313228479928497</c:v>
                </c:pt>
                <c:pt idx="681">
                  <c:v>9.7370587223873581</c:v>
                </c:pt>
                <c:pt idx="682">
                  <c:v>9.0985630684603187</c:v>
                </c:pt>
                <c:pt idx="683">
                  <c:v>4.5545964128302545</c:v>
                </c:pt>
                <c:pt idx="684">
                  <c:v>4.4746912126051619</c:v>
                </c:pt>
                <c:pt idx="685">
                  <c:v>8.7793152414967981</c:v>
                </c:pt>
                <c:pt idx="686">
                  <c:v>9.0823923668665625</c:v>
                </c:pt>
                <c:pt idx="687">
                  <c:v>9.7139187487660479</c:v>
                </c:pt>
                <c:pt idx="688">
                  <c:v>10.197773885604562</c:v>
                </c:pt>
                <c:pt idx="689">
                  <c:v>10.688502144516738</c:v>
                </c:pt>
                <c:pt idx="690">
                  <c:v>4.1866859247431814</c:v>
                </c:pt>
                <c:pt idx="691">
                  <c:v>5.8447645062035081</c:v>
                </c:pt>
                <c:pt idx="692">
                  <c:v>5.7600577742295433</c:v>
                </c:pt>
                <c:pt idx="693">
                  <c:v>5.4827275392047463</c:v>
                </c:pt>
                <c:pt idx="694">
                  <c:v>8.6247405408952886</c:v>
                </c:pt>
                <c:pt idx="695">
                  <c:v>7.6506161209797634</c:v>
                </c:pt>
                <c:pt idx="696">
                  <c:v>10.357114102567131</c:v>
                </c:pt>
                <c:pt idx="697">
                  <c:v>10.032407888069853</c:v>
                </c:pt>
                <c:pt idx="698">
                  <c:v>9.7168401711783616</c:v>
                </c:pt>
                <c:pt idx="699">
                  <c:v>9.0851066436634689</c:v>
                </c:pt>
                <c:pt idx="700">
                  <c:v>8.6043717159788482</c:v>
                </c:pt>
                <c:pt idx="701">
                  <c:v>8.9014404827500417</c:v>
                </c:pt>
                <c:pt idx="702">
                  <c:v>9.9955095115422452</c:v>
                </c:pt>
                <c:pt idx="703">
                  <c:v>10.808892014767908</c:v>
                </c:pt>
                <c:pt idx="704">
                  <c:v>11.458682716093961</c:v>
                </c:pt>
                <c:pt idx="705">
                  <c:v>11.939740474636693</c:v>
                </c:pt>
                <c:pt idx="706">
                  <c:v>12.60658018260566</c:v>
                </c:pt>
                <c:pt idx="707">
                  <c:v>12.929536992022557</c:v>
                </c:pt>
                <c:pt idx="708">
                  <c:v>12.120682766788997</c:v>
                </c:pt>
                <c:pt idx="709">
                  <c:v>11.638778306809376</c:v>
                </c:pt>
                <c:pt idx="710">
                  <c:v>11.47249562130513</c:v>
                </c:pt>
                <c:pt idx="711">
                  <c:v>12.743396945807689</c:v>
                </c:pt>
                <c:pt idx="712">
                  <c:v>11.143757776327579</c:v>
                </c:pt>
                <c:pt idx="713">
                  <c:v>9.8701854590329994</c:v>
                </c:pt>
                <c:pt idx="714">
                  <c:v>8.761085400242786</c:v>
                </c:pt>
                <c:pt idx="715">
                  <c:v>10.014120543093798</c:v>
                </c:pt>
                <c:pt idx="716">
                  <c:v>10.947462798355792</c:v>
                </c:pt>
                <c:pt idx="717">
                  <c:v>10.438203651619657</c:v>
                </c:pt>
                <c:pt idx="718">
                  <c:v>10.898449516681374</c:v>
                </c:pt>
                <c:pt idx="719">
                  <c:v>12.943253369775061</c:v>
                </c:pt>
                <c:pt idx="720">
                  <c:v>5.8813088903884205</c:v>
                </c:pt>
                <c:pt idx="721">
                  <c:v>7.1463258590743131</c:v>
                </c:pt>
                <c:pt idx="722">
                  <c:v>8.7207580130335742</c:v>
                </c:pt>
                <c:pt idx="723">
                  <c:v>9.8182049832133451</c:v>
                </c:pt>
                <c:pt idx="724">
                  <c:v>10.613379242690133</c:v>
                </c:pt>
                <c:pt idx="725">
                  <c:v>10.623468852240899</c:v>
                </c:pt>
                <c:pt idx="726">
                  <c:v>10.957699650580613</c:v>
                </c:pt>
                <c:pt idx="727">
                  <c:v>10.984561236665758</c:v>
                </c:pt>
                <c:pt idx="728">
                  <c:v>11.0075619100247</c:v>
                </c:pt>
                <c:pt idx="729">
                  <c:v>11.662770079266366</c:v>
                </c:pt>
                <c:pt idx="730">
                  <c:v>6.7690842053479319</c:v>
                </c:pt>
                <c:pt idx="731">
                  <c:v>7.4297089659862747</c:v>
                </c:pt>
                <c:pt idx="732">
                  <c:v>7.8703669514390713</c:v>
                </c:pt>
                <c:pt idx="733">
                  <c:v>8.8573591221395684</c:v>
                </c:pt>
                <c:pt idx="734">
                  <c:v>7.761077693583518</c:v>
                </c:pt>
                <c:pt idx="735">
                  <c:v>6.8605583162310113</c:v>
                </c:pt>
                <c:pt idx="736">
                  <c:v>6.1835914340993625</c:v>
                </c:pt>
                <c:pt idx="737">
                  <c:v>10.384658289757724</c:v>
                </c:pt>
                <c:pt idx="738">
                  <c:v>9.4122630824848876</c:v>
                </c:pt>
                <c:pt idx="739">
                  <c:v>9.0492022553772937</c:v>
                </c:pt>
                <c:pt idx="740">
                  <c:v>8.8509058535733249</c:v>
                </c:pt>
                <c:pt idx="741">
                  <c:v>8.3290744319106143</c:v>
                </c:pt>
                <c:pt idx="742">
                  <c:v>9.089275774119896</c:v>
                </c:pt>
                <c:pt idx="743">
                  <c:v>8.6160655324788991</c:v>
                </c:pt>
                <c:pt idx="744">
                  <c:v>5.4224107114582356</c:v>
                </c:pt>
                <c:pt idx="745">
                  <c:v>3.4849901990922829</c:v>
                </c:pt>
                <c:pt idx="746">
                  <c:v>2.1923948855582789</c:v>
                </c:pt>
                <c:pt idx="747">
                  <c:v>1.8462881926406343</c:v>
                </c:pt>
                <c:pt idx="748">
                  <c:v>6.7016620996554908</c:v>
                </c:pt>
                <c:pt idx="749">
                  <c:v>8.3870166608713639</c:v>
                </c:pt>
                <c:pt idx="750">
                  <c:v>10.652148733517835</c:v>
                </c:pt>
                <c:pt idx="751">
                  <c:v>11.703186045630964</c:v>
                </c:pt>
                <c:pt idx="752">
                  <c:v>12.770159999097721</c:v>
                </c:pt>
                <c:pt idx="753">
                  <c:v>13.191296267323152</c:v>
                </c:pt>
                <c:pt idx="754">
                  <c:v>13.515946147347707</c:v>
                </c:pt>
                <c:pt idx="755">
                  <c:v>13.208765553089803</c:v>
                </c:pt>
                <c:pt idx="756">
                  <c:v>13.220294733652144</c:v>
                </c:pt>
                <c:pt idx="757">
                  <c:v>13.3505981691927</c:v>
                </c:pt>
                <c:pt idx="758">
                  <c:v>14.25228333989635</c:v>
                </c:pt>
                <c:pt idx="759">
                  <c:v>15.763431218730018</c:v>
                </c:pt>
                <c:pt idx="760">
                  <c:v>16.651112919090274</c:v>
                </c:pt>
                <c:pt idx="761">
                  <c:v>16.116225414786502</c:v>
                </c:pt>
                <c:pt idx="762">
                  <c:v>15.438883550220517</c:v>
                </c:pt>
                <c:pt idx="763">
                  <c:v>16.060561118751853</c:v>
                </c:pt>
                <c:pt idx="764">
                  <c:v>12.272692930366983</c:v>
                </c:pt>
                <c:pt idx="765">
                  <c:v>6.8043177673087305</c:v>
                </c:pt>
                <c:pt idx="766">
                  <c:v>4.8929072647294056</c:v>
                </c:pt>
                <c:pt idx="767">
                  <c:v>3.2909446768365145</c:v>
                </c:pt>
                <c:pt idx="768">
                  <c:v>3.0622484087075605</c:v>
                </c:pt>
                <c:pt idx="769">
                  <c:v>2.7299962724526576</c:v>
                </c:pt>
                <c:pt idx="770">
                  <c:v>2.9863732834603987</c:v>
                </c:pt>
                <c:pt idx="771">
                  <c:v>4.1157291263934299</c:v>
                </c:pt>
                <c:pt idx="772">
                  <c:v>4.9976710820491643</c:v>
                </c:pt>
                <c:pt idx="773">
                  <c:v>4.9733718494863624</c:v>
                </c:pt>
                <c:pt idx="774">
                  <c:v>5.5047285177230876</c:v>
                </c:pt>
                <c:pt idx="775">
                  <c:v>6.0745707730195475</c:v>
                </c:pt>
                <c:pt idx="776">
                  <c:v>7.2599234125564145</c:v>
                </c:pt>
                <c:pt idx="777">
                  <c:v>8.4594785260597281</c:v>
                </c:pt>
                <c:pt idx="778">
                  <c:v>10.063862384450367</c:v>
                </c:pt>
                <c:pt idx="779">
                  <c:v>12.149509544148653</c:v>
                </c:pt>
                <c:pt idx="780">
                  <c:v>12.502647490596274</c:v>
                </c:pt>
                <c:pt idx="781">
                  <c:v>12.460052444643892</c:v>
                </c:pt>
                <c:pt idx="782">
                  <c:v>12.073521228665674</c:v>
                </c:pt>
                <c:pt idx="783">
                  <c:v>12.059138931185078</c:v>
                </c:pt>
                <c:pt idx="784">
                  <c:v>12.148177554811904</c:v>
                </c:pt>
                <c:pt idx="785">
                  <c:v>12.257079696494902</c:v>
                </c:pt>
                <c:pt idx="786">
                  <c:v>12.0200265901785</c:v>
                </c:pt>
                <c:pt idx="787">
                  <c:v>13.14591278392632</c:v>
                </c:pt>
                <c:pt idx="788">
                  <c:v>14.887892091353679</c:v>
                </c:pt>
                <c:pt idx="789">
                  <c:v>15.8422794257788</c:v>
                </c:pt>
                <c:pt idx="790">
                  <c:v>12.93514868295078</c:v>
                </c:pt>
                <c:pt idx="791">
                  <c:v>13.147672366114382</c:v>
                </c:pt>
                <c:pt idx="792">
                  <c:v>20.422282572827772</c:v>
                </c:pt>
                <c:pt idx="793">
                  <c:v>21.396630711161663</c:v>
                </c:pt>
                <c:pt idx="794">
                  <c:v>21.426023015749536</c:v>
                </c:pt>
                <c:pt idx="795">
                  <c:v>20.229047321143202</c:v>
                </c:pt>
                <c:pt idx="796">
                  <c:v>20.688798396623731</c:v>
                </c:pt>
                <c:pt idx="797">
                  <c:v>19.292164974857631</c:v>
                </c:pt>
                <c:pt idx="798">
                  <c:v>18.841328431429698</c:v>
                </c:pt>
                <c:pt idx="799">
                  <c:v>18.82429164955138</c:v>
                </c:pt>
                <c:pt idx="800">
                  <c:v>18.81571994426211</c:v>
                </c:pt>
                <c:pt idx="801">
                  <c:v>18.390043019221096</c:v>
                </c:pt>
                <c:pt idx="802">
                  <c:v>19.156294811688639</c:v>
                </c:pt>
                <c:pt idx="803">
                  <c:v>14.622277563184401</c:v>
                </c:pt>
                <c:pt idx="804">
                  <c:v>15.041845371669529</c:v>
                </c:pt>
                <c:pt idx="805">
                  <c:v>13.020744970910268</c:v>
                </c:pt>
                <c:pt idx="806">
                  <c:v>12.525336789321658</c:v>
                </c:pt>
                <c:pt idx="807">
                  <c:v>13.425374506539248</c:v>
                </c:pt>
                <c:pt idx="808">
                  <c:v>14.013025396742339</c:v>
                </c:pt>
                <c:pt idx="809">
                  <c:v>14.443801413664541</c:v>
                </c:pt>
                <c:pt idx="810">
                  <c:v>15.854115361012591</c:v>
                </c:pt>
                <c:pt idx="811">
                  <c:v>16.630843328001902</c:v>
                </c:pt>
                <c:pt idx="812">
                  <c:v>16.182620571798623</c:v>
                </c:pt>
                <c:pt idx="813">
                  <c:v>15.289860752400045</c:v>
                </c:pt>
                <c:pt idx="814">
                  <c:v>15.31499204435463</c:v>
                </c:pt>
                <c:pt idx="815">
                  <c:v>15.178708034452123</c:v>
                </c:pt>
                <c:pt idx="816">
                  <c:v>9.9479084082534879</c:v>
                </c:pt>
                <c:pt idx="817">
                  <c:v>9.7771775848792792</c:v>
                </c:pt>
                <c:pt idx="818">
                  <c:v>10.214143729624617</c:v>
                </c:pt>
                <c:pt idx="819">
                  <c:v>10.66536079000203</c:v>
                </c:pt>
                <c:pt idx="820">
                  <c:v>9.7258749306032417</c:v>
                </c:pt>
                <c:pt idx="821">
                  <c:v>8.7391774349886706</c:v>
                </c:pt>
                <c:pt idx="822">
                  <c:v>10.123552949341024</c:v>
                </c:pt>
                <c:pt idx="823">
                  <c:v>11.430382037030469</c:v>
                </c:pt>
                <c:pt idx="824">
                  <c:v>12.362257012514934</c:v>
                </c:pt>
                <c:pt idx="825">
                  <c:v>14.312436137750776</c:v>
                </c:pt>
                <c:pt idx="826">
                  <c:v>12.192407506165834</c:v>
                </c:pt>
                <c:pt idx="827">
                  <c:v>11.859109267484406</c:v>
                </c:pt>
                <c:pt idx="828">
                  <c:v>11.818148747760798</c:v>
                </c:pt>
                <c:pt idx="829">
                  <c:v>11.206437240372491</c:v>
                </c:pt>
                <c:pt idx="830">
                  <c:v>9.5062978932770967</c:v>
                </c:pt>
                <c:pt idx="831">
                  <c:v>9.4861729568146753</c:v>
                </c:pt>
                <c:pt idx="832">
                  <c:v>10.406188621349948</c:v>
                </c:pt>
                <c:pt idx="833">
                  <c:v>11.195053838661575</c:v>
                </c:pt>
                <c:pt idx="834">
                  <c:v>11.154364830088388</c:v>
                </c:pt>
                <c:pt idx="835">
                  <c:v>10.841340522073915</c:v>
                </c:pt>
                <c:pt idx="836">
                  <c:v>10.769575349056373</c:v>
                </c:pt>
                <c:pt idx="837">
                  <c:v>11.477297958114283</c:v>
                </c:pt>
                <c:pt idx="838">
                  <c:v>11.477297958114283</c:v>
                </c:pt>
                <c:pt idx="839">
                  <c:v>12.155802162960105</c:v>
                </c:pt>
                <c:pt idx="840">
                  <c:v>8.6705141535892771</c:v>
                </c:pt>
                <c:pt idx="841">
                  <c:v>8.0297346549201141</c:v>
                </c:pt>
                <c:pt idx="842">
                  <c:v>7.9588107185490475</c:v>
                </c:pt>
                <c:pt idx="843">
                  <c:v>8.1972594514737889</c:v>
                </c:pt>
                <c:pt idx="844">
                  <c:v>8.9291576167839501</c:v>
                </c:pt>
                <c:pt idx="845">
                  <c:v>9.3814841679441958</c:v>
                </c:pt>
                <c:pt idx="846">
                  <c:v>9.9538150482181731</c:v>
                </c:pt>
                <c:pt idx="847">
                  <c:v>9.918009306414854</c:v>
                </c:pt>
                <c:pt idx="848">
                  <c:v>10.033948019644683</c:v>
                </c:pt>
                <c:pt idx="849">
                  <c:v>10.041499773212239</c:v>
                </c:pt>
                <c:pt idx="850">
                  <c:v>10.15607784073217</c:v>
                </c:pt>
                <c:pt idx="851">
                  <c:v>10.405233534538675</c:v>
                </c:pt>
                <c:pt idx="852">
                  <c:v>10.379933452224483</c:v>
                </c:pt>
                <c:pt idx="853">
                  <c:v>10.06647565060039</c:v>
                </c:pt>
                <c:pt idx="854">
                  <c:v>9.8801681546609323</c:v>
                </c:pt>
                <c:pt idx="855">
                  <c:v>9.5596385493815905</c:v>
                </c:pt>
                <c:pt idx="856">
                  <c:v>9.6574542800254992</c:v>
                </c:pt>
                <c:pt idx="857">
                  <c:v>10.165938709455139</c:v>
                </c:pt>
                <c:pt idx="858">
                  <c:v>10.394850429178714</c:v>
                </c:pt>
                <c:pt idx="859">
                  <c:v>10.630076712537633</c:v>
                </c:pt>
                <c:pt idx="860">
                  <c:v>11.01288608355947</c:v>
                </c:pt>
                <c:pt idx="861">
                  <c:v>11.000387957825414</c:v>
                </c:pt>
                <c:pt idx="862">
                  <c:v>10.873482462248589</c:v>
                </c:pt>
                <c:pt idx="863">
                  <c:v>11.570500568802988</c:v>
                </c:pt>
                <c:pt idx="864">
                  <c:v>6.560283798442005</c:v>
                </c:pt>
                <c:pt idx="865">
                  <c:v>7.2136576618041044</c:v>
                </c:pt>
                <c:pt idx="866">
                  <c:v>7.0047500626461234</c:v>
                </c:pt>
                <c:pt idx="867">
                  <c:v>7.3617844222230913</c:v>
                </c:pt>
                <c:pt idx="868">
                  <c:v>7.3248140882559838</c:v>
                </c:pt>
                <c:pt idx="869">
                  <c:v>7.431537399160975</c:v>
                </c:pt>
                <c:pt idx="870">
                  <c:v>9.3903850553687782</c:v>
                </c:pt>
                <c:pt idx="871">
                  <c:v>11.876075217084043</c:v>
                </c:pt>
                <c:pt idx="872">
                  <c:v>13.395108093687815</c:v>
                </c:pt>
                <c:pt idx="873">
                  <c:v>15.263776364248605</c:v>
                </c:pt>
                <c:pt idx="874">
                  <c:v>16.709450062519615</c:v>
                </c:pt>
                <c:pt idx="875">
                  <c:v>17.564856285170798</c:v>
                </c:pt>
                <c:pt idx="876">
                  <c:v>18.183025955656479</c:v>
                </c:pt>
                <c:pt idx="877">
                  <c:v>19.063514507305115</c:v>
                </c:pt>
                <c:pt idx="878">
                  <c:v>19.806404196137819</c:v>
                </c:pt>
                <c:pt idx="879">
                  <c:v>19.946875147883475</c:v>
                </c:pt>
                <c:pt idx="880">
                  <c:v>20.087346099629137</c:v>
                </c:pt>
                <c:pt idx="881">
                  <c:v>20.206453185862124</c:v>
                </c:pt>
                <c:pt idx="882">
                  <c:v>20.303169021897869</c:v>
                </c:pt>
                <c:pt idx="883">
                  <c:v>20.700675703362762</c:v>
                </c:pt>
                <c:pt idx="884">
                  <c:v>21.120283994647142</c:v>
                </c:pt>
                <c:pt idx="885">
                  <c:v>21.67976171635965</c:v>
                </c:pt>
                <c:pt idx="886">
                  <c:v>21.84340943045564</c:v>
                </c:pt>
                <c:pt idx="887">
                  <c:v>21.469356509978507</c:v>
                </c:pt>
                <c:pt idx="888">
                  <c:v>19.882994105934852</c:v>
                </c:pt>
                <c:pt idx="889">
                  <c:v>18.746823014167145</c:v>
                </c:pt>
                <c:pt idx="890">
                  <c:v>17.151748996938355</c:v>
                </c:pt>
                <c:pt idx="891">
                  <c:v>15.954876030117093</c:v>
                </c:pt>
                <c:pt idx="892">
                  <c:v>14.357904893685907</c:v>
                </c:pt>
                <c:pt idx="893">
                  <c:v>13.147726460243916</c:v>
                </c:pt>
                <c:pt idx="894">
                  <c:v>14.68629019495331</c:v>
                </c:pt>
                <c:pt idx="895">
                  <c:v>15.451804692022412</c:v>
                </c:pt>
                <c:pt idx="896">
                  <c:v>16.592924562590721</c:v>
                </c:pt>
                <c:pt idx="897">
                  <c:v>17.225618368798983</c:v>
                </c:pt>
                <c:pt idx="898">
                  <c:v>16.835419195086537</c:v>
                </c:pt>
                <c:pt idx="899">
                  <c:v>15.954876030117093</c:v>
                </c:pt>
                <c:pt idx="900">
                  <c:v>15.359002529243005</c:v>
                </c:pt>
                <c:pt idx="901">
                  <c:v>15.218094249158208</c:v>
                </c:pt>
                <c:pt idx="902">
                  <c:v>15.233566998957215</c:v>
                </c:pt>
                <c:pt idx="903">
                  <c:v>15.656721637817137</c:v>
                </c:pt>
                <c:pt idx="904">
                  <c:v>16.237263216490845</c:v>
                </c:pt>
                <c:pt idx="905">
                  <c:v>16.926185554396906</c:v>
                </c:pt>
                <c:pt idx="906">
                  <c:v>17.613535010599776</c:v>
                </c:pt>
                <c:pt idx="907">
                  <c:v>18.721581871178685</c:v>
                </c:pt>
                <c:pt idx="908">
                  <c:v>19.847692058918753</c:v>
                </c:pt>
                <c:pt idx="909">
                  <c:v>20.108374681783669</c:v>
                </c:pt>
                <c:pt idx="910">
                  <c:v>19.405284657945078</c:v>
                </c:pt>
                <c:pt idx="911">
                  <c:v>18.862345644646194</c:v>
                </c:pt>
                <c:pt idx="912">
                  <c:v>18.881709531362961</c:v>
                </c:pt>
                <c:pt idx="913">
                  <c:v>17.931586334733367</c:v>
                </c:pt>
                <c:pt idx="914">
                  <c:v>16.627177050006189</c:v>
                </c:pt>
                <c:pt idx="915">
                  <c:v>16.435101354242018</c:v>
                </c:pt>
                <c:pt idx="916">
                  <c:v>16.260056491524949</c:v>
                </c:pt>
                <c:pt idx="917">
                  <c:v>16.540402293102968</c:v>
                </c:pt>
                <c:pt idx="918">
                  <c:v>17.961291720766333</c:v>
                </c:pt>
                <c:pt idx="919">
                  <c:v>18.618804109836596</c:v>
                </c:pt>
                <c:pt idx="920">
                  <c:v>19.277998872591869</c:v>
                </c:pt>
                <c:pt idx="921">
                  <c:v>18.746823014167145</c:v>
                </c:pt>
                <c:pt idx="922">
                  <c:v>17.769430838757529</c:v>
                </c:pt>
                <c:pt idx="923">
                  <c:v>17.058653605207226</c:v>
                </c:pt>
                <c:pt idx="924">
                  <c:v>16.175031441172912</c:v>
                </c:pt>
                <c:pt idx="925">
                  <c:v>15.152550479619492</c:v>
                </c:pt>
                <c:pt idx="926">
                  <c:v>15.577388343534059</c:v>
                </c:pt>
                <c:pt idx="927">
                  <c:v>17.168235126157214</c:v>
                </c:pt>
                <c:pt idx="928">
                  <c:v>18.462780241225218</c:v>
                </c:pt>
                <c:pt idx="929">
                  <c:v>18.746823014167145</c:v>
                </c:pt>
                <c:pt idx="930">
                  <c:v>19.542541740070003</c:v>
                </c:pt>
                <c:pt idx="931">
                  <c:v>20.149884052126144</c:v>
                </c:pt>
                <c:pt idx="932">
                  <c:v>21.070642761848745</c:v>
                </c:pt>
                <c:pt idx="933">
                  <c:v>21.586626721507262</c:v>
                </c:pt>
                <c:pt idx="934">
                  <c:v>21.959148660931387</c:v>
                </c:pt>
                <c:pt idx="935">
                  <c:v>22.44978131671343</c:v>
                </c:pt>
                <c:pt idx="936">
                  <c:v>21.536857340528861</c:v>
                </c:pt>
                <c:pt idx="937">
                  <c:v>20.108374681783669</c:v>
                </c:pt>
                <c:pt idx="938">
                  <c:v>19.083872453314228</c:v>
                </c:pt>
                <c:pt idx="939">
                  <c:v>18.803227270177253</c:v>
                </c:pt>
                <c:pt idx="940">
                  <c:v>18.983430643641924</c:v>
                </c:pt>
                <c:pt idx="941">
                  <c:v>19.806404196137819</c:v>
                </c:pt>
                <c:pt idx="942">
                  <c:v>20.325070614406187</c:v>
                </c:pt>
                <c:pt idx="943">
                  <c:v>20.605416415984202</c:v>
                </c:pt>
                <c:pt idx="944">
                  <c:v>20.163147166574436</c:v>
                </c:pt>
                <c:pt idx="945">
                  <c:v>19.883103455927568</c:v>
                </c:pt>
                <c:pt idx="946">
                  <c:v>19.323016034633834</c:v>
                </c:pt>
                <c:pt idx="947">
                  <c:v>18.7831687057271</c:v>
                </c:pt>
                <c:pt idx="948">
                  <c:v>17.922797481399499</c:v>
                </c:pt>
                <c:pt idx="949">
                  <c:v>18.302743688461231</c:v>
                </c:pt>
                <c:pt idx="950">
                  <c:v>20.119046497239829</c:v>
                </c:pt>
                <c:pt idx="951">
                  <c:v>22.147318324663296</c:v>
                </c:pt>
                <c:pt idx="952">
                  <c:v>23.764442805744331</c:v>
                </c:pt>
                <c:pt idx="953">
                  <c:v>24.518040734754887</c:v>
                </c:pt>
                <c:pt idx="954">
                  <c:v>24.940765575009284</c:v>
                </c:pt>
                <c:pt idx="955">
                  <c:v>25.081673855094081</c:v>
                </c:pt>
                <c:pt idx="956">
                  <c:v>25.196715450684092</c:v>
                </c:pt>
                <c:pt idx="957">
                  <c:v>24.915187903749075</c:v>
                </c:pt>
                <c:pt idx="958">
                  <c:v>24.144104434955956</c:v>
                </c:pt>
                <c:pt idx="959">
                  <c:v>22.991402044722463</c:v>
                </c:pt>
                <c:pt idx="960">
                  <c:v>18.551253390936015</c:v>
                </c:pt>
                <c:pt idx="961">
                  <c:v>17.242801846506325</c:v>
                </c:pt>
                <c:pt idx="962">
                  <c:v>16.030452543519846</c:v>
                </c:pt>
                <c:pt idx="963">
                  <c:v>14.874194706259617</c:v>
                </c:pt>
                <c:pt idx="964">
                  <c:v>15.467980524448976</c:v>
                </c:pt>
                <c:pt idx="965">
                  <c:v>16.610125269166051</c:v>
                </c:pt>
                <c:pt idx="966">
                  <c:v>17.913546378403389</c:v>
                </c:pt>
                <c:pt idx="967">
                  <c:v>19.163526091532557</c:v>
                </c:pt>
                <c:pt idx="968">
                  <c:v>18.477752563549952</c:v>
                </c:pt>
                <c:pt idx="969">
                  <c:v>17.825737971268097</c:v>
                </c:pt>
                <c:pt idx="970">
                  <c:v>17.790392741546491</c:v>
                </c:pt>
                <c:pt idx="971">
                  <c:v>17.649199148359614</c:v>
                </c:pt>
                <c:pt idx="972">
                  <c:v>17.208288646970185</c:v>
                </c:pt>
                <c:pt idx="973">
                  <c:v>17.19081017034538</c:v>
                </c:pt>
                <c:pt idx="974">
                  <c:v>17.155396581661588</c:v>
                </c:pt>
                <c:pt idx="975">
                  <c:v>17.203939942659591</c:v>
                </c:pt>
                <c:pt idx="976">
                  <c:v>18.142844190566958</c:v>
                </c:pt>
                <c:pt idx="977">
                  <c:v>19.398887249913905</c:v>
                </c:pt>
                <c:pt idx="978">
                  <c:v>20.538193299265654</c:v>
                </c:pt>
                <c:pt idx="979">
                  <c:v>21.446453820718254</c:v>
                </c:pt>
                <c:pt idx="980">
                  <c:v>22.217644753299439</c:v>
                </c:pt>
                <c:pt idx="981">
                  <c:v>22.522203754801424</c:v>
                </c:pt>
                <c:pt idx="982">
                  <c:v>22.404416533482916</c:v>
                </c:pt>
                <c:pt idx="983">
                  <c:v>22.004041220715976</c:v>
                </c:pt>
                <c:pt idx="984">
                  <c:v>20.614264605284031</c:v>
                </c:pt>
                <c:pt idx="985">
                  <c:v>19.362818466978414</c:v>
                </c:pt>
                <c:pt idx="986">
                  <c:v>18.072779927920248</c:v>
                </c:pt>
                <c:pt idx="987">
                  <c:v>18.072779927920248</c:v>
                </c:pt>
                <c:pt idx="988">
                  <c:v>17.913546378403389</c:v>
                </c:pt>
                <c:pt idx="989">
                  <c:v>17.032416589568577</c:v>
                </c:pt>
                <c:pt idx="990">
                  <c:v>16.277420621944486</c:v>
                </c:pt>
                <c:pt idx="991">
                  <c:v>16.277420621944486</c:v>
                </c:pt>
                <c:pt idx="992">
                  <c:v>16.29463040249636</c:v>
                </c:pt>
                <c:pt idx="993">
                  <c:v>15.699364888368917</c:v>
                </c:pt>
                <c:pt idx="994">
                  <c:v>15.805245638378326</c:v>
                </c:pt>
                <c:pt idx="995">
                  <c:v>16.364723360090832</c:v>
                </c:pt>
                <c:pt idx="996">
                  <c:v>17.082666349458897</c:v>
                </c:pt>
                <c:pt idx="997">
                  <c:v>17.922797481399499</c:v>
                </c:pt>
                <c:pt idx="998">
                  <c:v>18.642995804938092</c:v>
                </c:pt>
                <c:pt idx="999">
                  <c:v>19.244520389155184</c:v>
                </c:pt>
                <c:pt idx="1000">
                  <c:v>19.104049437409525</c:v>
                </c:pt>
                <c:pt idx="1001">
                  <c:v>19.083872453314228</c:v>
                </c:pt>
                <c:pt idx="1002">
                  <c:v>19.721589690365875</c:v>
                </c:pt>
                <c:pt idx="1003">
                  <c:v>21.563365719808772</c:v>
                </c:pt>
                <c:pt idx="1004">
                  <c:v>22.403496851749374</c:v>
                </c:pt>
                <c:pt idx="1005">
                  <c:v>22.147318324663296</c:v>
                </c:pt>
                <c:pt idx="1006">
                  <c:v>21.373936724693127</c:v>
                </c:pt>
                <c:pt idx="1007">
                  <c:v>20.087346099629137</c:v>
                </c:pt>
                <c:pt idx="1008">
                  <c:v>22.873362096274061</c:v>
                </c:pt>
                <c:pt idx="1009">
                  <c:v>22.662967528268936</c:v>
                </c:pt>
                <c:pt idx="1010">
                  <c:v>21.699875133058924</c:v>
                </c:pt>
                <c:pt idx="1011">
                  <c:v>21.514554729460848</c:v>
                </c:pt>
                <c:pt idx="1012">
                  <c:v>21.233318719925411</c:v>
                </c:pt>
                <c:pt idx="1013">
                  <c:v>21.255329793593845</c:v>
                </c:pt>
                <c:pt idx="1014">
                  <c:v>21.840783413143722</c:v>
                </c:pt>
                <c:pt idx="1015">
                  <c:v>22.96804965382211</c:v>
                </c:pt>
                <c:pt idx="1016">
                  <c:v>24.211369036411529</c:v>
                </c:pt>
                <c:pt idx="1017">
                  <c:v>24.211369036411529</c:v>
                </c:pt>
                <c:pt idx="1018">
                  <c:v>24.467532829582922</c:v>
                </c:pt>
                <c:pt idx="1019">
                  <c:v>24.352132809879041</c:v>
                </c:pt>
                <c:pt idx="1020">
                  <c:v>24.608150834350642</c:v>
                </c:pt>
                <c:pt idx="1021">
                  <c:v>25.316366907490945</c:v>
                </c:pt>
                <c:pt idx="1022">
                  <c:v>26.072159546755525</c:v>
                </c:pt>
                <c:pt idx="1023">
                  <c:v>26.380647214875552</c:v>
                </c:pt>
                <c:pt idx="1024">
                  <c:v>26.435322350915957</c:v>
                </c:pt>
                <c:pt idx="1025">
                  <c:v>27.244542131678934</c:v>
                </c:pt>
                <c:pt idx="1026">
                  <c:v>27.973886085625352</c:v>
                </c:pt>
                <c:pt idx="1027">
                  <c:v>27.973886085625352</c:v>
                </c:pt>
                <c:pt idx="1028">
                  <c:v>27.803404534380036</c:v>
                </c:pt>
                <c:pt idx="1029">
                  <c:v>27.663688933704762</c:v>
                </c:pt>
                <c:pt idx="1030">
                  <c:v>26.575191781344085</c:v>
                </c:pt>
                <c:pt idx="1031">
                  <c:v>25.288523722225062</c:v>
                </c:pt>
                <c:pt idx="1032">
                  <c:v>23.969566034920401</c:v>
                </c:pt>
                <c:pt idx="1033">
                  <c:v>23.383649839013408</c:v>
                </c:pt>
                <c:pt idx="1034">
                  <c:v>21.211113713594401</c:v>
                </c:pt>
                <c:pt idx="1035">
                  <c:v>19.484033209672138</c:v>
                </c:pt>
                <c:pt idx="1036">
                  <c:v>17.961291720766333</c:v>
                </c:pt>
                <c:pt idx="1037">
                  <c:v>18.882373107797115</c:v>
                </c:pt>
                <c:pt idx="1038">
                  <c:v>21.886368545808057</c:v>
                </c:pt>
                <c:pt idx="1039">
                  <c:v>23.585697447737044</c:v>
                </c:pt>
                <c:pt idx="1040">
                  <c:v>23.498064311925297</c:v>
                </c:pt>
                <c:pt idx="1041">
                  <c:v>21.983431285779073</c:v>
                </c:pt>
                <c:pt idx="1042">
                  <c:v>21.120283994647142</c:v>
                </c:pt>
                <c:pt idx="1043">
                  <c:v>21.468157681875422</c:v>
                </c:pt>
                <c:pt idx="1044">
                  <c:v>22.887895748099854</c:v>
                </c:pt>
                <c:pt idx="1045">
                  <c:v>23.611936514121741</c:v>
                </c:pt>
                <c:pt idx="1046">
                  <c:v>23.891367715472295</c:v>
                </c:pt>
                <c:pt idx="1047">
                  <c:v>23.725257787664486</c:v>
                </c:pt>
                <c:pt idx="1048">
                  <c:v>23.838019244160371</c:v>
                </c:pt>
                <c:pt idx="1049">
                  <c:v>23.977422865471247</c:v>
                </c:pt>
                <c:pt idx="1050">
                  <c:v>23.950211756278115</c:v>
                </c:pt>
                <c:pt idx="1051">
                  <c:v>23.922740249740158</c:v>
                </c:pt>
                <c:pt idx="1052">
                  <c:v>24.172852189651437</c:v>
                </c:pt>
                <c:pt idx="1053">
                  <c:v>23.950211756278115</c:v>
                </c:pt>
                <c:pt idx="1054">
                  <c:v>23.30657676788217</c:v>
                </c:pt>
                <c:pt idx="1055">
                  <c:v>22.798717159784662</c:v>
                </c:pt>
                <c:pt idx="1056">
                  <c:v>17.642753770752631</c:v>
                </c:pt>
                <c:pt idx="1057">
                  <c:v>16.644462220947084</c:v>
                </c:pt>
                <c:pt idx="1058">
                  <c:v>15.68244779622456</c:v>
                </c:pt>
                <c:pt idx="1059">
                  <c:v>14.017290078900819</c:v>
                </c:pt>
                <c:pt idx="1060">
                  <c:v>12.755733971799746</c:v>
                </c:pt>
                <c:pt idx="1061">
                  <c:v>13.456598475744785</c:v>
                </c:pt>
                <c:pt idx="1062">
                  <c:v>15.592275643768069</c:v>
                </c:pt>
                <c:pt idx="1063">
                  <c:v>16.726499021807655</c:v>
                </c:pt>
                <c:pt idx="1064">
                  <c:v>18.88884440063811</c:v>
                </c:pt>
                <c:pt idx="1065">
                  <c:v>17.331718450430181</c:v>
                </c:pt>
                <c:pt idx="1066">
                  <c:v>17.502731915429198</c:v>
                </c:pt>
                <c:pt idx="1067">
                  <c:v>18.043156525228351</c:v>
                </c:pt>
                <c:pt idx="1068">
                  <c:v>17.883596886435402</c:v>
                </c:pt>
                <c:pt idx="1069">
                  <c:v>18.582174889811785</c:v>
                </c:pt>
                <c:pt idx="1070">
                  <c:v>17.983067149103437</c:v>
                </c:pt>
                <c:pt idx="1071">
                  <c:v>17.226630296073438</c:v>
                </c:pt>
                <c:pt idx="1072">
                  <c:v>17.643403609688118</c:v>
                </c:pt>
                <c:pt idx="1073">
                  <c:v>18.241149651583914</c:v>
                </c:pt>
                <c:pt idx="1074">
                  <c:v>18.540681634346956</c:v>
                </c:pt>
                <c:pt idx="1075">
                  <c:v>18.861606091162336</c:v>
                </c:pt>
                <c:pt idx="1076">
                  <c:v>18.642995804938092</c:v>
                </c:pt>
                <c:pt idx="1077">
                  <c:v>18.803227270177253</c:v>
                </c:pt>
                <c:pt idx="1078">
                  <c:v>18.842812638874207</c:v>
                </c:pt>
                <c:pt idx="1079">
                  <c:v>18.900907202409876</c:v>
                </c:pt>
                <c:pt idx="1080">
                  <c:v>12.233766414791461</c:v>
                </c:pt>
                <c:pt idx="1081">
                  <c:v>11.518618043143979</c:v>
                </c:pt>
                <c:pt idx="1082">
                  <c:v>10.546350357578847</c:v>
                </c:pt>
                <c:pt idx="1083">
                  <c:v>9.2710828152134468</c:v>
                </c:pt>
                <c:pt idx="1084">
                  <c:v>8.1642988611155154</c:v>
                </c:pt>
                <c:pt idx="1085">
                  <c:v>7.4449604425198892</c:v>
                </c:pt>
                <c:pt idx="1086">
                  <c:v>8.9218317638962787</c:v>
                </c:pt>
                <c:pt idx="1087">
                  <c:v>11.278878792200739</c:v>
                </c:pt>
                <c:pt idx="1088">
                  <c:v>12.195042368643712</c:v>
                </c:pt>
                <c:pt idx="1089">
                  <c:v>13.077474443397771</c:v>
                </c:pt>
                <c:pt idx="1090">
                  <c:v>14.172581748417183</c:v>
                </c:pt>
                <c:pt idx="1091">
                  <c:v>15.18674451491354</c:v>
                </c:pt>
                <c:pt idx="1092">
                  <c:v>15.18674451491354</c:v>
                </c:pt>
                <c:pt idx="1093">
                  <c:v>15.88983453875213</c:v>
                </c:pt>
                <c:pt idx="1094">
                  <c:v>16.435101354242018</c:v>
                </c:pt>
                <c:pt idx="1095">
                  <c:v>17.101093896258998</c:v>
                </c:pt>
                <c:pt idx="1096">
                  <c:v>17.942131300993051</c:v>
                </c:pt>
                <c:pt idx="1097">
                  <c:v>18.362650003360073</c:v>
                </c:pt>
                <c:pt idx="1098">
                  <c:v>18.56157662933877</c:v>
                </c:pt>
                <c:pt idx="1099">
                  <c:v>19.445342651702155</c:v>
                </c:pt>
                <c:pt idx="1100">
                  <c:v>20.473071012097154</c:v>
                </c:pt>
                <c:pt idx="1101">
                  <c:v>21.157731942996129</c:v>
                </c:pt>
                <c:pt idx="1102">
                  <c:v>21.602619757592169</c:v>
                </c:pt>
                <c:pt idx="1103">
                  <c:v>21.666731059642828</c:v>
                </c:pt>
                <c:pt idx="1104">
                  <c:v>20.289732421822166</c:v>
                </c:pt>
                <c:pt idx="1105">
                  <c:v>20.10899222528942</c:v>
                </c:pt>
                <c:pt idx="1106">
                  <c:v>19.868067491956548</c:v>
                </c:pt>
                <c:pt idx="1107">
                  <c:v>17.717868600732462</c:v>
                </c:pt>
                <c:pt idx="1108">
                  <c:v>15.781727369497398</c:v>
                </c:pt>
                <c:pt idx="1109">
                  <c:v>16.976893305969618</c:v>
                </c:pt>
                <c:pt idx="1110">
                  <c:v>20.08932374539738</c:v>
                </c:pt>
                <c:pt idx="1111">
                  <c:v>21.362590743345102</c:v>
                </c:pt>
                <c:pt idx="1112">
                  <c:v>21.645538965111264</c:v>
                </c:pt>
                <c:pt idx="1113">
                  <c:v>23.224469893996233</c:v>
                </c:pt>
                <c:pt idx="1114">
                  <c:v>25.539523328167757</c:v>
                </c:pt>
                <c:pt idx="1115">
                  <c:v>27.12608481595398</c:v>
                </c:pt>
                <c:pt idx="1116">
                  <c:v>27.100271976000233</c:v>
                </c:pt>
                <c:pt idx="1117">
                  <c:v>27.870399843966787</c:v>
                </c:pt>
                <c:pt idx="1118">
                  <c:v>28.97356047978522</c:v>
                </c:pt>
                <c:pt idx="1119">
                  <c:v>29.992511507212992</c:v>
                </c:pt>
                <c:pt idx="1120">
                  <c:v>30.163488337934133</c:v>
                </c:pt>
                <c:pt idx="1121">
                  <c:v>29.824491158902276</c:v>
                </c:pt>
                <c:pt idx="1122">
                  <c:v>29.963046199554238</c:v>
                </c:pt>
                <c:pt idx="1123">
                  <c:v>30.704162146305556</c:v>
                </c:pt>
                <c:pt idx="1124">
                  <c:v>29.908279677381778</c:v>
                </c:pt>
                <c:pt idx="1125">
                  <c:v>29.453706816847433</c:v>
                </c:pt>
                <c:pt idx="1126">
                  <c:v>28.030822429560118</c:v>
                </c:pt>
                <c:pt idx="1127">
                  <c:v>27.202292468475811</c:v>
                </c:pt>
                <c:pt idx="1128">
                  <c:v>26.041298091489146</c:v>
                </c:pt>
                <c:pt idx="1129">
                  <c:v>28.181656016959643</c:v>
                </c:pt>
                <c:pt idx="1130">
                  <c:v>27.928206164754894</c:v>
                </c:pt>
                <c:pt idx="1131">
                  <c:v>25.979621146385352</c:v>
                </c:pt>
                <c:pt idx="1132">
                  <c:v>26.376639155601843</c:v>
                </c:pt>
                <c:pt idx="1133">
                  <c:v>26.517690701888483</c:v>
                </c:pt>
                <c:pt idx="1134">
                  <c:v>29.25622936251483</c:v>
                </c:pt>
                <c:pt idx="1135">
                  <c:v>33.703803870555511</c:v>
                </c:pt>
                <c:pt idx="1136">
                  <c:v>34.620242733738515</c:v>
                </c:pt>
                <c:pt idx="1137">
                  <c:v>32.775721604481959</c:v>
                </c:pt>
                <c:pt idx="1138">
                  <c:v>31.640631678785613</c:v>
                </c:pt>
                <c:pt idx="1139">
                  <c:v>31.81279056949576</c:v>
                </c:pt>
                <c:pt idx="1140">
                  <c:v>28.944793105256789</c:v>
                </c:pt>
                <c:pt idx="1141">
                  <c:v>27.38404445742432</c:v>
                </c:pt>
                <c:pt idx="1142">
                  <c:v>26.932498424944527</c:v>
                </c:pt>
                <c:pt idx="1143">
                  <c:v>26.932498424944527</c:v>
                </c:pt>
                <c:pt idx="1144">
                  <c:v>26.014446747941022</c:v>
                </c:pt>
                <c:pt idx="1145">
                  <c:v>24.285657086534716</c:v>
                </c:pt>
                <c:pt idx="1146">
                  <c:v>23.455648707159938</c:v>
                </c:pt>
                <c:pt idx="1147">
                  <c:v>25.157079724939752</c:v>
                </c:pt>
                <c:pt idx="1148">
                  <c:v>24.615899900070559</c:v>
                </c:pt>
                <c:pt idx="1149">
                  <c:v>24.75818833879929</c:v>
                </c:pt>
                <c:pt idx="1150">
                  <c:v>22.581400448883155</c:v>
                </c:pt>
                <c:pt idx="1151">
                  <c:v>21.343265809309734</c:v>
                </c:pt>
                <c:pt idx="1152">
                  <c:v>17.186139703790325</c:v>
                </c:pt>
                <c:pt idx="1153">
                  <c:v>18.730303424218075</c:v>
                </c:pt>
                <c:pt idx="1154">
                  <c:v>19.37049952835191</c:v>
                </c:pt>
                <c:pt idx="1155">
                  <c:v>18.381944734232356</c:v>
                </c:pt>
                <c:pt idx="1156">
                  <c:v>17.937220264855767</c:v>
                </c:pt>
                <c:pt idx="1157">
                  <c:v>15.801295512348846</c:v>
                </c:pt>
                <c:pt idx="1158">
                  <c:v>14.72874924282708</c:v>
                </c:pt>
                <c:pt idx="1159">
                  <c:v>15.190718525153244</c:v>
                </c:pt>
                <c:pt idx="1160">
                  <c:v>13.982957246453301</c:v>
                </c:pt>
                <c:pt idx="1161">
                  <c:v>16.135654970700628</c:v>
                </c:pt>
                <c:pt idx="1162">
                  <c:v>13.724889817095155</c:v>
                </c:pt>
                <c:pt idx="1163">
                  <c:v>12.592623075109902</c:v>
                </c:pt>
                <c:pt idx="1164">
                  <c:v>13.621060259787022</c:v>
                </c:pt>
                <c:pt idx="1165">
                  <c:v>14.619890240397533</c:v>
                </c:pt>
                <c:pt idx="1166">
                  <c:v>14.89575311689784</c:v>
                </c:pt>
                <c:pt idx="1167">
                  <c:v>14.424524317393931</c:v>
                </c:pt>
                <c:pt idx="1168">
                  <c:v>14.305822300387034</c:v>
                </c:pt>
                <c:pt idx="1169">
                  <c:v>12.544254133904172</c:v>
                </c:pt>
                <c:pt idx="1170">
                  <c:v>12.053206727295043</c:v>
                </c:pt>
                <c:pt idx="1171">
                  <c:v>12.68351255498232</c:v>
                </c:pt>
                <c:pt idx="1172">
                  <c:v>12.995457991464473</c:v>
                </c:pt>
                <c:pt idx="1173">
                  <c:v>13.185217102173898</c:v>
                </c:pt>
                <c:pt idx="1174">
                  <c:v>11.836877767679455</c:v>
                </c:pt>
                <c:pt idx="1175">
                  <c:v>11.428795538850499</c:v>
                </c:pt>
                <c:pt idx="1176">
                  <c:v>12.0200265901785</c:v>
                </c:pt>
                <c:pt idx="1177">
                  <c:v>10.839740489245074</c:v>
                </c:pt>
                <c:pt idx="1178">
                  <c:v>10.078533134343513</c:v>
                </c:pt>
                <c:pt idx="1179">
                  <c:v>9.7864017391451501</c:v>
                </c:pt>
                <c:pt idx="1180">
                  <c:v>10.80101975255071</c:v>
                </c:pt>
                <c:pt idx="1181">
                  <c:v>10.63943930024783</c:v>
                </c:pt>
                <c:pt idx="1182">
                  <c:v>10.187028755432705</c:v>
                </c:pt>
                <c:pt idx="1183">
                  <c:v>9.3682965159700462</c:v>
                </c:pt>
                <c:pt idx="1184">
                  <c:v>10.041499773212239</c:v>
                </c:pt>
                <c:pt idx="1185">
                  <c:v>8.6424957954791797</c:v>
                </c:pt>
                <c:pt idx="1186">
                  <c:v>9.3155837426425219</c:v>
                </c:pt>
                <c:pt idx="1187">
                  <c:v>8.1115487270235764</c:v>
                </c:pt>
                <c:pt idx="1188">
                  <c:v>8.6485557173235552</c:v>
                </c:pt>
                <c:pt idx="1189">
                  <c:v>7.6841079278383324</c:v>
                </c:pt>
                <c:pt idx="1190">
                  <c:v>7.9092699127001849</c:v>
                </c:pt>
                <c:pt idx="1191">
                  <c:v>7.3037350642545444</c:v>
                </c:pt>
                <c:pt idx="1192">
                  <c:v>6.9972781452555397</c:v>
                </c:pt>
                <c:pt idx="1193">
                  <c:v>7.2361072907018089</c:v>
                </c:pt>
                <c:pt idx="1194">
                  <c:v>8.3669863512553402</c:v>
                </c:pt>
                <c:pt idx="1195">
                  <c:v>9.4873822150783251</c:v>
                </c:pt>
                <c:pt idx="1196">
                  <c:v>9.7934570147397064</c:v>
                </c:pt>
                <c:pt idx="1197">
                  <c:v>9.2413296650376324</c:v>
                </c:pt>
                <c:pt idx="1198">
                  <c:v>10.693257509660679</c:v>
                </c:pt>
                <c:pt idx="1199">
                  <c:v>10.986223468829465</c:v>
                </c:pt>
                <c:pt idx="1200">
                  <c:v>7.653243591220896</c:v>
                </c:pt>
                <c:pt idx="1201">
                  <c:v>7.4842198032059732</c:v>
                </c:pt>
                <c:pt idx="1202">
                  <c:v>7.9291158315603685</c:v>
                </c:pt>
                <c:pt idx="1203">
                  <c:v>8.6570217786446637</c:v>
                </c:pt>
                <c:pt idx="1204">
                  <c:v>9.9636567508347529</c:v>
                </c:pt>
                <c:pt idx="1205">
                  <c:v>11.667802863859347</c:v>
                </c:pt>
                <c:pt idx="1206">
                  <c:v>12.953457351702646</c:v>
                </c:pt>
                <c:pt idx="1207">
                  <c:v>13.385239263426067</c:v>
                </c:pt>
                <c:pt idx="1208">
                  <c:v>12.665602743887032</c:v>
                </c:pt>
                <c:pt idx="1209">
                  <c:v>11.751900946709007</c:v>
                </c:pt>
                <c:pt idx="1210">
                  <c:v>11.731319902889135</c:v>
                </c:pt>
                <c:pt idx="1211">
                  <c:v>12.292663956504651</c:v>
                </c:pt>
                <c:pt idx="1212">
                  <c:v>12.8529050845</c:v>
                </c:pt>
                <c:pt idx="1213">
                  <c:v>13.697392548367652</c:v>
                </c:pt>
                <c:pt idx="1214">
                  <c:v>14.228843872873156</c:v>
                </c:pt>
                <c:pt idx="1215">
                  <c:v>14.912245579451138</c:v>
                </c:pt>
                <c:pt idx="1216">
                  <c:v>14.883749129574607</c:v>
                </c:pt>
                <c:pt idx="1217">
                  <c:v>14.996255753606496</c:v>
                </c:pt>
                <c:pt idx="1218">
                  <c:v>15.405454108763848</c:v>
                </c:pt>
                <c:pt idx="1219">
                  <c:v>15.323713996900656</c:v>
                </c:pt>
                <c:pt idx="1220">
                  <c:v>15.352788244686504</c:v>
                </c:pt>
                <c:pt idx="1221">
                  <c:v>15.480331125334992</c:v>
                </c:pt>
                <c:pt idx="1222">
                  <c:v>14.756169034052483</c:v>
                </c:pt>
                <c:pt idx="1223">
                  <c:v>14.147411088308015</c:v>
                </c:pt>
                <c:pt idx="1224">
                  <c:v>8.243220439841318</c:v>
                </c:pt>
                <c:pt idx="1225">
                  <c:v>7.5019196450642402</c:v>
                </c:pt>
                <c:pt idx="1226">
                  <c:v>9.1014205960231838</c:v>
                </c:pt>
                <c:pt idx="1227">
                  <c:v>5.5569775148623997</c:v>
                </c:pt>
                <c:pt idx="1228">
                  <c:v>4.4297948589443861</c:v>
                </c:pt>
                <c:pt idx="1229">
                  <c:v>3.7049360774964715</c:v>
                </c:pt>
                <c:pt idx="1230">
                  <c:v>3.8371036507848997</c:v>
                </c:pt>
                <c:pt idx="1231">
                  <c:v>2.1566570376284098</c:v>
                </c:pt>
                <c:pt idx="1232">
                  <c:v>3.6601467859808205</c:v>
                </c:pt>
                <c:pt idx="1233">
                  <c:v>4.9268521955152647</c:v>
                </c:pt>
                <c:pt idx="1234">
                  <c:v>3.4921629745238767</c:v>
                </c:pt>
                <c:pt idx="1235">
                  <c:v>4.0412019592189168</c:v>
                </c:pt>
                <c:pt idx="1236">
                  <c:v>3.8942408539482134</c:v>
                </c:pt>
                <c:pt idx="1237">
                  <c:v>4.1324926054509596</c:v>
                </c:pt>
                <c:pt idx="1238">
                  <c:v>4.2358077956063074</c:v>
                </c:pt>
                <c:pt idx="1239">
                  <c:v>3.6598581101552314</c:v>
                </c:pt>
                <c:pt idx="1240">
                  <c:v>2.812360095354359</c:v>
                </c:pt>
                <c:pt idx="1241">
                  <c:v>3.2570902900116665</c:v>
                </c:pt>
                <c:pt idx="1242">
                  <c:v>3.1583889713248983</c:v>
                </c:pt>
                <c:pt idx="1243">
                  <c:v>2.3159575780204569</c:v>
                </c:pt>
                <c:pt idx="1244">
                  <c:v>2.8587590596522445</c:v>
                </c:pt>
                <c:pt idx="1245">
                  <c:v>5.7375983217329898</c:v>
                </c:pt>
                <c:pt idx="1246">
                  <c:v>4.9553552905263869</c:v>
                </c:pt>
                <c:pt idx="1247">
                  <c:v>1.9553576877765184</c:v>
                </c:pt>
                <c:pt idx="1248">
                  <c:v>4.7730018910383931</c:v>
                </c:pt>
                <c:pt idx="1249">
                  <c:v>5.5513196630431576</c:v>
                </c:pt>
                <c:pt idx="1250">
                  <c:v>6.1720106416372076</c:v>
                </c:pt>
                <c:pt idx="1251">
                  <c:v>7.2774631197806272</c:v>
                </c:pt>
                <c:pt idx="1252">
                  <c:v>8.556785654203809</c:v>
                </c:pt>
                <c:pt idx="1253">
                  <c:v>8.4036395398323531</c:v>
                </c:pt>
                <c:pt idx="1254">
                  <c:v>9.5135541960366261</c:v>
                </c:pt>
                <c:pt idx="1255">
                  <c:v>9.5313841851755257</c:v>
                </c:pt>
                <c:pt idx="1256">
                  <c:v>10.194717556646152</c:v>
                </c:pt>
                <c:pt idx="1257">
                  <c:v>9.4233276280152225</c:v>
                </c:pt>
                <c:pt idx="1258">
                  <c:v>8.9363100028597078</c:v>
                </c:pt>
                <c:pt idx="1259">
                  <c:v>3.0168766222414103</c:v>
                </c:pt>
                <c:pt idx="1260">
                  <c:v>3.0784455328993983</c:v>
                </c:pt>
                <c:pt idx="1261">
                  <c:v>3.4478589968473257</c:v>
                </c:pt>
                <c:pt idx="1262">
                  <c:v>4.7943120135055315</c:v>
                </c:pt>
                <c:pt idx="1263">
                  <c:v>3.63256572882129</c:v>
                </c:pt>
                <c:pt idx="1264">
                  <c:v>4.2419936363266029</c:v>
                </c:pt>
                <c:pt idx="1265">
                  <c:v>4.4746912126051619</c:v>
                </c:pt>
                <c:pt idx="1266">
                  <c:v>5.1725821915094317</c:v>
                </c:pt>
                <c:pt idx="1267">
                  <c:v>8.7844579583192743</c:v>
                </c:pt>
                <c:pt idx="1268">
                  <c:v>8.6247405408952886</c:v>
                </c:pt>
                <c:pt idx="1269">
                  <c:v>8.6272545791833402</c:v>
                </c:pt>
                <c:pt idx="1270">
                  <c:v>8.6196913280150387</c:v>
                </c:pt>
                <c:pt idx="1271">
                  <c:v>8.4500719213821505</c:v>
                </c:pt>
                <c:pt idx="1272">
                  <c:v>3.68218731070677</c:v>
                </c:pt>
                <c:pt idx="1273">
                  <c:v>3.7060372448049108</c:v>
                </c:pt>
                <c:pt idx="1274">
                  <c:v>4.1809225968445576</c:v>
                </c:pt>
                <c:pt idx="1275">
                  <c:v>5.0942966963030107</c:v>
                </c:pt>
                <c:pt idx="1276">
                  <c:v>5.7218186088723435</c:v>
                </c:pt>
                <c:pt idx="1277">
                  <c:v>6.2632626576394603</c:v>
                </c:pt>
                <c:pt idx="1278">
                  <c:v>7.2527885265212033</c:v>
                </c:pt>
                <c:pt idx="1279">
                  <c:v>7.6795148564475602</c:v>
                </c:pt>
                <c:pt idx="1280">
                  <c:v>8.5704092062998143</c:v>
                </c:pt>
                <c:pt idx="1281">
                  <c:v>8.9043259401500716</c:v>
                </c:pt>
                <c:pt idx="1282">
                  <c:v>9.5350411220740643</c:v>
                </c:pt>
                <c:pt idx="1283">
                  <c:v>10.154585059523489</c:v>
                </c:pt>
                <c:pt idx="1284">
                  <c:v>10.760705015763374</c:v>
                </c:pt>
                <c:pt idx="1285">
                  <c:v>9.834077558239688</c:v>
                </c:pt>
                <c:pt idx="1286">
                  <c:v>9.5100042857445981</c:v>
                </c:pt>
                <c:pt idx="1287">
                  <c:v>10.545482279072534</c:v>
                </c:pt>
                <c:pt idx="1288">
                  <c:v>10.383030942607006</c:v>
                </c:pt>
                <c:pt idx="1289">
                  <c:v>10.800062111618583</c:v>
                </c:pt>
                <c:pt idx="1290">
                  <c:v>11.969663475296194</c:v>
                </c:pt>
                <c:pt idx="1291">
                  <c:v>12.254045417994426</c:v>
                </c:pt>
                <c:pt idx="1292">
                  <c:v>12.398979042651463</c:v>
                </c:pt>
                <c:pt idx="1293">
                  <c:v>12.436649685617661</c:v>
                </c:pt>
                <c:pt idx="1294">
                  <c:v>13.246616425365078</c:v>
                </c:pt>
                <c:pt idx="1295">
                  <c:v>15.137431850256597</c:v>
                </c:pt>
                <c:pt idx="1296">
                  <c:v>3.1169442378683181</c:v>
                </c:pt>
                <c:pt idx="1297">
                  <c:v>3.1169442378683181</c:v>
                </c:pt>
                <c:pt idx="1298">
                  <c:v>2.8303782086766893</c:v>
                </c:pt>
                <c:pt idx="1299">
                  <c:v>2.1158095081959654</c:v>
                </c:pt>
                <c:pt idx="1300">
                  <c:v>2.9555667414947191</c:v>
                </c:pt>
                <c:pt idx="1301">
                  <c:v>5.4809872138956974</c:v>
                </c:pt>
                <c:pt idx="1302">
                  <c:v>6.2594744485165217</c:v>
                </c:pt>
                <c:pt idx="1303">
                  <c:v>7.1879141033556726</c:v>
                </c:pt>
                <c:pt idx="1304">
                  <c:v>7.6843231334233604</c:v>
                </c:pt>
                <c:pt idx="1305">
                  <c:v>7.2414114799010232</c:v>
                </c:pt>
                <c:pt idx="1306">
                  <c:v>6.4947544619447077</c:v>
                </c:pt>
                <c:pt idx="1307">
                  <c:v>6.0384059781799939</c:v>
                </c:pt>
                <c:pt idx="1308">
                  <c:v>5.7063308528200469</c:v>
                </c:pt>
                <c:pt idx="1309">
                  <c:v>6.1477497220296016</c:v>
                </c:pt>
                <c:pt idx="1310">
                  <c:v>6.6026782741896746</c:v>
                </c:pt>
                <c:pt idx="1311">
                  <c:v>7.388711402069398</c:v>
                </c:pt>
                <c:pt idx="1312">
                  <c:v>6.0233492335322714</c:v>
                </c:pt>
                <c:pt idx="1313">
                  <c:v>6.832933080572098</c:v>
                </c:pt>
                <c:pt idx="1314">
                  <c:v>7.4137758112652286</c:v>
                </c:pt>
                <c:pt idx="1315">
                  <c:v>8.0312453006105766</c:v>
                </c:pt>
                <c:pt idx="1316">
                  <c:v>6.8072221174483349</c:v>
                </c:pt>
                <c:pt idx="1317">
                  <c:v>6.0621355446512828</c:v>
                </c:pt>
                <c:pt idx="1318">
                  <c:v>6.0639246447976589</c:v>
                </c:pt>
                <c:pt idx="1319">
                  <c:v>7.4731421982005859</c:v>
                </c:pt>
                <c:pt idx="1320">
                  <c:v>10.194717556646152</c:v>
                </c:pt>
                <c:pt idx="1321">
                  <c:v>9.7139187487660479</c:v>
                </c:pt>
                <c:pt idx="1322">
                  <c:v>10.179303346284119</c:v>
                </c:pt>
                <c:pt idx="1323">
                  <c:v>10.636781598425943</c:v>
                </c:pt>
                <c:pt idx="1324">
                  <c:v>11.099146562042732</c:v>
                </c:pt>
                <c:pt idx="1325">
                  <c:v>10.937134134571757</c:v>
                </c:pt>
                <c:pt idx="1326">
                  <c:v>11.236224501442095</c:v>
                </c:pt>
                <c:pt idx="1327">
                  <c:v>10.620115753859531</c:v>
                </c:pt>
                <c:pt idx="1328">
                  <c:v>11.434121374518901</c:v>
                </c:pt>
                <c:pt idx="1329">
                  <c:v>11.292664649783942</c:v>
                </c:pt>
                <c:pt idx="1330">
                  <c:v>12.235717376838409</c:v>
                </c:pt>
                <c:pt idx="1331">
                  <c:v>12.55352821779525</c:v>
                </c:pt>
                <c:pt idx="1332">
                  <c:v>12.246974338498079</c:v>
                </c:pt>
                <c:pt idx="1333">
                  <c:v>11.289214810047692</c:v>
                </c:pt>
                <c:pt idx="1334">
                  <c:v>12.584104483985094</c:v>
                </c:pt>
                <c:pt idx="1335">
                  <c:v>9.0742027607238871</c:v>
                </c:pt>
                <c:pt idx="1336">
                  <c:v>10.85760970336989</c:v>
                </c:pt>
                <c:pt idx="1337">
                  <c:v>11.971793511131997</c:v>
                </c:pt>
                <c:pt idx="1338">
                  <c:v>9.1012316631188792</c:v>
                </c:pt>
                <c:pt idx="1339">
                  <c:v>8.5914034038691085</c:v>
                </c:pt>
                <c:pt idx="1340">
                  <c:v>9.8551662487589748</c:v>
                </c:pt>
                <c:pt idx="1341">
                  <c:v>10.029381998694822</c:v>
                </c:pt>
                <c:pt idx="1342">
                  <c:v>11.444709192107197</c:v>
                </c:pt>
                <c:pt idx="1343">
                  <c:v>12.406025953283768</c:v>
                </c:pt>
                <c:pt idx="1344">
                  <c:v>6.0141779701514348</c:v>
                </c:pt>
                <c:pt idx="1345">
                  <c:v>4.3098237460591573</c:v>
                </c:pt>
                <c:pt idx="1346">
                  <c:v>11.336621896165621</c:v>
                </c:pt>
                <c:pt idx="1347">
                  <c:v>11.798213626080738</c:v>
                </c:pt>
                <c:pt idx="1348">
                  <c:v>12.272863360738372</c:v>
                </c:pt>
                <c:pt idx="1349">
                  <c:v>12.428536923080557</c:v>
                </c:pt>
                <c:pt idx="1350">
                  <c:v>12.261831863196488</c:v>
                </c:pt>
                <c:pt idx="1351">
                  <c:v>11.808695360921758</c:v>
                </c:pt>
                <c:pt idx="1352">
                  <c:v>11.02050180225509</c:v>
                </c:pt>
                <c:pt idx="1353">
                  <c:v>10.224894316069143</c:v>
                </c:pt>
                <c:pt idx="1354">
                  <c:v>4.1251170140851938</c:v>
                </c:pt>
                <c:pt idx="1355">
                  <c:v>11.492921770686719</c:v>
                </c:pt>
                <c:pt idx="1356">
                  <c:v>9.7370587223873581</c:v>
                </c:pt>
                <c:pt idx="1357">
                  <c:v>8.4650231234713011</c:v>
                </c:pt>
                <c:pt idx="1358">
                  <c:v>2.7090320689514704</c:v>
                </c:pt>
                <c:pt idx="1359">
                  <c:v>3.1</c:v>
                </c:pt>
                <c:pt idx="1360">
                  <c:v>2.5036972709839511</c:v>
                </c:pt>
                <c:pt idx="1361">
                  <c:v>1.9594152555526574</c:v>
                </c:pt>
                <c:pt idx="1362">
                  <c:v>1.4613055401340536</c:v>
                </c:pt>
                <c:pt idx="1363">
                  <c:v>1.7293990203905418</c:v>
                </c:pt>
                <c:pt idx="1364">
                  <c:v>2.4790429832325467</c:v>
                </c:pt>
                <c:pt idx="1365">
                  <c:v>3.4763493845834734</c:v>
                </c:pt>
                <c:pt idx="1366">
                  <c:v>4.1886847158907319</c:v>
                </c:pt>
                <c:pt idx="1367">
                  <c:v>5.6405743122926424</c:v>
                </c:pt>
                <c:pt idx="1368">
                  <c:v>0.57973938905210176</c:v>
                </c:pt>
                <c:pt idx="1369">
                  <c:v>2.0763264265118289</c:v>
                </c:pt>
                <c:pt idx="1370">
                  <c:v>3.19153928673561</c:v>
                </c:pt>
                <c:pt idx="1371">
                  <c:v>3.6735006007516966</c:v>
                </c:pt>
                <c:pt idx="1372">
                  <c:v>3.9870666996016442</c:v>
                </c:pt>
                <c:pt idx="1373">
                  <c:v>5.7276022692460717</c:v>
                </c:pt>
                <c:pt idx="1374">
                  <c:v>6.3716984729038444</c:v>
                </c:pt>
                <c:pt idx="1375">
                  <c:v>5.4240160136353586</c:v>
                </c:pt>
                <c:pt idx="1376">
                  <c:v>3.110119770024725</c:v>
                </c:pt>
                <c:pt idx="1377">
                  <c:v>3.1770962068544102</c:v>
                </c:pt>
                <c:pt idx="1378">
                  <c:v>3.0628599282411693</c:v>
                </c:pt>
                <c:pt idx="1379">
                  <c:v>2.9118029388283748</c:v>
                </c:pt>
                <c:pt idx="1380">
                  <c:v>2.8182321131156751</c:v>
                </c:pt>
                <c:pt idx="1381">
                  <c:v>3.1770962068544102</c:v>
                </c:pt>
                <c:pt idx="1382">
                  <c:v>3.8510257052780732</c:v>
                </c:pt>
                <c:pt idx="1383">
                  <c:v>4.0435769905419772</c:v>
                </c:pt>
                <c:pt idx="1384">
                  <c:v>4.1652214052382819</c:v>
                </c:pt>
                <c:pt idx="1385">
                  <c:v>3.9473013479100247</c:v>
                </c:pt>
                <c:pt idx="1386">
                  <c:v>3.8025368417065173</c:v>
                </c:pt>
                <c:pt idx="1387">
                  <c:v>3.9952600112546093</c:v>
                </c:pt>
                <c:pt idx="1388">
                  <c:v>3.8763045297467236</c:v>
                </c:pt>
                <c:pt idx="1389">
                  <c:v>8.6272545791833402</c:v>
                </c:pt>
                <c:pt idx="1390">
                  <c:v>9.7427624628631957</c:v>
                </c:pt>
                <c:pt idx="1391">
                  <c:v>9.5774348089055987</c:v>
                </c:pt>
                <c:pt idx="1392">
                  <c:v>9.8879254150120772</c:v>
                </c:pt>
                <c:pt idx="1393">
                  <c:v>9.58304504543921</c:v>
                </c:pt>
                <c:pt idx="1394">
                  <c:v>3.7557035501372655</c:v>
                </c:pt>
                <c:pt idx="1395">
                  <c:v>6.1616411284449173</c:v>
                </c:pt>
                <c:pt idx="1396">
                  <c:v>7.6043418908056628</c:v>
                </c:pt>
                <c:pt idx="1397">
                  <c:v>8.3040306033253657</c:v>
                </c:pt>
                <c:pt idx="1398">
                  <c:v>8.3464847448265154</c:v>
                </c:pt>
                <c:pt idx="1399">
                  <c:v>10.152770869876903</c:v>
                </c:pt>
                <c:pt idx="1400">
                  <c:v>10.041201959218915</c:v>
                </c:pt>
                <c:pt idx="1401">
                  <c:v>9.5981652428046438</c:v>
                </c:pt>
                <c:pt idx="1402">
                  <c:v>9.9293662385478143</c:v>
                </c:pt>
                <c:pt idx="1403">
                  <c:v>10.568766222414101</c:v>
                </c:pt>
                <c:pt idx="1404">
                  <c:v>11.321065920970909</c:v>
                </c:pt>
                <c:pt idx="1405">
                  <c:v>11.323678095443679</c:v>
                </c:pt>
                <c:pt idx="1406">
                  <c:v>10.750169280743901</c:v>
                </c:pt>
                <c:pt idx="1407">
                  <c:v>10.51909410298865</c:v>
                </c:pt>
                <c:pt idx="1408">
                  <c:v>9.904818931249709</c:v>
                </c:pt>
                <c:pt idx="1409">
                  <c:v>9.224827644221099</c:v>
                </c:pt>
                <c:pt idx="1410">
                  <c:v>8.4164085659006371</c:v>
                </c:pt>
                <c:pt idx="1411">
                  <c:v>8.5411261262765912</c:v>
                </c:pt>
                <c:pt idx="1412">
                  <c:v>8.8775816380047807</c:v>
                </c:pt>
                <c:pt idx="1413">
                  <c:v>9.3038662427369605</c:v>
                </c:pt>
                <c:pt idx="1414">
                  <c:v>9.2575968499483725</c:v>
                </c:pt>
                <c:pt idx="1415">
                  <c:v>9.7317321909892165</c:v>
                </c:pt>
                <c:pt idx="1416">
                  <c:v>11.349365395728846</c:v>
                </c:pt>
                <c:pt idx="1417">
                  <c:v>11.201570239213414</c:v>
                </c:pt>
                <c:pt idx="1418">
                  <c:v>10.661594407231986</c:v>
                </c:pt>
                <c:pt idx="1419">
                  <c:v>9.8672951313312236</c:v>
                </c:pt>
                <c:pt idx="1420">
                  <c:v>9.2265616812447817</c:v>
                </c:pt>
                <c:pt idx="1421">
                  <c:v>8.585828231158338</c:v>
                </c:pt>
                <c:pt idx="1422">
                  <c:v>9.8039646053057705</c:v>
                </c:pt>
                <c:pt idx="1423">
                  <c:v>12.757745943120145</c:v>
                </c:pt>
                <c:pt idx="1424">
                  <c:v>15.8488673273158</c:v>
                </c:pt>
                <c:pt idx="1425">
                  <c:v>16.339941008842949</c:v>
                </c:pt>
                <c:pt idx="1426">
                  <c:v>16.306559476621906</c:v>
                </c:pt>
                <c:pt idx="1427">
                  <c:v>15.193955454286222</c:v>
                </c:pt>
                <c:pt idx="1428">
                  <c:v>14.248428559711053</c:v>
                </c:pt>
                <c:pt idx="1429">
                  <c:v>14.029761624309959</c:v>
                </c:pt>
                <c:pt idx="1430">
                  <c:v>13.250330422959403</c:v>
                </c:pt>
                <c:pt idx="1431">
                  <c:v>13.321955050961455</c:v>
                </c:pt>
                <c:pt idx="1432">
                  <c:v>13.968651898095507</c:v>
                </c:pt>
                <c:pt idx="1433">
                  <c:v>14.710462158903841</c:v>
                </c:pt>
                <c:pt idx="1434">
                  <c:v>14.189737834694855</c:v>
                </c:pt>
                <c:pt idx="1435">
                  <c:v>15.91520204918298</c:v>
                </c:pt>
                <c:pt idx="1436">
                  <c:v>17.314083779948767</c:v>
                </c:pt>
                <c:pt idx="1437">
                  <c:v>16.95578869583882</c:v>
                </c:pt>
                <c:pt idx="1438">
                  <c:v>14.224282591919037</c:v>
                </c:pt>
                <c:pt idx="1439">
                  <c:v>12.272132222677575</c:v>
                </c:pt>
                <c:pt idx="1440">
                  <c:v>15.063640137413655</c:v>
                </c:pt>
                <c:pt idx="1441">
                  <c:v>12.407457093810059</c:v>
                </c:pt>
                <c:pt idx="1442">
                  <c:v>10.661594407231986</c:v>
                </c:pt>
                <c:pt idx="1443">
                  <c:v>11.037009545510095</c:v>
                </c:pt>
                <c:pt idx="1444">
                  <c:v>9.7159248999923911</c:v>
                </c:pt>
                <c:pt idx="1445">
                  <c:v>8.4997659718296141</c:v>
                </c:pt>
                <c:pt idx="1446">
                  <c:v>7.6313237770494515</c:v>
                </c:pt>
                <c:pt idx="1447">
                  <c:v>8.8567491050557603</c:v>
                </c:pt>
                <c:pt idx="1448">
                  <c:v>9.9210300269623133</c:v>
                </c:pt>
                <c:pt idx="1449">
                  <c:v>10.588281773730232</c:v>
                </c:pt>
                <c:pt idx="1450">
                  <c:v>10.761773958589432</c:v>
                </c:pt>
                <c:pt idx="1451">
                  <c:v>10.958007968289921</c:v>
                </c:pt>
                <c:pt idx="1452">
                  <c:v>11.788413714532414</c:v>
                </c:pt>
                <c:pt idx="1453">
                  <c:v>12.671445542614528</c:v>
                </c:pt>
                <c:pt idx="1454">
                  <c:v>13.983735986670514</c:v>
                </c:pt>
                <c:pt idx="1455">
                  <c:v>13.18068512023695</c:v>
                </c:pt>
                <c:pt idx="1456">
                  <c:v>12.010776110588997</c:v>
                </c:pt>
                <c:pt idx="1457">
                  <c:v>12.212567070266147</c:v>
                </c:pt>
                <c:pt idx="1458">
                  <c:v>11.769702467064242</c:v>
                </c:pt>
                <c:pt idx="1459">
                  <c:v>9.983641100553962</c:v>
                </c:pt>
                <c:pt idx="1460">
                  <c:v>8.8918906387346812</c:v>
                </c:pt>
                <c:pt idx="1461">
                  <c:v>7.3202935719616411</c:v>
                </c:pt>
                <c:pt idx="1462">
                  <c:v>5.4880578410854879</c:v>
                </c:pt>
                <c:pt idx="1463">
                  <c:v>5.9454667473243337</c:v>
                </c:pt>
                <c:pt idx="1464">
                  <c:v>12.539369811895455</c:v>
                </c:pt>
                <c:pt idx="1465">
                  <c:v>10.507125093969185</c:v>
                </c:pt>
                <c:pt idx="1466">
                  <c:v>8.743550526384114</c:v>
                </c:pt>
                <c:pt idx="1467">
                  <c:v>7.596467173719442</c:v>
                </c:pt>
                <c:pt idx="1468">
                  <c:v>7.151818810163947</c:v>
                </c:pt>
                <c:pt idx="1469">
                  <c:v>6.2107928233830849</c:v>
                </c:pt>
                <c:pt idx="1470">
                  <c:v>5.1725821915094317</c:v>
                </c:pt>
                <c:pt idx="1471">
                  <c:v>8.3077266318061778</c:v>
                </c:pt>
                <c:pt idx="1472">
                  <c:v>5.0180668087284648</c:v>
                </c:pt>
                <c:pt idx="1473">
                  <c:v>4.8698108680376553</c:v>
                </c:pt>
                <c:pt idx="1474">
                  <c:v>5.1292504075250411</c:v>
                </c:pt>
                <c:pt idx="1475">
                  <c:v>7.1056466257783404</c:v>
                </c:pt>
                <c:pt idx="1476">
                  <c:v>7.3393448473645275</c:v>
                </c:pt>
                <c:pt idx="1477">
                  <c:v>6.5586806670714815</c:v>
                </c:pt>
                <c:pt idx="1478">
                  <c:v>7.3916765665251409</c:v>
                </c:pt>
                <c:pt idx="1479">
                  <c:v>8.2681921876967586</c:v>
                </c:pt>
                <c:pt idx="1480">
                  <c:v>8.0712270252392759</c:v>
                </c:pt>
                <c:pt idx="1481">
                  <c:v>7.0649119565995084</c:v>
                </c:pt>
                <c:pt idx="1482">
                  <c:v>6.3089303646144517</c:v>
                </c:pt>
                <c:pt idx="1483">
                  <c:v>6.1366540064750277</c:v>
                </c:pt>
                <c:pt idx="1484">
                  <c:v>5.5099901406012792</c:v>
                </c:pt>
                <c:pt idx="1485">
                  <c:v>3.24418556459274</c:v>
                </c:pt>
                <c:pt idx="1486">
                  <c:v>0.6772580172378676</c:v>
                </c:pt>
                <c:pt idx="1487">
                  <c:v>5.5901096098395389</c:v>
                </c:pt>
                <c:pt idx="1488">
                  <c:v>11.801717430820867</c:v>
                </c:pt>
                <c:pt idx="1489">
                  <c:v>12.254424571378264</c:v>
                </c:pt>
                <c:pt idx="1490">
                  <c:v>12.080526369446485</c:v>
                </c:pt>
                <c:pt idx="1491">
                  <c:v>12.065603007169724</c:v>
                </c:pt>
                <c:pt idx="1492">
                  <c:v>12.692710490847295</c:v>
                </c:pt>
                <c:pt idx="1493">
                  <c:v>12.054294125465141</c:v>
                </c:pt>
                <c:pt idx="1494">
                  <c:v>12.201342506920245</c:v>
                </c:pt>
                <c:pt idx="1495">
                  <c:v>11.748087138559995</c:v>
                </c:pt>
                <c:pt idx="1496">
                  <c:v>10.954297467035671</c:v>
                </c:pt>
                <c:pt idx="1497">
                  <c:v>10.950885202932163</c:v>
                </c:pt>
                <c:pt idx="1498">
                  <c:v>11.437661022210632</c:v>
                </c:pt>
                <c:pt idx="1499">
                  <c:v>11.306364445285073</c:v>
                </c:pt>
                <c:pt idx="1500">
                  <c:v>11.624853584588877</c:v>
                </c:pt>
                <c:pt idx="1501">
                  <c:v>11.787642174872113</c:v>
                </c:pt>
                <c:pt idx="1502">
                  <c:v>12.106227098517303</c:v>
                </c:pt>
                <c:pt idx="1503">
                  <c:v>12.113475524884626</c:v>
                </c:pt>
                <c:pt idx="1504">
                  <c:v>11.46905725122692</c:v>
                </c:pt>
                <c:pt idx="1505">
                  <c:v>11.309764789404323</c:v>
                </c:pt>
                <c:pt idx="1506">
                  <c:v>11.302954315989401</c:v>
                </c:pt>
                <c:pt idx="1507">
                  <c:v>11.451716264569633</c:v>
                </c:pt>
                <c:pt idx="1508">
                  <c:v>11.264780560626974</c:v>
                </c:pt>
                <c:pt idx="1509">
                  <c:v>10.286684402728678</c:v>
                </c:pt>
                <c:pt idx="1510">
                  <c:v>10.599783239680479</c:v>
                </c:pt>
                <c:pt idx="1511">
                  <c:v>11.390811839656635</c:v>
                </c:pt>
                <c:pt idx="1512">
                  <c:v>14.129456153132967</c:v>
                </c:pt>
                <c:pt idx="1513">
                  <c:v>13.644663777660842</c:v>
                </c:pt>
                <c:pt idx="1514">
                  <c:v>13.005948924843969</c:v>
                </c:pt>
                <c:pt idx="1515">
                  <c:v>12.981214270482871</c:v>
                </c:pt>
                <c:pt idx="1516">
                  <c:v>13.763897639585098</c:v>
                </c:pt>
                <c:pt idx="1517">
                  <c:v>12.332059312597483</c:v>
                </c:pt>
                <c:pt idx="1518">
                  <c:v>11.203254300550165</c:v>
                </c:pt>
                <c:pt idx="1519">
                  <c:v>12.802203109632844</c:v>
                </c:pt>
                <c:pt idx="1520">
                  <c:v>10.947462798355792</c:v>
                </c:pt>
                <c:pt idx="1521">
                  <c:v>10.589476646239515</c:v>
                </c:pt>
                <c:pt idx="1522">
                  <c:v>13.074876874636095</c:v>
                </c:pt>
                <c:pt idx="1523">
                  <c:v>12.129705052373243</c:v>
                </c:pt>
                <c:pt idx="1524">
                  <c:v>12.477934953881574</c:v>
                </c:pt>
                <c:pt idx="1525">
                  <c:v>11.846140779001495</c:v>
                </c:pt>
                <c:pt idx="1526">
                  <c:v>10.253094207068933</c:v>
                </c:pt>
                <c:pt idx="1527">
                  <c:v>10.557974352569435</c:v>
                </c:pt>
                <c:pt idx="1528">
                  <c:v>11.725965526131144</c:v>
                </c:pt>
                <c:pt idx="1529">
                  <c:v>11.271813335645401</c:v>
                </c:pt>
                <c:pt idx="1530">
                  <c:v>11.518838928734677</c:v>
                </c:pt>
                <c:pt idx="1531">
                  <c:v>10.088614928458835</c:v>
                </c:pt>
                <c:pt idx="1532">
                  <c:v>9.419306830474655</c:v>
                </c:pt>
                <c:pt idx="1533">
                  <c:v>9.4549024052860613</c:v>
                </c:pt>
                <c:pt idx="1534">
                  <c:v>11.668863353431936</c:v>
                </c:pt>
                <c:pt idx="1535">
                  <c:v>11.023277863583145</c:v>
                </c:pt>
                <c:pt idx="1536">
                  <c:v>12.150008185103701</c:v>
                </c:pt>
                <c:pt idx="1537">
                  <c:v>12.319986410161553</c:v>
                </c:pt>
                <c:pt idx="1538">
                  <c:v>13.700359630453335</c:v>
                </c:pt>
                <c:pt idx="1539">
                  <c:v>14.31563355922694</c:v>
                </c:pt>
                <c:pt idx="1540">
                  <c:v>12.602290963504668</c:v>
                </c:pt>
                <c:pt idx="1541">
                  <c:v>10.095354296190949</c:v>
                </c:pt>
                <c:pt idx="1542">
                  <c:v>8.183157209599166</c:v>
                </c:pt>
                <c:pt idx="1543">
                  <c:v>7.5113693382198257</c:v>
                </c:pt>
                <c:pt idx="1544">
                  <c:v>6.515545920164846</c:v>
                </c:pt>
                <c:pt idx="1545">
                  <c:v>7.8601299920164731</c:v>
                </c:pt>
                <c:pt idx="1546">
                  <c:v>8.4287697171430018</c:v>
                </c:pt>
                <c:pt idx="1547">
                  <c:v>10.086983049547641</c:v>
                </c:pt>
                <c:pt idx="1548">
                  <c:v>10.540612765295679</c:v>
                </c:pt>
                <c:pt idx="1549">
                  <c:v>13.722947166850755</c:v>
                </c:pt>
                <c:pt idx="1550">
                  <c:v>16.96447149242103</c:v>
                </c:pt>
                <c:pt idx="1551">
                  <c:v>17.744906614100852</c:v>
                </c:pt>
                <c:pt idx="1552">
                  <c:v>16.666465370484538</c:v>
                </c:pt>
                <c:pt idx="1553">
                  <c:v>15.158129623102425</c:v>
                </c:pt>
                <c:pt idx="1554">
                  <c:v>13.037909101424045</c:v>
                </c:pt>
                <c:pt idx="1555">
                  <c:v>13.191296267323152</c:v>
                </c:pt>
                <c:pt idx="1556">
                  <c:v>13.982829028122055</c:v>
                </c:pt>
                <c:pt idx="1557">
                  <c:v>17.033521802073444</c:v>
                </c:pt>
                <c:pt idx="1558">
                  <c:v>17.332749746599028</c:v>
                </c:pt>
                <c:pt idx="1559">
                  <c:v>18.244949381818454</c:v>
                </c:pt>
                <c:pt idx="1560">
                  <c:v>23.301512074568119</c:v>
                </c:pt>
                <c:pt idx="1561">
                  <c:v>24.956889156656704</c:v>
                </c:pt>
                <c:pt idx="1562">
                  <c:v>23.868339961484207</c:v>
                </c:pt>
                <c:pt idx="1563">
                  <c:v>21.047326473165878</c:v>
                </c:pt>
                <c:pt idx="1564">
                  <c:v>19.474216776144402</c:v>
                </c:pt>
                <c:pt idx="1565">
                  <c:v>18.411302751971355</c:v>
                </c:pt>
                <c:pt idx="1566">
                  <c:v>17.481636825199256</c:v>
                </c:pt>
                <c:pt idx="1567">
                  <c:v>17.319106826006951</c:v>
                </c:pt>
                <c:pt idx="1568">
                  <c:v>17.007050847159981</c:v>
                </c:pt>
                <c:pt idx="1569">
                  <c:v>16.370683643344176</c:v>
                </c:pt>
                <c:pt idx="1570">
                  <c:v>15.914854921195577</c:v>
                </c:pt>
                <c:pt idx="1571">
                  <c:v>15.302101760423897</c:v>
                </c:pt>
                <c:pt idx="1572">
                  <c:v>15.000864215698796</c:v>
                </c:pt>
                <c:pt idx="1573">
                  <c:v>15.006360891289585</c:v>
                </c:pt>
                <c:pt idx="1574">
                  <c:v>14.682945522418425</c:v>
                </c:pt>
                <c:pt idx="1575">
                  <c:v>16.869767195970105</c:v>
                </c:pt>
                <c:pt idx="1576">
                  <c:v>18.165557623197166</c:v>
                </c:pt>
                <c:pt idx="1577">
                  <c:v>14.715074260411576</c:v>
                </c:pt>
                <c:pt idx="1578">
                  <c:v>12.983705557534485</c:v>
                </c:pt>
                <c:pt idx="1579">
                  <c:v>12.813238184242721</c:v>
                </c:pt>
                <c:pt idx="1580">
                  <c:v>11.563166166267823</c:v>
                </c:pt>
                <c:pt idx="1581">
                  <c:v>11.390043227914482</c:v>
                </c:pt>
                <c:pt idx="1582">
                  <c:v>12.964728493199249</c:v>
                </c:pt>
                <c:pt idx="1583">
                  <c:v>12.523467455669426</c:v>
                </c:pt>
                <c:pt idx="1584">
                  <c:v>11.710792163589716</c:v>
                </c:pt>
                <c:pt idx="1585">
                  <c:v>11.575833870572913</c:v>
                </c:pt>
                <c:pt idx="1586">
                  <c:v>10.011531996171168</c:v>
                </c:pt>
                <c:pt idx="1587">
                  <c:v>9.8297633336796206</c:v>
                </c:pt>
                <c:pt idx="1588">
                  <c:v>9.4998138360496753</c:v>
                </c:pt>
                <c:pt idx="1589">
                  <c:v>10.290144004387766</c:v>
                </c:pt>
                <c:pt idx="1590">
                  <c:v>10.461640999473479</c:v>
                </c:pt>
                <c:pt idx="1591">
                  <c:v>9.8334207141745829</c:v>
                </c:pt>
                <c:pt idx="1592">
                  <c:v>9.0729508715301197</c:v>
                </c:pt>
                <c:pt idx="1593">
                  <c:v>8.2938036442843917</c:v>
                </c:pt>
                <c:pt idx="1594">
                  <c:v>7.8383689454558141</c:v>
                </c:pt>
                <c:pt idx="1595">
                  <c:v>7.8383689454558141</c:v>
                </c:pt>
                <c:pt idx="1596">
                  <c:v>7.3387630891828888</c:v>
                </c:pt>
                <c:pt idx="1597">
                  <c:v>7.762716016563922</c:v>
                </c:pt>
                <c:pt idx="1598">
                  <c:v>9.477918045660461</c:v>
                </c:pt>
                <c:pt idx="1599">
                  <c:v>7.3054952373111544</c:v>
                </c:pt>
                <c:pt idx="1600">
                  <c:v>7.4609313061901146</c:v>
                </c:pt>
                <c:pt idx="1601">
                  <c:v>7.6309979994497397</c:v>
                </c:pt>
                <c:pt idx="1602">
                  <c:v>7.8271671597933912</c:v>
                </c:pt>
                <c:pt idx="1603">
                  <c:v>6.4454716486137293</c:v>
                </c:pt>
                <c:pt idx="1604">
                  <c:v>6.4780121758067581</c:v>
                </c:pt>
                <c:pt idx="1605">
                  <c:v>6.657385994956722</c:v>
                </c:pt>
                <c:pt idx="1606">
                  <c:v>5.2373798796632078</c:v>
                </c:pt>
                <c:pt idx="1607">
                  <c:v>4.5805077678805777</c:v>
                </c:pt>
                <c:pt idx="1608">
                  <c:v>5.9901151137724327</c:v>
                </c:pt>
                <c:pt idx="1609">
                  <c:v>6.4694848777824889</c:v>
                </c:pt>
                <c:pt idx="1610">
                  <c:v>6.9542831706647554</c:v>
                </c:pt>
                <c:pt idx="1611">
                  <c:v>7.4428328098552772</c:v>
                </c:pt>
                <c:pt idx="1612">
                  <c:v>7.4569674133727863</c:v>
                </c:pt>
                <c:pt idx="1613">
                  <c:v>6.9939889507321764</c:v>
                </c:pt>
                <c:pt idx="1614">
                  <c:v>7.1573226653560207</c:v>
                </c:pt>
                <c:pt idx="1615">
                  <c:v>7.6274601829642021</c:v>
                </c:pt>
                <c:pt idx="1616">
                  <c:v>7.4822373641056608</c:v>
                </c:pt>
                <c:pt idx="1617">
                  <c:v>7.5023239336427192</c:v>
                </c:pt>
                <c:pt idx="1618">
                  <c:v>4.4215544671006022</c:v>
                </c:pt>
                <c:pt idx="1619">
                  <c:v>5.3</c:v>
                </c:pt>
                <c:pt idx="1620">
                  <c:v>5.7032564181042469</c:v>
                </c:pt>
                <c:pt idx="1621">
                  <c:v>5.8782457666579724</c:v>
                </c:pt>
                <c:pt idx="1622">
                  <c:v>5.8843031852492933</c:v>
                </c:pt>
                <c:pt idx="1623">
                  <c:v>5.7973938905210174</c:v>
                </c:pt>
                <c:pt idx="1624">
                  <c:v>5.7564986663292368</c:v>
                </c:pt>
                <c:pt idx="1625">
                  <c:v>5.1138720791932943</c:v>
                </c:pt>
                <c:pt idx="1626">
                  <c:v>4.9773302350247963</c:v>
                </c:pt>
                <c:pt idx="1627">
                  <c:v>5.8013049638354106</c:v>
                </c:pt>
                <c:pt idx="1628">
                  <c:v>7.6432211612839058</c:v>
                </c:pt>
                <c:pt idx="1629">
                  <c:v>9.2006390065180366</c:v>
                </c:pt>
                <c:pt idx="1630">
                  <c:v>9.4115537669591056</c:v>
                </c:pt>
                <c:pt idx="1631">
                  <c:v>8.3829360405165936</c:v>
                </c:pt>
                <c:pt idx="1632">
                  <c:v>6.0952496435400763</c:v>
                </c:pt>
                <c:pt idx="1633">
                  <c:v>5.3916771470576377</c:v>
                </c:pt>
                <c:pt idx="1634">
                  <c:v>4.2358077956063074</c:v>
                </c:pt>
                <c:pt idx="1635">
                  <c:v>2.7752320662270189</c:v>
                </c:pt>
                <c:pt idx="1636">
                  <c:v>2.5347049157179464</c:v>
                </c:pt>
                <c:pt idx="1637">
                  <c:v>2.9934860951375386</c:v>
                </c:pt>
                <c:pt idx="1638">
                  <c:v>3.4760162135570454</c:v>
                </c:pt>
                <c:pt idx="1639">
                  <c:v>4.6077127786492138</c:v>
                </c:pt>
                <c:pt idx="1640">
                  <c:v>5.4880578410854879</c:v>
                </c:pt>
                <c:pt idx="1641">
                  <c:v>6.0603599091058999</c:v>
                </c:pt>
                <c:pt idx="1642">
                  <c:v>6.8148748977692701</c:v>
                </c:pt>
                <c:pt idx="1643">
                  <c:v>7.5362583560816603</c:v>
                </c:pt>
                <c:pt idx="1644">
                  <c:v>8.6299207638678883</c:v>
                </c:pt>
                <c:pt idx="1645">
                  <c:v>10.235192163124337</c:v>
                </c:pt>
                <c:pt idx="1646">
                  <c:v>11.424804519555556</c:v>
                </c:pt>
                <c:pt idx="1647">
                  <c:v>11.895216811912778</c:v>
                </c:pt>
                <c:pt idx="1648">
                  <c:v>12.346429615179147</c:v>
                </c:pt>
                <c:pt idx="1649">
                  <c:v>12.644316051249564</c:v>
                </c:pt>
                <c:pt idx="1650">
                  <c:v>12.676131506415095</c:v>
                </c:pt>
                <c:pt idx="1651">
                  <c:v>12.707272377876206</c:v>
                </c:pt>
                <c:pt idx="1652">
                  <c:v>12.707272377876206</c:v>
                </c:pt>
                <c:pt idx="1653">
                  <c:v>12.974916815280602</c:v>
                </c:pt>
                <c:pt idx="1654">
                  <c:v>12.676131506415095</c:v>
                </c:pt>
                <c:pt idx="1655">
                  <c:v>12.809530047794839</c:v>
                </c:pt>
                <c:pt idx="1656">
                  <c:v>12.737766679112514</c:v>
                </c:pt>
                <c:pt idx="1657">
                  <c:v>12.168347249703668</c:v>
                </c:pt>
                <c:pt idx="1658">
                  <c:v>10.15607784073217</c:v>
                </c:pt>
                <c:pt idx="1659">
                  <c:v>8.5797526544787868</c:v>
                </c:pt>
                <c:pt idx="1660">
                  <c:v>8.1972594514737889</c:v>
                </c:pt>
                <c:pt idx="1661">
                  <c:v>7.953524591126623</c:v>
                </c:pt>
                <c:pt idx="1662">
                  <c:v>7.8369196565087886</c:v>
                </c:pt>
                <c:pt idx="1663">
                  <c:v>5.4814947503419571</c:v>
                </c:pt>
                <c:pt idx="1664">
                  <c:v>3.7949528860313304</c:v>
                </c:pt>
                <c:pt idx="1665">
                  <c:v>5.3514075857553154</c:v>
                </c:pt>
                <c:pt idx="1666">
                  <c:v>7.7245244234676029</c:v>
                </c:pt>
                <c:pt idx="1667">
                  <c:v>8.5196248104259737</c:v>
                </c:pt>
                <c:pt idx="1668">
                  <c:v>7.6841079278383324</c:v>
                </c:pt>
                <c:pt idx="1669">
                  <c:v>6.107658239776014</c:v>
                </c:pt>
                <c:pt idx="1670">
                  <c:v>4.216076869695411</c:v>
                </c:pt>
                <c:pt idx="1671">
                  <c:v>3.3654133233639549</c:v>
                </c:pt>
                <c:pt idx="1672">
                  <c:v>4.0318348418908023</c:v>
                </c:pt>
                <c:pt idx="1673">
                  <c:v>4.9928956615515538</c:v>
                </c:pt>
                <c:pt idx="1674">
                  <c:v>5.0093869822677703</c:v>
                </c:pt>
                <c:pt idx="1675">
                  <c:v>4.863226650599116</c:v>
                </c:pt>
                <c:pt idx="1676">
                  <c:v>5.6515840982847934</c:v>
                </c:pt>
                <c:pt idx="1677">
                  <c:v>6.1204047064304525</c:v>
                </c:pt>
                <c:pt idx="1678">
                  <c:v>7.8521629868135223</c:v>
                </c:pt>
                <c:pt idx="1679">
                  <c:v>8.7882734246180849</c:v>
                </c:pt>
                <c:pt idx="1680">
                  <c:v>13.917040877024066</c:v>
                </c:pt>
                <c:pt idx="1681">
                  <c:v>14.100171322484334</c:v>
                </c:pt>
                <c:pt idx="1682">
                  <c:v>13.956351375775853</c:v>
                </c:pt>
                <c:pt idx="1683">
                  <c:v>13.196617228158667</c:v>
                </c:pt>
                <c:pt idx="1684">
                  <c:v>12.575599946833552</c:v>
                </c:pt>
                <c:pt idx="1685">
                  <c:v>12.425209867957575</c:v>
                </c:pt>
                <c:pt idx="1686">
                  <c:v>11.428784804824277</c:v>
                </c:pt>
                <c:pt idx="1687">
                  <c:v>12.764651824712056</c:v>
                </c:pt>
                <c:pt idx="1688">
                  <c:v>13.859036106668249</c:v>
                </c:pt>
                <c:pt idx="1689">
                  <c:v>13.271059857038797</c:v>
                </c:pt>
                <c:pt idx="1690">
                  <c:v>11.892113918533369</c:v>
                </c:pt>
                <c:pt idx="1691">
                  <c:v>12.950323122149344</c:v>
                </c:pt>
                <c:pt idx="1692">
                  <c:v>12.841170043984205</c:v>
                </c:pt>
                <c:pt idx="1693">
                  <c:v>11.588372966522332</c:v>
                </c:pt>
                <c:pt idx="1694">
                  <c:v>10.270646733238523</c:v>
                </c:pt>
                <c:pt idx="1695">
                  <c:v>11.187050807992676</c:v>
                </c:pt>
                <c:pt idx="1696">
                  <c:v>10.406113264414468</c:v>
                </c:pt>
                <c:pt idx="1697">
                  <c:v>8.8032531604727531</c:v>
                </c:pt>
                <c:pt idx="1698">
                  <c:v>9.4171169962983754</c:v>
                </c:pt>
                <c:pt idx="1699">
                  <c:v>9.2274591503942567</c:v>
                </c:pt>
                <c:pt idx="1700">
                  <c:v>9.0853681143714091</c:v>
                </c:pt>
                <c:pt idx="1701">
                  <c:v>9.5675082690279698</c:v>
                </c:pt>
                <c:pt idx="1702">
                  <c:v>9.152790697374428</c:v>
                </c:pt>
                <c:pt idx="1703">
                  <c:v>9.4667909948831124</c:v>
                </c:pt>
                <c:pt idx="1704">
                  <c:v>6.7116998525318579</c:v>
                </c:pt>
                <c:pt idx="1705">
                  <c:v>6.5531755557864146</c:v>
                </c:pt>
                <c:pt idx="1706">
                  <c:v>6.0963341120863941</c:v>
                </c:pt>
                <c:pt idx="1707">
                  <c:v>5.8085725454593709</c:v>
                </c:pt>
                <c:pt idx="1708">
                  <c:v>5.4868582618190693</c:v>
                </c:pt>
                <c:pt idx="1709">
                  <c:v>5.0218705283531921</c:v>
                </c:pt>
                <c:pt idx="1710">
                  <c:v>4.2401680128793027</c:v>
                </c:pt>
                <c:pt idx="1711">
                  <c:v>4.0671848734445373</c:v>
                </c:pt>
                <c:pt idx="1712">
                  <c:v>4.2143231632176787</c:v>
                </c:pt>
                <c:pt idx="1713">
                  <c:v>4.3704092062998141</c:v>
                </c:pt>
                <c:pt idx="1714">
                  <c:v>4.2281901364338239</c:v>
                </c:pt>
                <c:pt idx="1715">
                  <c:v>4.088778913405271</c:v>
                </c:pt>
                <c:pt idx="1716">
                  <c:v>4.0929717060310136</c:v>
                </c:pt>
                <c:pt idx="1717">
                  <c:v>3.3125381284376552</c:v>
                </c:pt>
                <c:pt idx="1718">
                  <c:v>2.8495348398620939</c:v>
                </c:pt>
                <c:pt idx="1719">
                  <c:v>2.3821086196914378</c:v>
                </c:pt>
                <c:pt idx="1720">
                  <c:v>0.43098237460591571</c:v>
                </c:pt>
                <c:pt idx="1721">
                  <c:v>0.70235475872829145</c:v>
                </c:pt>
                <c:pt idx="1722">
                  <c:v>2.1382692789585551</c:v>
                </c:pt>
                <c:pt idx="1723">
                  <c:v>3.2875729186000808</c:v>
                </c:pt>
                <c:pt idx="1724">
                  <c:v>5.2351033145972261</c:v>
                </c:pt>
                <c:pt idx="1725">
                  <c:v>6.8895274358340188</c:v>
                </c:pt>
                <c:pt idx="1726">
                  <c:v>6.34175627749116</c:v>
                </c:pt>
                <c:pt idx="1727">
                  <c:v>6.0929413970553945</c:v>
                </c:pt>
                <c:pt idx="1728">
                  <c:v>9.1657502306918932</c:v>
                </c:pt>
                <c:pt idx="1729">
                  <c:v>10.693375269140542</c:v>
                </c:pt>
                <c:pt idx="1730">
                  <c:v>11.920979967647211</c:v>
                </c:pt>
                <c:pt idx="1731">
                  <c:v>13.284171941276609</c:v>
                </c:pt>
                <c:pt idx="1732">
                  <c:v>14.034505935821768</c:v>
                </c:pt>
                <c:pt idx="1733">
                  <c:v>14.345257722424046</c:v>
                </c:pt>
                <c:pt idx="1734">
                  <c:v>14.927636598316331</c:v>
                </c:pt>
                <c:pt idx="1735">
                  <c:v>15.006360891289585</c:v>
                </c:pt>
                <c:pt idx="1736">
                  <c:v>13.765856494735356</c:v>
                </c:pt>
                <c:pt idx="1737">
                  <c:v>13.130565779878388</c:v>
                </c:pt>
                <c:pt idx="1738">
                  <c:v>11.85812719618494</c:v>
                </c:pt>
                <c:pt idx="1739">
                  <c:v>11.031675102326112</c:v>
                </c:pt>
                <c:pt idx="1740">
                  <c:v>11.484303829858202</c:v>
                </c:pt>
                <c:pt idx="1741">
                  <c:v>9.5635051482826974</c:v>
                </c:pt>
                <c:pt idx="1742">
                  <c:v>10.540603071689265</c:v>
                </c:pt>
                <c:pt idx="1743">
                  <c:v>10.222395206875918</c:v>
                </c:pt>
                <c:pt idx="1744">
                  <c:v>10.682744339569293</c:v>
                </c:pt>
                <c:pt idx="1745">
                  <c:v>11.428784804824277</c:v>
                </c:pt>
                <c:pt idx="1746">
                  <c:v>12.973215183854585</c:v>
                </c:pt>
                <c:pt idx="1747">
                  <c:v>12.076145775165287</c:v>
                </c:pt>
                <c:pt idx="1748">
                  <c:v>12.415463599846705</c:v>
                </c:pt>
                <c:pt idx="1749">
                  <c:v>14.499748369819129</c:v>
                </c:pt>
                <c:pt idx="1750">
                  <c:v>15.620154811083431</c:v>
                </c:pt>
                <c:pt idx="1751">
                  <c:v>15.758826931772091</c:v>
                </c:pt>
                <c:pt idx="1752">
                  <c:v>12.865736102208956</c:v>
                </c:pt>
                <c:pt idx="1753">
                  <c:v>13.165205948249289</c:v>
                </c:pt>
                <c:pt idx="1754">
                  <c:v>13.983813509990846</c:v>
                </c:pt>
                <c:pt idx="1755">
                  <c:v>13.507125868821223</c:v>
                </c:pt>
                <c:pt idx="1756">
                  <c:v>12.700551620664021</c:v>
                </c:pt>
                <c:pt idx="1757">
                  <c:v>12.071260771374547</c:v>
                </c:pt>
                <c:pt idx="1758">
                  <c:v>10.071550944631667</c:v>
                </c:pt>
                <c:pt idx="1759">
                  <c:v>9.7299113878909367</c:v>
                </c:pt>
                <c:pt idx="1760">
                  <c:v>10.193240501600028</c:v>
                </c:pt>
                <c:pt idx="1761">
                  <c:v>8.5423317842208331</c:v>
                </c:pt>
                <c:pt idx="1762">
                  <c:v>8.0108533095441281</c:v>
                </c:pt>
                <c:pt idx="1763">
                  <c:v>7.9362637611206992</c:v>
                </c:pt>
                <c:pt idx="1764">
                  <c:v>6.5565192019398051</c:v>
                </c:pt>
                <c:pt idx="1765">
                  <c:v>5.6060449188096095</c:v>
                </c:pt>
                <c:pt idx="1766">
                  <c:v>4.3983273278403923</c:v>
                </c:pt>
                <c:pt idx="1767">
                  <c:v>3.1818092782432923</c:v>
                </c:pt>
                <c:pt idx="1768">
                  <c:v>2.1179831586657034</c:v>
                </c:pt>
                <c:pt idx="1769">
                  <c:v>1.6296335744259873</c:v>
                </c:pt>
                <c:pt idx="1770">
                  <c:v>1.9069410419918924</c:v>
                </c:pt>
                <c:pt idx="1771">
                  <c:v>2.5949833630561208</c:v>
                </c:pt>
                <c:pt idx="1772">
                  <c:v>2.1402175856824455</c:v>
                </c:pt>
                <c:pt idx="1773">
                  <c:v>1.692354053679203</c:v>
                </c:pt>
                <c:pt idx="1774">
                  <c:v>3.2188420227624754</c:v>
                </c:pt>
                <c:pt idx="1775">
                  <c:v>4.8089427219011656</c:v>
                </c:pt>
                <c:pt idx="1776">
                  <c:v>15.401617268958551</c:v>
                </c:pt>
                <c:pt idx="1777">
                  <c:v>14.95051728166848</c:v>
                </c:pt>
                <c:pt idx="1778">
                  <c:v>14.856427277137009</c:v>
                </c:pt>
                <c:pt idx="1779">
                  <c:v>14.270948314319913</c:v>
                </c:pt>
                <c:pt idx="1780">
                  <c:v>14.03106316834611</c:v>
                </c:pt>
                <c:pt idx="1781">
                  <c:v>13.826615063680672</c:v>
                </c:pt>
                <c:pt idx="1782">
                  <c:v>12.653890153858599</c:v>
                </c:pt>
                <c:pt idx="1783">
                  <c:v>13.098237460591571</c:v>
                </c:pt>
                <c:pt idx="1784">
                  <c:v>12.911201545486485</c:v>
                </c:pt>
                <c:pt idx="1785">
                  <c:v>12.935433991418998</c:v>
                </c:pt>
                <c:pt idx="1786">
                  <c:v>12.962067086534613</c:v>
                </c:pt>
                <c:pt idx="1787">
                  <c:v>11.472874881670705</c:v>
                </c:pt>
                <c:pt idx="1788">
                  <c:v>9.1830952293035271</c:v>
                </c:pt>
                <c:pt idx="1789">
                  <c:v>10.97574440109889</c:v>
                </c:pt>
                <c:pt idx="1790">
                  <c:v>12.139902491070163</c:v>
                </c:pt>
                <c:pt idx="1791">
                  <c:v>12.518773169019317</c:v>
                </c:pt>
                <c:pt idx="1792">
                  <c:v>11.919396089138329</c:v>
                </c:pt>
                <c:pt idx="1793">
                  <c:v>11.636933822851836</c:v>
                </c:pt>
                <c:pt idx="1794">
                  <c:v>11.26448421610875</c:v>
                </c:pt>
                <c:pt idx="1795">
                  <c:v>10.582025716997856</c:v>
                </c:pt>
                <c:pt idx="1796">
                  <c:v>10.735167662425251</c:v>
                </c:pt>
                <c:pt idx="1797">
                  <c:v>11.526448965320583</c:v>
                </c:pt>
                <c:pt idx="1798">
                  <c:v>11.219509074189947</c:v>
                </c:pt>
                <c:pt idx="1799">
                  <c:v>9.5425255491642833</c:v>
                </c:pt>
                <c:pt idx="1800">
                  <c:v>12.028561356693352</c:v>
                </c:pt>
                <c:pt idx="1801">
                  <c:v>10.892468651469533</c:v>
                </c:pt>
                <c:pt idx="1802">
                  <c:v>9.5897440571353449</c:v>
                </c:pt>
                <c:pt idx="1803">
                  <c:v>8.3151566336417311</c:v>
                </c:pt>
                <c:pt idx="1804">
                  <c:v>7.3787691536663118</c:v>
                </c:pt>
                <c:pt idx="1805">
                  <c:v>7.0098959638460876</c:v>
                </c:pt>
                <c:pt idx="1806">
                  <c:v>5.5906443102816157</c:v>
                </c:pt>
                <c:pt idx="1807">
                  <c:v>7.3179288706464121</c:v>
                </c:pt>
                <c:pt idx="1808">
                  <c:v>8.8173686499869586</c:v>
                </c:pt>
                <c:pt idx="1809">
                  <c:v>8.4018765592644016</c:v>
                </c:pt>
                <c:pt idx="1810">
                  <c:v>9.4635632142783024</c:v>
                </c:pt>
                <c:pt idx="1811">
                  <c:v>10.609572343079172</c:v>
                </c:pt>
                <c:pt idx="1812">
                  <c:v>8.6822322449182714</c:v>
                </c:pt>
                <c:pt idx="1813">
                  <c:v>7.7341948366657283</c:v>
                </c:pt>
                <c:pt idx="1814">
                  <c:v>8.7427853134342897</c:v>
                </c:pt>
                <c:pt idx="1815">
                  <c:v>9.2040991670081809</c:v>
                </c:pt>
                <c:pt idx="1816">
                  <c:v>9.2900349956929507</c:v>
                </c:pt>
                <c:pt idx="1817">
                  <c:v>7.858942476354942</c:v>
                </c:pt>
                <c:pt idx="1818">
                  <c:v>7.7774809517333363</c:v>
                </c:pt>
                <c:pt idx="1819">
                  <c:v>9.1734273018650612</c:v>
                </c:pt>
                <c:pt idx="1820">
                  <c:v>6.422647233272281</c:v>
                </c:pt>
                <c:pt idx="1821">
                  <c:v>4.944862494160132</c:v>
                </c:pt>
                <c:pt idx="1822">
                  <c:v>5.4451363243649293</c:v>
                </c:pt>
                <c:pt idx="1823">
                  <c:v>4.4000000000000004</c:v>
                </c:pt>
                <c:pt idx="1824">
                  <c:v>10.215930462832638</c:v>
                </c:pt>
                <c:pt idx="1825">
                  <c:v>10.672594942113939</c:v>
                </c:pt>
                <c:pt idx="1826">
                  <c:v>10.967846309102731</c:v>
                </c:pt>
                <c:pt idx="1827">
                  <c:v>12.050501981646393</c:v>
                </c:pt>
                <c:pt idx="1828">
                  <c:v>13.948808751337895</c:v>
                </c:pt>
                <c:pt idx="1829">
                  <c:v>15.058373083830679</c:v>
                </c:pt>
                <c:pt idx="1830">
                  <c:v>16.1832058758303</c:v>
                </c:pt>
                <c:pt idx="1831">
                  <c:v>17.151182061778353</c:v>
                </c:pt>
                <c:pt idx="1832">
                  <c:v>17.972832470782897</c:v>
                </c:pt>
                <c:pt idx="1833">
                  <c:v>18.313125509968781</c:v>
                </c:pt>
                <c:pt idx="1834">
                  <c:v>18.807764630741922</c:v>
                </c:pt>
                <c:pt idx="1835">
                  <c:v>18.81895482211976</c:v>
                </c:pt>
                <c:pt idx="1836">
                  <c:v>20.751108752628795</c:v>
                </c:pt>
                <c:pt idx="1837">
                  <c:v>20.591484839147036</c:v>
                </c:pt>
                <c:pt idx="1838">
                  <c:v>18.681475519033487</c:v>
                </c:pt>
                <c:pt idx="1839">
                  <c:v>17.244438940646297</c:v>
                </c:pt>
                <c:pt idx="1840">
                  <c:v>16.596004291025174</c:v>
                </c:pt>
                <c:pt idx="1841">
                  <c:v>15.310336126470313</c:v>
                </c:pt>
                <c:pt idx="1842">
                  <c:v>11.766223886528582</c:v>
                </c:pt>
                <c:pt idx="1843">
                  <c:v>10.266655341801295</c:v>
                </c:pt>
                <c:pt idx="1844">
                  <c:v>11.161670415892068</c:v>
                </c:pt>
                <c:pt idx="1845">
                  <c:v>11.491805174625538</c:v>
                </c:pt>
                <c:pt idx="1846">
                  <c:v>13.088049436957442</c:v>
                </c:pt>
                <c:pt idx="1847">
                  <c:v>14.492634608030366</c:v>
                </c:pt>
                <c:pt idx="1848">
                  <c:v>13.13530469886893</c:v>
                </c:pt>
                <c:pt idx="1849">
                  <c:v>15.773991087798358</c:v>
                </c:pt>
                <c:pt idx="1850">
                  <c:v>16.922542283686415</c:v>
                </c:pt>
                <c:pt idx="1851">
                  <c:v>16.289923880557954</c:v>
                </c:pt>
                <c:pt idx="1852">
                  <c:v>16.289923880557954</c:v>
                </c:pt>
                <c:pt idx="1853">
                  <c:v>13.434410670602368</c:v>
                </c:pt>
                <c:pt idx="1854">
                  <c:v>11.030719472833738</c:v>
                </c:pt>
                <c:pt idx="1855">
                  <c:v>10.603197768966485</c:v>
                </c:pt>
                <c:pt idx="1856">
                  <c:v>7.4569674133727863</c:v>
                </c:pt>
                <c:pt idx="1857">
                  <c:v>6.375513434149803</c:v>
                </c:pt>
                <c:pt idx="1858">
                  <c:v>6.5128101134560925</c:v>
                </c:pt>
                <c:pt idx="1859">
                  <c:v>7.9082233217348694</c:v>
                </c:pt>
                <c:pt idx="1860">
                  <c:v>8.6001354245951216</c:v>
                </c:pt>
                <c:pt idx="1861">
                  <c:v>7.7819358620970602</c:v>
                </c:pt>
                <c:pt idx="1862">
                  <c:v>8.9765911751091867</c:v>
                </c:pt>
                <c:pt idx="1863">
                  <c:v>8.9</c:v>
                </c:pt>
                <c:pt idx="1864">
                  <c:v>9.1968332915692521</c:v>
                </c:pt>
                <c:pt idx="1865">
                  <c:v>5.7874776018508687</c:v>
                </c:pt>
                <c:pt idx="1866">
                  <c:v>7.2713732204833885</c:v>
                </c:pt>
                <c:pt idx="1867">
                  <c:v>7.5237559149228099</c:v>
                </c:pt>
                <c:pt idx="1868">
                  <c:v>6.0704391692260016</c:v>
                </c:pt>
                <c:pt idx="1869">
                  <c:v>13.879099799596359</c:v>
                </c:pt>
                <c:pt idx="1870">
                  <c:v>13.229190375860842</c:v>
                </c:pt>
                <c:pt idx="1871">
                  <c:v>13.069802540007094</c:v>
                </c:pt>
                <c:pt idx="1872">
                  <c:v>19.479829173693037</c:v>
                </c:pt>
                <c:pt idx="1873">
                  <c:v>18.202463326237758</c:v>
                </c:pt>
                <c:pt idx="1874">
                  <c:v>16.915158219698732</c:v>
                </c:pt>
                <c:pt idx="1875">
                  <c:v>15.943531927136132</c:v>
                </c:pt>
                <c:pt idx="1876">
                  <c:v>14.814198949501439</c:v>
                </c:pt>
                <c:pt idx="1877">
                  <c:v>13.870872776608433</c:v>
                </c:pt>
                <c:pt idx="1878">
                  <c:v>11.805211323794605</c:v>
                </c:pt>
                <c:pt idx="1879">
                  <c:v>10.991179865759133</c:v>
                </c:pt>
                <c:pt idx="1880">
                  <c:v>11.78409815424078</c:v>
                </c:pt>
                <c:pt idx="1881">
                  <c:v>13.217299281107904</c:v>
                </c:pt>
                <c:pt idx="1882">
                  <c:v>14.374567568158813</c:v>
                </c:pt>
                <c:pt idx="1883">
                  <c:v>14.042772861636685</c:v>
                </c:pt>
                <c:pt idx="1884">
                  <c:v>10.623468852240899</c:v>
                </c:pt>
                <c:pt idx="1885">
                  <c:v>12.261831863196488</c:v>
                </c:pt>
                <c:pt idx="1886">
                  <c:v>14.030308095879798</c:v>
                </c:pt>
                <c:pt idx="1887">
                  <c:v>13.122575935199887</c:v>
                </c:pt>
                <c:pt idx="1888">
                  <c:v>10.688502144516738</c:v>
                </c:pt>
                <c:pt idx="1889">
                  <c:v>8.5861633766559926</c:v>
                </c:pt>
                <c:pt idx="1890">
                  <c:v>7.1529432450669983</c:v>
                </c:pt>
                <c:pt idx="1891">
                  <c:v>6.869850868608955</c:v>
                </c:pt>
                <c:pt idx="1892">
                  <c:v>6.978801862111399</c:v>
                </c:pt>
                <c:pt idx="1893">
                  <c:v>11.221684207209035</c:v>
                </c:pt>
                <c:pt idx="1894">
                  <c:v>11.814647778285627</c:v>
                </c:pt>
                <c:pt idx="1895">
                  <c:v>12.882027216033324</c:v>
                </c:pt>
                <c:pt idx="1896">
                  <c:v>13.686759910890009</c:v>
                </c:pt>
                <c:pt idx="1897">
                  <c:v>14.120640421067616</c:v>
                </c:pt>
                <c:pt idx="1898">
                  <c:v>13.777158605476789</c:v>
                </c:pt>
                <c:pt idx="1899">
                  <c:v>14.093874895257866</c:v>
                </c:pt>
                <c:pt idx="1900">
                  <c:v>14.559614846939052</c:v>
                </c:pt>
                <c:pt idx="1901">
                  <c:v>14.428890530655549</c:v>
                </c:pt>
                <c:pt idx="1902">
                  <c:v>14.415186732608985</c:v>
                </c:pt>
                <c:pt idx="1903">
                  <c:v>14.727307474820018</c:v>
                </c:pt>
                <c:pt idx="1904">
                  <c:v>15.096014945449985</c:v>
                </c:pt>
                <c:pt idx="1905">
                  <c:v>14.288214087437833</c:v>
                </c:pt>
                <c:pt idx="1906">
                  <c:v>13.323167191303579</c:v>
                </c:pt>
                <c:pt idx="1907">
                  <c:v>11.759001115403146</c:v>
                </c:pt>
                <c:pt idx="1908">
                  <c:v>12.769913078540798</c:v>
                </c:pt>
                <c:pt idx="1909">
                  <c:v>13.392566818794352</c:v>
                </c:pt>
                <c:pt idx="1910">
                  <c:v>14.013522129367415</c:v>
                </c:pt>
                <c:pt idx="1911">
                  <c:v>14.47369694549773</c:v>
                </c:pt>
                <c:pt idx="1912">
                  <c:v>13.682605420976726</c:v>
                </c:pt>
                <c:pt idx="1913">
                  <c:v>10.795539532730807</c:v>
                </c:pt>
                <c:pt idx="1914">
                  <c:v>8.0736820462759322</c:v>
                </c:pt>
                <c:pt idx="1915">
                  <c:v>9.8182049832133451</c:v>
                </c:pt>
                <c:pt idx="1916">
                  <c:v>12.993637474902078</c:v>
                </c:pt>
                <c:pt idx="1917">
                  <c:v>14.415186732608985</c:v>
                </c:pt>
                <c:pt idx="1918">
                  <c:v>13.118306890117607</c:v>
                </c:pt>
                <c:pt idx="1919">
                  <c:v>12.960254999875225</c:v>
                </c:pt>
                <c:pt idx="1920">
                  <c:v>13.046205168838274</c:v>
                </c:pt>
                <c:pt idx="1921">
                  <c:v>14.146932195799174</c:v>
                </c:pt>
                <c:pt idx="1922">
                  <c:v>13.816229994210337</c:v>
                </c:pt>
                <c:pt idx="1923">
                  <c:v>12.510293446352488</c:v>
                </c:pt>
                <c:pt idx="1924">
                  <c:v>12.01194365842094</c:v>
                </c:pt>
                <c:pt idx="1925">
                  <c:v>12.18184043963279</c:v>
                </c:pt>
                <c:pt idx="1926">
                  <c:v>12.981214270482871</c:v>
                </c:pt>
                <c:pt idx="1927">
                  <c:v>13.781552150955843</c:v>
                </c:pt>
                <c:pt idx="1928">
                  <c:v>12.355874342236273</c:v>
                </c:pt>
                <c:pt idx="1929">
                  <c:v>12.027507917036608</c:v>
                </c:pt>
                <c:pt idx="1930">
                  <c:v>13.168687134254069</c:v>
                </c:pt>
                <c:pt idx="1931">
                  <c:v>12.700634744389184</c:v>
                </c:pt>
                <c:pt idx="1932">
                  <c:v>11.714754341655276</c:v>
                </c:pt>
                <c:pt idx="1933">
                  <c:v>10.768353852556571</c:v>
                </c:pt>
                <c:pt idx="1934">
                  <c:v>9.3696272374529883</c:v>
                </c:pt>
                <c:pt idx="1935">
                  <c:v>8.7478388132129137</c:v>
                </c:pt>
                <c:pt idx="1936">
                  <c:v>8.7397981263131488</c:v>
                </c:pt>
                <c:pt idx="1937">
                  <c:v>9.3608739869998807</c:v>
                </c:pt>
                <c:pt idx="1938">
                  <c:v>9.5284344787657513</c:v>
                </c:pt>
                <c:pt idx="1939">
                  <c:v>8.7451664021496214</c:v>
                </c:pt>
                <c:pt idx="1940">
                  <c:v>9.8551662487589748</c:v>
                </c:pt>
                <c:pt idx="1941">
                  <c:v>13.17280393975898</c:v>
                </c:pt>
                <c:pt idx="1942">
                  <c:v>12.847339791614164</c:v>
                </c:pt>
                <c:pt idx="1943">
                  <c:v>12.046698467064543</c:v>
                </c:pt>
                <c:pt idx="1944">
                  <c:v>17.625261682213587</c:v>
                </c:pt>
                <c:pt idx="1945">
                  <c:v>17.582706083552686</c:v>
                </c:pt>
                <c:pt idx="1946">
                  <c:v>18.498550711275723</c:v>
                </c:pt>
                <c:pt idx="1947">
                  <c:v>17.09369839883972</c:v>
                </c:pt>
                <c:pt idx="1948">
                  <c:v>17.262679941214095</c:v>
                </c:pt>
                <c:pt idx="1949">
                  <c:v>14.28594869288656</c:v>
                </c:pt>
                <c:pt idx="1950">
                  <c:v>13.657994904188248</c:v>
                </c:pt>
                <c:pt idx="1951">
                  <c:v>13.325227207274883</c:v>
                </c:pt>
                <c:pt idx="1952">
                  <c:v>15.469641222439385</c:v>
                </c:pt>
                <c:pt idx="1953">
                  <c:v>14.53208720895821</c:v>
                </c:pt>
                <c:pt idx="1954">
                  <c:v>13.286882039162654</c:v>
                </c:pt>
                <c:pt idx="1955">
                  <c:v>13.457870064310521</c:v>
                </c:pt>
                <c:pt idx="1956">
                  <c:v>12.831922619458869</c:v>
                </c:pt>
                <c:pt idx="1957">
                  <c:v>12.20155462033361</c:v>
                </c:pt>
                <c:pt idx="1958">
                  <c:v>10.761911586235922</c:v>
                </c:pt>
                <c:pt idx="1959">
                  <c:v>10.226497882241384</c:v>
                </c:pt>
                <c:pt idx="1960">
                  <c:v>11.630292813146545</c:v>
                </c:pt>
                <c:pt idx="1961">
                  <c:v>13.276591175109186</c:v>
                </c:pt>
                <c:pt idx="1962">
                  <c:v>14.659891702542858</c:v>
                </c:pt>
                <c:pt idx="1963">
                  <c:v>15.881082380387731</c:v>
                </c:pt>
                <c:pt idx="1964">
                  <c:v>15.91420695498182</c:v>
                </c:pt>
                <c:pt idx="1965">
                  <c:v>16.327102529408489</c:v>
                </c:pt>
                <c:pt idx="1966">
                  <c:v>18.044512737546707</c:v>
                </c:pt>
                <c:pt idx="1967">
                  <c:v>18.695248105098624</c:v>
                </c:pt>
                <c:pt idx="1968">
                  <c:v>16.825723294588762</c:v>
                </c:pt>
                <c:pt idx="1969">
                  <c:v>17.325550782117119</c:v>
                </c:pt>
                <c:pt idx="1970">
                  <c:v>16.719713240414283</c:v>
                </c:pt>
                <c:pt idx="1971">
                  <c:v>15.480958736502608</c:v>
                </c:pt>
                <c:pt idx="1972">
                  <c:v>14.391577244496052</c:v>
                </c:pt>
                <c:pt idx="1973">
                  <c:v>12.978985607370873</c:v>
                </c:pt>
                <c:pt idx="1974">
                  <c:v>11.866936059104244</c:v>
                </c:pt>
                <c:pt idx="1975">
                  <c:v>12.32160891757446</c:v>
                </c:pt>
                <c:pt idx="1976">
                  <c:v>12.978985607370873</c:v>
                </c:pt>
                <c:pt idx="1977">
                  <c:v>12.997769678666941</c:v>
                </c:pt>
                <c:pt idx="1978">
                  <c:v>13.168459828365767</c:v>
                </c:pt>
                <c:pt idx="1979">
                  <c:v>13.348677077582987</c:v>
                </c:pt>
                <c:pt idx="1980">
                  <c:v>12.419323420499627</c:v>
                </c:pt>
                <c:pt idx="1981">
                  <c:v>11.460156643744163</c:v>
                </c:pt>
                <c:pt idx="1982">
                  <c:v>11.875684170761547</c:v>
                </c:pt>
                <c:pt idx="1983">
                  <c:v>12.633548383842166</c:v>
                </c:pt>
                <c:pt idx="1984">
                  <c:v>12.170183175031912</c:v>
                </c:pt>
                <c:pt idx="1985">
                  <c:v>11.706453231160218</c:v>
                </c:pt>
                <c:pt idx="1986">
                  <c:v>11.398504372560657</c:v>
                </c:pt>
                <c:pt idx="1987">
                  <c:v>11.102505760522071</c:v>
                </c:pt>
                <c:pt idx="1988">
                  <c:v>10.050768623121309</c:v>
                </c:pt>
                <c:pt idx="1989">
                  <c:v>9.6253311596276063</c:v>
                </c:pt>
                <c:pt idx="1990">
                  <c:v>9.8055852484911945</c:v>
                </c:pt>
                <c:pt idx="1991">
                  <c:v>8.6928539633309434</c:v>
                </c:pt>
                <c:pt idx="1992">
                  <c:v>8.8096206518319633</c:v>
                </c:pt>
                <c:pt idx="1993">
                  <c:v>8.9699992489837026</c:v>
                </c:pt>
                <c:pt idx="1994">
                  <c:v>9.4517182226285001</c:v>
                </c:pt>
                <c:pt idx="1995">
                  <c:v>9.7798744744349815</c:v>
                </c:pt>
                <c:pt idx="1996">
                  <c:v>9.6380181152246891</c:v>
                </c:pt>
                <c:pt idx="1997">
                  <c:v>9.0177260397281689</c:v>
                </c:pt>
                <c:pt idx="1998">
                  <c:v>8.5621987764329646</c:v>
                </c:pt>
                <c:pt idx="1999">
                  <c:v>9.3696272374529883</c:v>
                </c:pt>
                <c:pt idx="2000">
                  <c:v>9.8642039081460133</c:v>
                </c:pt>
                <c:pt idx="2001">
                  <c:v>8.9257188078097229</c:v>
                </c:pt>
                <c:pt idx="2002">
                  <c:v>8.2930987351714194</c:v>
                </c:pt>
                <c:pt idx="2003">
                  <c:v>8.2980021455125872</c:v>
                </c:pt>
                <c:pt idx="2004">
                  <c:v>5.4877116300212547</c:v>
                </c:pt>
                <c:pt idx="2005">
                  <c:v>5.8922644269224476</c:v>
                </c:pt>
                <c:pt idx="2006">
                  <c:v>5.8015833542153734</c:v>
                </c:pt>
                <c:pt idx="2007">
                  <c:v>5.7973938905210174</c:v>
                </c:pt>
                <c:pt idx="2008">
                  <c:v>5.5352115621346476</c:v>
                </c:pt>
                <c:pt idx="2009">
                  <c:v>4.8285888095217135</c:v>
                </c:pt>
                <c:pt idx="2010">
                  <c:v>3.8864251393711351</c:v>
                </c:pt>
                <c:pt idx="2011">
                  <c:v>3.343576990541977</c:v>
                </c:pt>
                <c:pt idx="2012">
                  <c:v>2.5858942476354945</c:v>
                </c:pt>
                <c:pt idx="2013">
                  <c:v>1.8136369143083881</c:v>
                </c:pt>
                <c:pt idx="2014">
                  <c:v>1.3018108105224637</c:v>
                </c:pt>
                <c:pt idx="2015">
                  <c:v>1.0066356225992199</c:v>
                </c:pt>
                <c:pt idx="2016">
                  <c:v>0.63090421428522014</c:v>
                </c:pt>
                <c:pt idx="2017">
                  <c:v>0.46860464433250293</c:v>
                </c:pt>
                <c:pt idx="2018">
                  <c:v>1.2405645667356315</c:v>
                </c:pt>
                <c:pt idx="2019">
                  <c:v>2.9611995324059146</c:v>
                </c:pt>
                <c:pt idx="2020">
                  <c:v>5.9634712524194153</c:v>
                </c:pt>
                <c:pt idx="2021">
                  <c:v>7.7292556330211957</c:v>
                </c:pt>
                <c:pt idx="2022">
                  <c:v>8.9971395375265679</c:v>
                </c:pt>
                <c:pt idx="2023">
                  <c:v>9.3128286441064478</c:v>
                </c:pt>
                <c:pt idx="2024">
                  <c:v>10.108706798081275</c:v>
                </c:pt>
                <c:pt idx="2025">
                  <c:v>10.118612769310756</c:v>
                </c:pt>
                <c:pt idx="2026">
                  <c:v>9.9701710364908731</c:v>
                </c:pt>
                <c:pt idx="2027">
                  <c:v>9.4861994712288329</c:v>
                </c:pt>
                <c:pt idx="2028">
                  <c:v>9.6253311596276063</c:v>
                </c:pt>
                <c:pt idx="2029">
                  <c:v>9.5994728804913301</c:v>
                </c:pt>
                <c:pt idx="2030">
                  <c:v>8.7913530417763432</c:v>
                </c:pt>
                <c:pt idx="2031">
                  <c:v>7.6761311107539285</c:v>
                </c:pt>
                <c:pt idx="2032">
                  <c:v>7.1879141033556726</c:v>
                </c:pt>
                <c:pt idx="2033">
                  <c:v>8.4223655892281126</c:v>
                </c:pt>
                <c:pt idx="2034">
                  <c:v>8.3837332978890355</c:v>
                </c:pt>
                <c:pt idx="2035">
                  <c:v>10.09548301771553</c:v>
                </c:pt>
                <c:pt idx="2036">
                  <c:v>8.6976469075703022</c:v>
                </c:pt>
                <c:pt idx="2037">
                  <c:v>10.254796573993287</c:v>
                </c:pt>
                <c:pt idx="2038">
                  <c:v>10.573742590474067</c:v>
                </c:pt>
                <c:pt idx="2039">
                  <c:v>11.706453231160218</c:v>
                </c:pt>
                <c:pt idx="2040">
                  <c:v>15.16821209536114</c:v>
                </c:pt>
                <c:pt idx="2041">
                  <c:v>14.270885819214811</c:v>
                </c:pt>
                <c:pt idx="2042">
                  <c:v>13.025476682916093</c:v>
                </c:pt>
                <c:pt idx="2043">
                  <c:v>12.410733537397959</c:v>
                </c:pt>
                <c:pt idx="2044">
                  <c:v>11.947703543771791</c:v>
                </c:pt>
                <c:pt idx="2045">
                  <c:v>11.468146180127228</c:v>
                </c:pt>
                <c:pt idx="2046">
                  <c:v>10.514541418739496</c:v>
                </c:pt>
                <c:pt idx="2047">
                  <c:v>10.985341780772607</c:v>
                </c:pt>
                <c:pt idx="2048">
                  <c:v>11.468146180127228</c:v>
                </c:pt>
                <c:pt idx="2049">
                  <c:v>11.645262182891122</c:v>
                </c:pt>
                <c:pt idx="2050">
                  <c:v>9.5961939243169603</c:v>
                </c:pt>
                <c:pt idx="2051">
                  <c:v>6.4521047229531883</c:v>
                </c:pt>
                <c:pt idx="2052">
                  <c:v>7.1957886222480258</c:v>
                </c:pt>
                <c:pt idx="2053">
                  <c:v>10.335575889060458</c:v>
                </c:pt>
                <c:pt idx="2054">
                  <c:v>10.81310393817712</c:v>
                </c:pt>
                <c:pt idx="2055">
                  <c:v>9.382399234244005</c:v>
                </c:pt>
                <c:pt idx="2056">
                  <c:v>7.9692091145899848</c:v>
                </c:pt>
                <c:pt idx="2057">
                  <c:v>7.4809251344991523</c:v>
                </c:pt>
                <c:pt idx="2058">
                  <c:v>8.0763864141724238</c:v>
                </c:pt>
                <c:pt idx="2059">
                  <c:v>8.8284322241201121</c:v>
                </c:pt>
                <c:pt idx="2060">
                  <c:v>8.3399240467636613</c:v>
                </c:pt>
                <c:pt idx="2061">
                  <c:v>8.5522918011187308</c:v>
                </c:pt>
                <c:pt idx="2062">
                  <c:v>8.9100267792031911</c:v>
                </c:pt>
                <c:pt idx="2063">
                  <c:v>9.0925079767287436</c:v>
                </c:pt>
                <c:pt idx="2064">
                  <c:v>7.2239899478684402</c:v>
                </c:pt>
                <c:pt idx="2065">
                  <c:v>7.9894425846622505</c:v>
                </c:pt>
                <c:pt idx="2066">
                  <c:v>8.4441593108196038</c:v>
                </c:pt>
                <c:pt idx="2067">
                  <c:v>8.9100267792031911</c:v>
                </c:pt>
                <c:pt idx="2068">
                  <c:v>9.5282944347608929</c:v>
                </c:pt>
                <c:pt idx="2069">
                  <c:v>10.465503723425899</c:v>
                </c:pt>
                <c:pt idx="2070">
                  <c:v>10.77392879050254</c:v>
                </c:pt>
                <c:pt idx="2071">
                  <c:v>11.238195101913808</c:v>
                </c:pt>
                <c:pt idx="2072">
                  <c:v>11.54176025190519</c:v>
                </c:pt>
                <c:pt idx="2073">
                  <c:v>11.048726031211139</c:v>
                </c:pt>
                <c:pt idx="2074">
                  <c:v>9.9857913231031077</c:v>
                </c:pt>
                <c:pt idx="2075">
                  <c:v>9.1053299361255</c:v>
                </c:pt>
                <c:pt idx="2076">
                  <c:v>10.121894450055427</c:v>
                </c:pt>
                <c:pt idx="2077">
                  <c:v>12.137864835802036</c:v>
                </c:pt>
                <c:pt idx="2078">
                  <c:v>10.63014503608461</c:v>
                </c:pt>
                <c:pt idx="2079">
                  <c:v>12.35193530146195</c:v>
                </c:pt>
                <c:pt idx="2080">
                  <c:v>12.700634744389184</c:v>
                </c:pt>
                <c:pt idx="2081">
                  <c:v>12.201342506920245</c:v>
                </c:pt>
                <c:pt idx="2082">
                  <c:v>11.567506532534777</c:v>
                </c:pt>
                <c:pt idx="2083">
                  <c:v>11.571170895996206</c:v>
                </c:pt>
                <c:pt idx="2084">
                  <c:v>11.257705798643341</c:v>
                </c:pt>
                <c:pt idx="2085">
                  <c:v>11.113055401340535</c:v>
                </c:pt>
                <c:pt idx="2086">
                  <c:v>12.276519583894823</c:v>
                </c:pt>
                <c:pt idx="2087">
                  <c:v>13.229190375860842</c:v>
                </c:pt>
                <c:pt idx="2088">
                  <c:v>8.1317384509543338</c:v>
                </c:pt>
                <c:pt idx="2089">
                  <c:v>6.6795531226031724</c:v>
                </c:pt>
                <c:pt idx="2090">
                  <c:v>6.5511001779377258</c:v>
                </c:pt>
                <c:pt idx="2091">
                  <c:v>6.2735252720736376</c:v>
                </c:pt>
                <c:pt idx="2092">
                  <c:v>5.8764257218777631</c:v>
                </c:pt>
                <c:pt idx="2093">
                  <c:v>5.9974628618887031</c:v>
                </c:pt>
                <c:pt idx="2094">
                  <c:v>4.315131457642579</c:v>
                </c:pt>
                <c:pt idx="2095">
                  <c:v>11.163786758884603</c:v>
                </c:pt>
                <c:pt idx="2096">
                  <c:v>6.6773333744939931</c:v>
                </c:pt>
                <c:pt idx="2097">
                  <c:v>7.3572968301623547</c:v>
                </c:pt>
                <c:pt idx="2098">
                  <c:v>7.4609778789952435</c:v>
                </c:pt>
                <c:pt idx="2099">
                  <c:v>8.6766504413139138</c:v>
                </c:pt>
                <c:pt idx="2100">
                  <c:v>8.6848537294355594</c:v>
                </c:pt>
                <c:pt idx="2101">
                  <c:v>9.5641779701514356</c:v>
                </c:pt>
                <c:pt idx="2102">
                  <c:v>11.024646615210047</c:v>
                </c:pt>
                <c:pt idx="2103">
                  <c:v>13.512123124412621</c:v>
                </c:pt>
                <c:pt idx="2104">
                  <c:v>15.821123071064729</c:v>
                </c:pt>
                <c:pt idx="2105">
                  <c:v>16.948781420330317</c:v>
                </c:pt>
                <c:pt idx="2106">
                  <c:v>17.165921811074892</c:v>
                </c:pt>
                <c:pt idx="2107">
                  <c:v>16.905587681708464</c:v>
                </c:pt>
                <c:pt idx="2108">
                  <c:v>16.049439091655387</c:v>
                </c:pt>
                <c:pt idx="2109">
                  <c:v>15.00383929012848</c:v>
                </c:pt>
                <c:pt idx="2110">
                  <c:v>13.533201991560887</c:v>
                </c:pt>
                <c:pt idx="2111">
                  <c:v>12.075347215544056</c:v>
                </c:pt>
                <c:pt idx="2112">
                  <c:v>12.597229130123097</c:v>
                </c:pt>
                <c:pt idx="2113">
                  <c:v>11.433229541747655</c:v>
                </c:pt>
                <c:pt idx="2114">
                  <c:v>10.840368523045232</c:v>
                </c:pt>
                <c:pt idx="2115">
                  <c:v>10.140916791360093</c:v>
                </c:pt>
                <c:pt idx="2116">
                  <c:v>9.4175403594390996</c:v>
                </c:pt>
                <c:pt idx="2117">
                  <c:v>8.4145520697575371</c:v>
                </c:pt>
                <c:pt idx="2118">
                  <c:v>7.4202737909522689</c:v>
                </c:pt>
                <c:pt idx="2119">
                  <c:v>8.7694144802163176</c:v>
                </c:pt>
                <c:pt idx="2120">
                  <c:v>9.2018397150665798</c:v>
                </c:pt>
                <c:pt idx="2121">
                  <c:v>8.7958761982254074</c:v>
                </c:pt>
                <c:pt idx="2122">
                  <c:v>9.5540264516048836</c:v>
                </c:pt>
                <c:pt idx="2123">
                  <c:v>10.36975088367225</c:v>
                </c:pt>
                <c:pt idx="2124">
                  <c:v>11.212918236702976</c:v>
                </c:pt>
                <c:pt idx="2125">
                  <c:v>12.91997272205508</c:v>
                </c:pt>
                <c:pt idx="2126">
                  <c:v>14.342277970329336</c:v>
                </c:pt>
                <c:pt idx="2127">
                  <c:v>15.299426903903591</c:v>
                </c:pt>
                <c:pt idx="2128">
                  <c:v>16.346725279007359</c:v>
                </c:pt>
                <c:pt idx="2129">
                  <c:v>16.644462220947084</c:v>
                </c:pt>
                <c:pt idx="2130">
                  <c:v>16.152468393768959</c:v>
                </c:pt>
                <c:pt idx="2131">
                  <c:v>15.384285253276564</c:v>
                </c:pt>
                <c:pt idx="2132">
                  <c:v>14.968493759944767</c:v>
                </c:pt>
                <c:pt idx="2133">
                  <c:v>14.587065976513799</c:v>
                </c:pt>
                <c:pt idx="2134">
                  <c:v>14.325827010018818</c:v>
                </c:pt>
                <c:pt idx="2135">
                  <c:v>12.349782694710235</c:v>
                </c:pt>
                <c:pt idx="2136">
                  <c:v>12.378627222249269</c:v>
                </c:pt>
                <c:pt idx="2137">
                  <c:v>10.394787333294977</c:v>
                </c:pt>
                <c:pt idx="2138">
                  <c:v>8.9649763241842848</c:v>
                </c:pt>
                <c:pt idx="2139">
                  <c:v>8.6334832142660236</c:v>
                </c:pt>
                <c:pt idx="2140">
                  <c:v>8.9830453901711493</c:v>
                </c:pt>
                <c:pt idx="2141">
                  <c:v>8.9574263968386667</c:v>
                </c:pt>
                <c:pt idx="2142">
                  <c:v>8.9075620464649461</c:v>
                </c:pt>
                <c:pt idx="2143">
                  <c:v>10.394787333294977</c:v>
                </c:pt>
                <c:pt idx="2144">
                  <c:v>10.443406289074758</c:v>
                </c:pt>
                <c:pt idx="2145">
                  <c:v>9.9087841348481085</c:v>
                </c:pt>
                <c:pt idx="2146">
                  <c:v>9.7359989388477395</c:v>
                </c:pt>
                <c:pt idx="2147">
                  <c:v>10.455698725225387</c:v>
                </c:pt>
                <c:pt idx="2148">
                  <c:v>11.890514384676134</c:v>
                </c:pt>
                <c:pt idx="2149">
                  <c:v>12.964734991897274</c:v>
                </c:pt>
                <c:pt idx="2150">
                  <c:v>14.095594332671253</c:v>
                </c:pt>
                <c:pt idx="2151">
                  <c:v>14.282229242990224</c:v>
                </c:pt>
                <c:pt idx="2152">
                  <c:v>14.390706869553489</c:v>
                </c:pt>
                <c:pt idx="2153">
                  <c:v>15.072516712163321</c:v>
                </c:pt>
                <c:pt idx="2154">
                  <c:v>15.665376207950196</c:v>
                </c:pt>
                <c:pt idx="2155">
                  <c:v>15.805245638378326</c:v>
                </c:pt>
                <c:pt idx="2156">
                  <c:v>15.368716074280423</c:v>
                </c:pt>
                <c:pt idx="2157">
                  <c:v>14.68629019495331</c:v>
                </c:pt>
                <c:pt idx="2158">
                  <c:v>13.751613973711724</c:v>
                </c:pt>
                <c:pt idx="2159">
                  <c:v>12.348388058026854</c:v>
                </c:pt>
                <c:pt idx="2160">
                  <c:v>8.4458264080505341</c:v>
                </c:pt>
                <c:pt idx="2161">
                  <c:v>6.4410053448779445</c:v>
                </c:pt>
                <c:pt idx="2162">
                  <c:v>5.1637325773152121</c:v>
                </c:pt>
                <c:pt idx="2163">
                  <c:v>4.0472498578957063</c:v>
                </c:pt>
                <c:pt idx="2164">
                  <c:v>3.1915168761610713</c:v>
                </c:pt>
                <c:pt idx="2165">
                  <c:v>2.5035425842751331</c:v>
                </c:pt>
                <c:pt idx="2166">
                  <c:v>1.4174999171023435</c:v>
                </c:pt>
                <c:pt idx="2167">
                  <c:v>3.0301706916972493</c:v>
                </c:pt>
                <c:pt idx="2168">
                  <c:v>2.8532055637196954</c:v>
                </c:pt>
                <c:pt idx="2169">
                  <c:v>3.2679882017685902</c:v>
                </c:pt>
                <c:pt idx="2170">
                  <c:v>2.8739971140505709</c:v>
                </c:pt>
                <c:pt idx="2171">
                  <c:v>3.8160299168497609</c:v>
                </c:pt>
                <c:pt idx="2172">
                  <c:v>7.2499277822130708</c:v>
                </c:pt>
                <c:pt idx="2173">
                  <c:v>10.489499386557343</c:v>
                </c:pt>
                <c:pt idx="2174">
                  <c:v>11.361710917677058</c:v>
                </c:pt>
                <c:pt idx="2175">
                  <c:v>12.236805730670914</c:v>
                </c:pt>
                <c:pt idx="2176">
                  <c:v>13.245095285697646</c:v>
                </c:pt>
                <c:pt idx="2177">
                  <c:v>14.125436065504141</c:v>
                </c:pt>
                <c:pt idx="2178">
                  <c:v>14.24203794161037</c:v>
                </c:pt>
                <c:pt idx="2179">
                  <c:v>14.526878700442577</c:v>
                </c:pt>
                <c:pt idx="2180">
                  <c:v>14.228843872873156</c:v>
                </c:pt>
                <c:pt idx="2181">
                  <c:v>13.634053101212469</c:v>
                </c:pt>
                <c:pt idx="2182">
                  <c:v>12.603523296132103</c:v>
                </c:pt>
                <c:pt idx="2183">
                  <c:v>11.448089750549281</c:v>
                </c:pt>
                <c:pt idx="2184">
                  <c:v>10.947568119176671</c:v>
                </c:pt>
                <c:pt idx="2185">
                  <c:v>8.7941102859124083</c:v>
                </c:pt>
                <c:pt idx="2186">
                  <c:v>6.7043042165945232</c:v>
                </c:pt>
                <c:pt idx="2187">
                  <c:v>5.29165173393441</c:v>
                </c:pt>
                <c:pt idx="2188">
                  <c:v>5.1884521427268746</c:v>
                </c:pt>
                <c:pt idx="2189">
                  <c:v>5.6904143931376669</c:v>
                </c:pt>
                <c:pt idx="2190">
                  <c:v>5.8628900448042174</c:v>
                </c:pt>
                <c:pt idx="2191">
                  <c:v>3.4451919630201528</c:v>
                </c:pt>
                <c:pt idx="2192">
                  <c:v>1.757403710574384</c:v>
                </c:pt>
                <c:pt idx="2193">
                  <c:v>3.127591711905513</c:v>
                </c:pt>
                <c:pt idx="2194">
                  <c:v>5.6094564599579355</c:v>
                </c:pt>
                <c:pt idx="2195">
                  <c:v>4.4787131984193334</c:v>
                </c:pt>
                <c:pt idx="2196">
                  <c:v>4.7892098729938635</c:v>
                </c:pt>
                <c:pt idx="2197">
                  <c:v>4.7356376191908121</c:v>
                </c:pt>
                <c:pt idx="2198">
                  <c:v>3.3935018268099895</c:v>
                </c:pt>
                <c:pt idx="2199">
                  <c:v>2.5896556301334464</c:v>
                </c:pt>
                <c:pt idx="2200">
                  <c:v>2.9915487080712144</c:v>
                </c:pt>
                <c:pt idx="2201">
                  <c:v>4.4186247728481236</c:v>
                </c:pt>
                <c:pt idx="2202">
                  <c:v>5.7208231259756772</c:v>
                </c:pt>
                <c:pt idx="2203">
                  <c:v>7.0361131259581464</c:v>
                </c:pt>
                <c:pt idx="2204">
                  <c:v>7.8988847021253994</c:v>
                </c:pt>
                <c:pt idx="2205">
                  <c:v>7.3032848799590671</c:v>
                </c:pt>
                <c:pt idx="2206">
                  <c:v>6.4542619882802521</c:v>
                </c:pt>
                <c:pt idx="2207">
                  <c:v>6.4849568817807057</c:v>
                </c:pt>
                <c:pt idx="2208">
                  <c:v>4.474316816539134</c:v>
                </c:pt>
                <c:pt idx="2209">
                  <c:v>4.4847487001323856</c:v>
                </c:pt>
                <c:pt idx="2210">
                  <c:v>4.7946321847557751</c:v>
                </c:pt>
                <c:pt idx="2211">
                  <c:v>4.9716021228846792</c:v>
                </c:pt>
                <c:pt idx="2212">
                  <c:v>5.1817731901204791</c:v>
                </c:pt>
                <c:pt idx="2213">
                  <c:v>5.6853260883573196</c:v>
                </c:pt>
                <c:pt idx="2214">
                  <c:v>5.7024472491099907</c:v>
                </c:pt>
                <c:pt idx="2215">
                  <c:v>6.6492528634670531</c:v>
                </c:pt>
                <c:pt idx="2216">
                  <c:v>6.4564230094580246</c:v>
                </c:pt>
                <c:pt idx="2217">
                  <c:v>7.4818899439374018</c:v>
                </c:pt>
                <c:pt idx="2218">
                  <c:v>8.6620532881339418</c:v>
                </c:pt>
                <c:pt idx="2219">
                  <c:v>8.6449881961000816</c:v>
                </c:pt>
                <c:pt idx="2220">
                  <c:v>8.6099112875320571</c:v>
                </c:pt>
                <c:pt idx="2221">
                  <c:v>8.4185087822829789</c:v>
                </c:pt>
                <c:pt idx="2222">
                  <c:v>8.6804428948013772</c:v>
                </c:pt>
                <c:pt idx="2223">
                  <c:v>10.402582873021407</c:v>
                </c:pt>
                <c:pt idx="2224">
                  <c:v>12.280760683967436</c:v>
                </c:pt>
                <c:pt idx="2225">
                  <c:v>13.020565544447402</c:v>
                </c:pt>
                <c:pt idx="2226">
                  <c:v>13.168526516543395</c:v>
                </c:pt>
                <c:pt idx="2227">
                  <c:v>13.333365608939896</c:v>
                </c:pt>
                <c:pt idx="2228">
                  <c:v>13.489975571089873</c:v>
                </c:pt>
                <c:pt idx="2229">
                  <c:v>15.287869357163656</c:v>
                </c:pt>
                <c:pt idx="2230">
                  <c:v>11.953936292308681</c:v>
                </c:pt>
                <c:pt idx="2231">
                  <c:v>17.391475273866437</c:v>
                </c:pt>
                <c:pt idx="2232">
                  <c:v>16.41759729390234</c:v>
                </c:pt>
                <c:pt idx="2233">
                  <c:v>16.961919253329064</c:v>
                </c:pt>
                <c:pt idx="2234">
                  <c:v>22.362403372819813</c:v>
                </c:pt>
                <c:pt idx="2235">
                  <c:v>21.298201606000351</c:v>
                </c:pt>
                <c:pt idx="2236">
                  <c:v>21.190624480694829</c:v>
                </c:pt>
                <c:pt idx="2237">
                  <c:v>21.102538626638172</c:v>
                </c:pt>
                <c:pt idx="2238">
                  <c:v>19.686984341194915</c:v>
                </c:pt>
                <c:pt idx="2239">
                  <c:v>19.022539028077279</c:v>
                </c:pt>
                <c:pt idx="2240">
                  <c:v>16.490011735325833</c:v>
                </c:pt>
                <c:pt idx="2241">
                  <c:v>17.441642851780866</c:v>
                </c:pt>
                <c:pt idx="2242">
                  <c:v>17.619414258271092</c:v>
                </c:pt>
                <c:pt idx="2243">
                  <c:v>21.021910409318568</c:v>
                </c:pt>
                <c:pt idx="2244">
                  <c:v>20.756382144469519</c:v>
                </c:pt>
                <c:pt idx="2245">
                  <c:v>21.071445148231867</c:v>
                </c:pt>
                <c:pt idx="2246">
                  <c:v>20.317413011367034</c:v>
                </c:pt>
                <c:pt idx="2247">
                  <c:v>20.928463026746488</c:v>
                </c:pt>
                <c:pt idx="2248">
                  <c:v>20.766061885214011</c:v>
                </c:pt>
                <c:pt idx="2249">
                  <c:v>17.878737849176595</c:v>
                </c:pt>
                <c:pt idx="2250">
                  <c:v>17.512813708388606</c:v>
                </c:pt>
                <c:pt idx="2251">
                  <c:v>17.237605010515452</c:v>
                </c:pt>
                <c:pt idx="2252">
                  <c:v>16.498414774255259</c:v>
                </c:pt>
                <c:pt idx="2253">
                  <c:v>15.302987481074879</c:v>
                </c:pt>
                <c:pt idx="2254">
                  <c:v>15.341041724873968</c:v>
                </c:pt>
                <c:pt idx="2255">
                  <c:v>13.333296023114748</c:v>
                </c:pt>
                <c:pt idx="2256">
                  <c:v>7.5314586086896371</c:v>
                </c:pt>
                <c:pt idx="2257">
                  <c:v>10.227333374493996</c:v>
                </c:pt>
                <c:pt idx="2258">
                  <c:v>11.119000250584486</c:v>
                </c:pt>
                <c:pt idx="2259">
                  <c:v>9.0495030359208641</c:v>
                </c:pt>
                <c:pt idx="2260">
                  <c:v>11.522393164805493</c:v>
                </c:pt>
                <c:pt idx="2261">
                  <c:v>13.949699365785257</c:v>
                </c:pt>
                <c:pt idx="2262">
                  <c:v>10.048448828711665</c:v>
                </c:pt>
                <c:pt idx="2263">
                  <c:v>16.674364941885539</c:v>
                </c:pt>
                <c:pt idx="2264">
                  <c:v>22.784936220394311</c:v>
                </c:pt>
                <c:pt idx="2265">
                  <c:v>25.960677015504515</c:v>
                </c:pt>
                <c:pt idx="2266">
                  <c:v>29.871398390106297</c:v>
                </c:pt>
                <c:pt idx="2267">
                  <c:v>29.441952669713061</c:v>
                </c:pt>
                <c:pt idx="2268">
                  <c:v>26.988462761473148</c:v>
                </c:pt>
                <c:pt idx="2269">
                  <c:v>23.881827486255176</c:v>
                </c:pt>
                <c:pt idx="2270">
                  <c:v>21.427184449594488</c:v>
                </c:pt>
                <c:pt idx="2271">
                  <c:v>18.768838825758277</c:v>
                </c:pt>
                <c:pt idx="2272">
                  <c:v>18.778354294678227</c:v>
                </c:pt>
                <c:pt idx="2273">
                  <c:v>17.993640317994199</c:v>
                </c:pt>
                <c:pt idx="2274">
                  <c:v>16.589576063021656</c:v>
                </c:pt>
                <c:pt idx="2275">
                  <c:v>16.572007076282265</c:v>
                </c:pt>
                <c:pt idx="2276">
                  <c:v>18.350279839133478</c:v>
                </c:pt>
                <c:pt idx="2277">
                  <c:v>17.306735080898015</c:v>
                </c:pt>
                <c:pt idx="2278">
                  <c:v>20.391895154681187</c:v>
                </c:pt>
                <c:pt idx="2279">
                  <c:v>24.721632911654623</c:v>
                </c:pt>
                <c:pt idx="2280">
                  <c:v>26.745989100203051</c:v>
                </c:pt>
                <c:pt idx="2281">
                  <c:v>25.859303647537455</c:v>
                </c:pt>
                <c:pt idx="2282">
                  <c:v>25.110841045241475</c:v>
                </c:pt>
                <c:pt idx="2283">
                  <c:v>24.326377984583399</c:v>
                </c:pt>
                <c:pt idx="2284">
                  <c:v>23.414138810161521</c:v>
                </c:pt>
                <c:pt idx="2285">
                  <c:v>22.761271717049425</c:v>
                </c:pt>
                <c:pt idx="2286">
                  <c:v>20.747052728797719</c:v>
                </c:pt>
                <c:pt idx="2287">
                  <c:v>19.767063873322218</c:v>
                </c:pt>
                <c:pt idx="2288">
                  <c:v>16.19096457113805</c:v>
                </c:pt>
                <c:pt idx="2289">
                  <c:v>16.704761686779822</c:v>
                </c:pt>
                <c:pt idx="2290">
                  <c:v>13.886635768090855</c:v>
                </c:pt>
                <c:pt idx="2291">
                  <c:v>14.799670710436871</c:v>
                </c:pt>
                <c:pt idx="2292">
                  <c:v>19.007176683444392</c:v>
                </c:pt>
                <c:pt idx="2293">
                  <c:v>21.688728133516303</c:v>
                </c:pt>
                <c:pt idx="2294">
                  <c:v>23.769168110701642</c:v>
                </c:pt>
                <c:pt idx="2295">
                  <c:v>24.401357522333036</c:v>
                </c:pt>
                <c:pt idx="2296">
                  <c:v>24.920104889287785</c:v>
                </c:pt>
                <c:pt idx="2297">
                  <c:v>24.178435100916122</c:v>
                </c:pt>
                <c:pt idx="2298">
                  <c:v>25.810108635333773</c:v>
                </c:pt>
                <c:pt idx="2299">
                  <c:v>28.865020483735421</c:v>
                </c:pt>
                <c:pt idx="2300">
                  <c:v>29.697070049572392</c:v>
                </c:pt>
                <c:pt idx="2301">
                  <c:v>25.83212890193245</c:v>
                </c:pt>
                <c:pt idx="2302">
                  <c:v>19.640117030170494</c:v>
                </c:pt>
                <c:pt idx="2303">
                  <c:v>14.59006932414985</c:v>
                </c:pt>
                <c:pt idx="2304">
                  <c:v>13.547462785767518</c:v>
                </c:pt>
                <c:pt idx="2305">
                  <c:v>13.857835028504525</c:v>
                </c:pt>
                <c:pt idx="2306">
                  <c:v>15.132922392688251</c:v>
                </c:pt>
                <c:pt idx="2307">
                  <c:v>16.241796289236344</c:v>
                </c:pt>
                <c:pt idx="2308">
                  <c:v>16.225449615512261</c:v>
                </c:pt>
                <c:pt idx="2309">
                  <c:v>15.926421604008453</c:v>
                </c:pt>
                <c:pt idx="2310">
                  <c:v>15.269932903269551</c:v>
                </c:pt>
                <c:pt idx="2311">
                  <c:v>13.025476682916093</c:v>
                </c:pt>
                <c:pt idx="2312">
                  <c:v>13.795529344002233</c:v>
                </c:pt>
                <c:pt idx="2313">
                  <c:v>14.589679951797349</c:v>
                </c:pt>
                <c:pt idx="2314">
                  <c:v>14.119045114642594</c:v>
                </c:pt>
                <c:pt idx="2315">
                  <c:v>13.187029562664518</c:v>
                </c:pt>
                <c:pt idx="2316">
                  <c:v>16.147040027638976</c:v>
                </c:pt>
                <c:pt idx="2317">
                  <c:v>16.66963710849841</c:v>
                </c:pt>
                <c:pt idx="2318">
                  <c:v>14.44797989573688</c:v>
                </c:pt>
                <c:pt idx="2319">
                  <c:v>15.390239454154505</c:v>
                </c:pt>
                <c:pt idx="2320">
                  <c:v>16.551633867002774</c:v>
                </c:pt>
                <c:pt idx="2321">
                  <c:v>16.638194327618514</c:v>
                </c:pt>
                <c:pt idx="2322">
                  <c:v>16.188265082595372</c:v>
                </c:pt>
                <c:pt idx="2323">
                  <c:v>15.865888113559119</c:v>
                </c:pt>
                <c:pt idx="2324">
                  <c:v>18.89219418227891</c:v>
                </c:pt>
                <c:pt idx="2325">
                  <c:v>18.886309263027933</c:v>
                </c:pt>
                <c:pt idx="2326">
                  <c:v>15.677456344163243</c:v>
                </c:pt>
                <c:pt idx="2327">
                  <c:v>16.19330929909621</c:v>
                </c:pt>
                <c:pt idx="2328">
                  <c:v>17.151182061778353</c:v>
                </c:pt>
                <c:pt idx="2329">
                  <c:v>15.840864541328557</c:v>
                </c:pt>
                <c:pt idx="2330">
                  <c:v>18.087112449457397</c:v>
                </c:pt>
                <c:pt idx="2331">
                  <c:v>16.981807488604947</c:v>
                </c:pt>
                <c:pt idx="2332">
                  <c:v>16.796653321214883</c:v>
                </c:pt>
                <c:pt idx="2333">
                  <c:v>16.336740722669866</c:v>
                </c:pt>
                <c:pt idx="2334">
                  <c:v>15.380245950259212</c:v>
                </c:pt>
                <c:pt idx="2335">
                  <c:v>12.9853678810241</c:v>
                </c:pt>
                <c:pt idx="2336">
                  <c:v>12.193577156571411</c:v>
                </c:pt>
                <c:pt idx="2337">
                  <c:v>12.027507917036608</c:v>
                </c:pt>
                <c:pt idx="2338">
                  <c:v>11.574824271844562</c:v>
                </c:pt>
                <c:pt idx="2339">
                  <c:v>10.46160656350342</c:v>
                </c:pt>
                <c:pt idx="2340">
                  <c:v>8.5007873894490285</c:v>
                </c:pt>
                <c:pt idx="2341">
                  <c:v>6.9588024344131059</c:v>
                </c:pt>
                <c:pt idx="2342">
                  <c:v>10.179303346284119</c:v>
                </c:pt>
                <c:pt idx="2343">
                  <c:v>10.056306549350879</c:v>
                </c:pt>
                <c:pt idx="2344">
                  <c:v>4.1688558150106276</c:v>
                </c:pt>
                <c:pt idx="2345">
                  <c:v>7.6574343721910942</c:v>
                </c:pt>
                <c:pt idx="2346">
                  <c:v>7.8053306293072096</c:v>
                </c:pt>
                <c:pt idx="2347">
                  <c:v>8.242477898517846</c:v>
                </c:pt>
                <c:pt idx="2348">
                  <c:v>9.8275698020789708</c:v>
                </c:pt>
                <c:pt idx="2349">
                  <c:v>9.8275698020789708</c:v>
                </c:pt>
                <c:pt idx="2350">
                  <c:v>8.5320160364284146</c:v>
                </c:pt>
                <c:pt idx="2351">
                  <c:v>9.9343025846785391</c:v>
                </c:pt>
                <c:pt idx="2352">
                  <c:v>10.954080284903913</c:v>
                </c:pt>
                <c:pt idx="2353">
                  <c:v>11.250648161774098</c:v>
                </c:pt>
                <c:pt idx="2354">
                  <c:v>10.617784894988008</c:v>
                </c:pt>
                <c:pt idx="2355">
                  <c:v>12.009669451306753</c:v>
                </c:pt>
                <c:pt idx="2356">
                  <c:v>11.987002874816939</c:v>
                </c:pt>
                <c:pt idx="2357">
                  <c:v>11.533092915686195</c:v>
                </c:pt>
                <c:pt idx="2358">
                  <c:v>10.888930100243703</c:v>
                </c:pt>
                <c:pt idx="2359">
                  <c:v>10.833182743541261</c:v>
                </c:pt>
                <c:pt idx="2360">
                  <c:v>12.489006532149574</c:v>
                </c:pt>
                <c:pt idx="2361">
                  <c:v>14.76393464063081</c:v>
                </c:pt>
                <c:pt idx="2362">
                  <c:v>15.833608808908965</c:v>
                </c:pt>
                <c:pt idx="2363">
                  <c:v>15.405487133738706</c:v>
                </c:pt>
                <c:pt idx="2364">
                  <c:v>16.960379241190779</c:v>
                </c:pt>
                <c:pt idx="2365">
                  <c:v>16.518549485310267</c:v>
                </c:pt>
                <c:pt idx="2366">
                  <c:v>16.035267646216738</c:v>
                </c:pt>
                <c:pt idx="2367">
                  <c:v>15.559542005076093</c:v>
                </c:pt>
                <c:pt idx="2368">
                  <c:v>13.669536444476657</c:v>
                </c:pt>
                <c:pt idx="2369">
                  <c:v>11.831624562257124</c:v>
                </c:pt>
                <c:pt idx="2370">
                  <c:v>11.053645994669054</c:v>
                </c:pt>
                <c:pt idx="2371">
                  <c:v>11.24121817540869</c:v>
                </c:pt>
                <c:pt idx="2372">
                  <c:v>11.156179507899694</c:v>
                </c:pt>
                <c:pt idx="2373">
                  <c:v>11.484303829858202</c:v>
                </c:pt>
                <c:pt idx="2374">
                  <c:v>10.544798817252866</c:v>
                </c:pt>
                <c:pt idx="2375">
                  <c:v>11.269664602127564</c:v>
                </c:pt>
                <c:pt idx="2376">
                  <c:v>13.527743448388241</c:v>
                </c:pt>
                <c:pt idx="2377">
                  <c:v>13.624369592494171</c:v>
                </c:pt>
                <c:pt idx="2378">
                  <c:v>13.175753839611581</c:v>
                </c:pt>
                <c:pt idx="2379">
                  <c:v>13.53338455316003</c:v>
                </c:pt>
                <c:pt idx="2380">
                  <c:v>13.538579784723508</c:v>
                </c:pt>
                <c:pt idx="2381">
                  <c:v>12.312355950529856</c:v>
                </c:pt>
                <c:pt idx="2382">
                  <c:v>11.688945522654926</c:v>
                </c:pt>
                <c:pt idx="2383">
                  <c:v>10.262750161342478</c:v>
                </c:pt>
                <c:pt idx="2384">
                  <c:v>9.6407653030792986</c:v>
                </c:pt>
                <c:pt idx="2385">
                  <c:v>9.4852690885135011</c:v>
                </c:pt>
                <c:pt idx="2386">
                  <c:v>9.9670177951996592</c:v>
                </c:pt>
                <c:pt idx="2387">
                  <c:v>10.309302175315064</c:v>
                </c:pt>
                <c:pt idx="2388">
                  <c:v>9.2525523443260873</c:v>
                </c:pt>
                <c:pt idx="2389">
                  <c:v>8.0230473793469663</c:v>
                </c:pt>
                <c:pt idx="2390">
                  <c:v>5.672941443171637</c:v>
                </c:pt>
                <c:pt idx="2391">
                  <c:v>4.4093111454332572</c:v>
                </c:pt>
                <c:pt idx="2392">
                  <c:v>2.9879538213346208</c:v>
                </c:pt>
                <c:pt idx="2393">
                  <c:v>0.93546763676252431</c:v>
                </c:pt>
                <c:pt idx="2394">
                  <c:v>0.74120744896098212</c:v>
                </c:pt>
                <c:pt idx="2395">
                  <c:v>0.90344504350615951</c:v>
                </c:pt>
                <c:pt idx="2396">
                  <c:v>1.0427709189861487</c:v>
                </c:pt>
                <c:pt idx="2397">
                  <c:v>1.0678428429429605</c:v>
                </c:pt>
                <c:pt idx="2398">
                  <c:v>2.3572852165784761</c:v>
                </c:pt>
                <c:pt idx="2399">
                  <c:v>3.6145039987536629</c:v>
                </c:pt>
                <c:pt idx="2400">
                  <c:v>6.0384059781799939</c:v>
                </c:pt>
                <c:pt idx="2401">
                  <c:v>6.8392194357846412</c:v>
                </c:pt>
                <c:pt idx="2402">
                  <c:v>7.4844947736394145</c:v>
                </c:pt>
                <c:pt idx="2403">
                  <c:v>7.8100039568335093</c:v>
                </c:pt>
                <c:pt idx="2404">
                  <c:v>7.9670108481285631</c:v>
                </c:pt>
                <c:pt idx="2405">
                  <c:v>8.7663309719559788</c:v>
                </c:pt>
                <c:pt idx="2406">
                  <c:v>10.694802203277918</c:v>
                </c:pt>
                <c:pt idx="2407">
                  <c:v>10.519597166347175</c:v>
                </c:pt>
                <c:pt idx="2408">
                  <c:v>10.522731071909847</c:v>
                </c:pt>
                <c:pt idx="2409">
                  <c:v>5.265923134750266</c:v>
                </c:pt>
                <c:pt idx="2410">
                  <c:v>6.6773333744939931</c:v>
                </c:pt>
                <c:pt idx="2411">
                  <c:v>7.1818784524275694</c:v>
                </c:pt>
                <c:pt idx="2412">
                  <c:v>7.1925272642329192</c:v>
                </c:pt>
                <c:pt idx="2413">
                  <c:v>6.8780889821987401</c:v>
                </c:pt>
                <c:pt idx="2414">
                  <c:v>6.2872746362690792</c:v>
                </c:pt>
                <c:pt idx="2415">
                  <c:v>5.6781379285669811</c:v>
                </c:pt>
                <c:pt idx="2416">
                  <c:v>5.7858225130866039</c:v>
                </c:pt>
                <c:pt idx="2417">
                  <c:v>6.9607907004549858</c:v>
                </c:pt>
                <c:pt idx="2418">
                  <c:v>9.607933785948779</c:v>
                </c:pt>
                <c:pt idx="2419">
                  <c:v>12.515002424326898</c:v>
                </c:pt>
                <c:pt idx="2420">
                  <c:v>13.144103046926954</c:v>
                </c:pt>
                <c:pt idx="2421">
                  <c:v>12.166773535944893</c:v>
                </c:pt>
                <c:pt idx="2422">
                  <c:v>11.350899256963448</c:v>
                </c:pt>
                <c:pt idx="2423">
                  <c:v>10.681528456207777</c:v>
                </c:pt>
                <c:pt idx="2424">
                  <c:v>14.592617440179168</c:v>
                </c:pt>
                <c:pt idx="2425">
                  <c:v>10.91079826457692</c:v>
                </c:pt>
                <c:pt idx="2426">
                  <c:v>8.6570217786446637</c:v>
                </c:pt>
                <c:pt idx="2427">
                  <c:v>7.9797754462895618</c:v>
                </c:pt>
                <c:pt idx="2428">
                  <c:v>7.5787786796285914</c:v>
                </c:pt>
                <c:pt idx="2429">
                  <c:v>7.3189816531015985</c:v>
                </c:pt>
                <c:pt idx="2430">
                  <c:v>3.6489566976875096</c:v>
                </c:pt>
                <c:pt idx="2431">
                  <c:v>4.3687837038576092</c:v>
                </c:pt>
                <c:pt idx="2432">
                  <c:v>2.8177801775256208</c:v>
                </c:pt>
                <c:pt idx="2433">
                  <c:v>3.4644587571261312</c:v>
                </c:pt>
                <c:pt idx="2434">
                  <c:v>3.7895191078690167</c:v>
                </c:pt>
                <c:pt idx="2435">
                  <c:v>2.5312915199236965</c:v>
                </c:pt>
                <c:pt idx="2436">
                  <c:v>1.3166572851114917</c:v>
                </c:pt>
                <c:pt idx="2437">
                  <c:v>1.2313782131597593</c:v>
                </c:pt>
                <c:pt idx="2438">
                  <c:v>1.8514649324093482</c:v>
                </c:pt>
                <c:pt idx="2439">
                  <c:v>3.66719431152287</c:v>
                </c:pt>
                <c:pt idx="2440">
                  <c:v>4.5867901349757894</c:v>
                </c:pt>
                <c:pt idx="2441">
                  <c:v>5.3531564366134097</c:v>
                </c:pt>
                <c:pt idx="2442">
                  <c:v>6.303496252741156</c:v>
                </c:pt>
                <c:pt idx="2443">
                  <c:v>7.3820758794348276</c:v>
                </c:pt>
                <c:pt idx="2444">
                  <c:v>5.900095941997316</c:v>
                </c:pt>
                <c:pt idx="2445">
                  <c:v>5.7604491072940185</c:v>
                </c:pt>
                <c:pt idx="2446">
                  <c:v>6.6832260979648979</c:v>
                </c:pt>
                <c:pt idx="2447">
                  <c:v>7.0172529679108839</c:v>
                </c:pt>
                <c:pt idx="2448">
                  <c:v>9.1031219749945524</c:v>
                </c:pt>
                <c:pt idx="2449">
                  <c:v>9.9109609567267842</c:v>
                </c:pt>
                <c:pt idx="2450">
                  <c:v>9.662242046007508</c:v>
                </c:pt>
                <c:pt idx="2451">
                  <c:v>10.263162641510485</c:v>
                </c:pt>
                <c:pt idx="2452">
                  <c:v>11.778946631773842</c:v>
                </c:pt>
                <c:pt idx="2453">
                  <c:v>12.549527766367586</c:v>
                </c:pt>
                <c:pt idx="2454">
                  <c:v>12.873030113454767</c:v>
                </c:pt>
                <c:pt idx="2455">
                  <c:v>13.952020115508228</c:v>
                </c:pt>
                <c:pt idx="2456">
                  <c:v>17.631673772345565</c:v>
                </c:pt>
                <c:pt idx="2457">
                  <c:v>18.696543736208113</c:v>
                </c:pt>
                <c:pt idx="2458">
                  <c:v>19.256967640045495</c:v>
                </c:pt>
                <c:pt idx="2459">
                  <c:v>17.914153190939228</c:v>
                </c:pt>
                <c:pt idx="2460">
                  <c:v>18.039676101993827</c:v>
                </c:pt>
                <c:pt idx="2461">
                  <c:v>16.052818517779432</c:v>
                </c:pt>
                <c:pt idx="2462">
                  <c:v>14.083817509162174</c:v>
                </c:pt>
                <c:pt idx="2463">
                  <c:v>12.205975174607216</c:v>
                </c:pt>
                <c:pt idx="2464">
                  <c:v>11.567403187035723</c:v>
                </c:pt>
                <c:pt idx="2465">
                  <c:v>11.217148863059176</c:v>
                </c:pt>
                <c:pt idx="2466">
                  <c:v>11.169507291711165</c:v>
                </c:pt>
                <c:pt idx="2467">
                  <c:v>10.833182743541261</c:v>
                </c:pt>
                <c:pt idx="2468">
                  <c:v>9.4441652857061857</c:v>
                </c:pt>
                <c:pt idx="2469">
                  <c:v>10.103344477132447</c:v>
                </c:pt>
                <c:pt idx="2470">
                  <c:v>10.729238805039865</c:v>
                </c:pt>
                <c:pt idx="2471">
                  <c:v>10.876299396659547</c:v>
                </c:pt>
                <c:pt idx="2472">
                  <c:v>14.529621945799867</c:v>
                </c:pt>
                <c:pt idx="2473">
                  <c:v>14.666001879481078</c:v>
                </c:pt>
                <c:pt idx="2474">
                  <c:v>13.419757224203138</c:v>
                </c:pt>
                <c:pt idx="2475">
                  <c:v>12.334821266320567</c:v>
                </c:pt>
                <c:pt idx="2476">
                  <c:v>14.258657920244675</c:v>
                </c:pt>
                <c:pt idx="2477">
                  <c:v>13.155706627695459</c:v>
                </c:pt>
                <c:pt idx="2478">
                  <c:v>14.393899115862512</c:v>
                </c:pt>
                <c:pt idx="2479">
                  <c:v>18.360188520604851</c:v>
                </c:pt>
                <c:pt idx="2480">
                  <c:v>19.411426342492589</c:v>
                </c:pt>
                <c:pt idx="2481">
                  <c:v>22.397799625952992</c:v>
                </c:pt>
                <c:pt idx="2482">
                  <c:v>23.589014036437007</c:v>
                </c:pt>
                <c:pt idx="2483">
                  <c:v>20.422282572827772</c:v>
                </c:pt>
                <c:pt idx="2484">
                  <c:v>27.161561792495494</c:v>
                </c:pt>
                <c:pt idx="2485">
                  <c:v>25.716211442373304</c:v>
                </c:pt>
                <c:pt idx="2486">
                  <c:v>24.39187681008432</c:v>
                </c:pt>
                <c:pt idx="2487">
                  <c:v>22.094481500605827</c:v>
                </c:pt>
                <c:pt idx="2488">
                  <c:v>19.475876225221096</c:v>
                </c:pt>
                <c:pt idx="2489">
                  <c:v>17.037325344793199</c:v>
                </c:pt>
                <c:pt idx="2490">
                  <c:v>14.622277563184401</c:v>
                </c:pt>
                <c:pt idx="2491">
                  <c:v>14.933389851762792</c:v>
                </c:pt>
                <c:pt idx="2492">
                  <c:v>15.984909384802634</c:v>
                </c:pt>
                <c:pt idx="2493">
                  <c:v>17.564275783322564</c:v>
                </c:pt>
                <c:pt idx="2494">
                  <c:v>16.800063583233143</c:v>
                </c:pt>
                <c:pt idx="2495">
                  <c:v>17.753750447699392</c:v>
                </c:pt>
                <c:pt idx="2496">
                  <c:v>20.411659952968627</c:v>
                </c:pt>
                <c:pt idx="2497">
                  <c:v>18.393883101597705</c:v>
                </c:pt>
                <c:pt idx="2498">
                  <c:v>17.81174922410198</c:v>
                </c:pt>
                <c:pt idx="2499">
                  <c:v>17.804573899282154</c:v>
                </c:pt>
                <c:pt idx="2500">
                  <c:v>17.05776279261493</c:v>
                </c:pt>
                <c:pt idx="2501">
                  <c:v>16.585948951040461</c:v>
                </c:pt>
                <c:pt idx="2502">
                  <c:v>16.70044905242888</c:v>
                </c:pt>
                <c:pt idx="2503">
                  <c:v>16.504758884939491</c:v>
                </c:pt>
                <c:pt idx="2504">
                  <c:v>15.379098583990427</c:v>
                </c:pt>
                <c:pt idx="2505">
                  <c:v>16.155021685605551</c:v>
                </c:pt>
                <c:pt idx="2506">
                  <c:v>16.287690955834481</c:v>
                </c:pt>
                <c:pt idx="2507">
                  <c:v>15.492103755809747</c:v>
                </c:pt>
                <c:pt idx="2508">
                  <c:v>14.073546624976537</c:v>
                </c:pt>
                <c:pt idx="2509">
                  <c:v>13.246616425365078</c:v>
                </c:pt>
                <c:pt idx="2510">
                  <c:v>13.690219578108064</c:v>
                </c:pt>
                <c:pt idx="2511">
                  <c:v>15.211355086786737</c:v>
                </c:pt>
                <c:pt idx="2512">
                  <c:v>15.542042587421287</c:v>
                </c:pt>
                <c:pt idx="2513">
                  <c:v>14.100000000000001</c:v>
                </c:pt>
                <c:pt idx="2514">
                  <c:v>12.677230980194214</c:v>
                </c:pt>
                <c:pt idx="2515">
                  <c:v>10.433287243206721</c:v>
                </c:pt>
                <c:pt idx="2516">
                  <c:v>17.270137645437629</c:v>
                </c:pt>
                <c:pt idx="2517">
                  <c:v>21.771284136287566</c:v>
                </c:pt>
                <c:pt idx="2518">
                  <c:v>20.860654562278473</c:v>
                </c:pt>
                <c:pt idx="2519">
                  <c:v>19.147691495355382</c:v>
                </c:pt>
                <c:pt idx="2520">
                  <c:v>22.665234076864042</c:v>
                </c:pt>
                <c:pt idx="2521">
                  <c:v>24.012058216679261</c:v>
                </c:pt>
                <c:pt idx="2522">
                  <c:v>23.002466105712429</c:v>
                </c:pt>
                <c:pt idx="2523">
                  <c:v>19.614265813684906</c:v>
                </c:pt>
                <c:pt idx="2524">
                  <c:v>19.760507795511348</c:v>
                </c:pt>
                <c:pt idx="2525">
                  <c:v>24.494724542644544</c:v>
                </c:pt>
                <c:pt idx="2526">
                  <c:v>21.866479190521012</c:v>
                </c:pt>
                <c:pt idx="2527">
                  <c:v>16.865079260504451</c:v>
                </c:pt>
                <c:pt idx="2528">
                  <c:v>18.348402242735268</c:v>
                </c:pt>
                <c:pt idx="2529">
                  <c:v>19.292164974857631</c:v>
                </c:pt>
                <c:pt idx="2530">
                  <c:v>21.895076122259059</c:v>
                </c:pt>
                <c:pt idx="2531">
                  <c:v>21.263293270344988</c:v>
                </c:pt>
                <c:pt idx="2532">
                  <c:v>17.470540868260041</c:v>
                </c:pt>
                <c:pt idx="2533">
                  <c:v>14.984528498233804</c:v>
                </c:pt>
                <c:pt idx="2534">
                  <c:v>18.66274661138193</c:v>
                </c:pt>
                <c:pt idx="2535">
                  <c:v>19.922546604156185</c:v>
                </c:pt>
                <c:pt idx="2536">
                  <c:v>19.940331566883835</c:v>
                </c:pt>
                <c:pt idx="2537">
                  <c:v>15.552918297483256</c:v>
                </c:pt>
                <c:pt idx="2538">
                  <c:v>13.556828677690064</c:v>
                </c:pt>
                <c:pt idx="2539">
                  <c:v>15.103779200345381</c:v>
                </c:pt>
                <c:pt idx="2540">
                  <c:v>15.753189866109135</c:v>
                </c:pt>
                <c:pt idx="2541">
                  <c:v>15.785494854874408</c:v>
                </c:pt>
                <c:pt idx="2542">
                  <c:v>14.588169729819878</c:v>
                </c:pt>
                <c:pt idx="2543">
                  <c:v>13.201785484704923</c:v>
                </c:pt>
                <c:pt idx="2544">
                  <c:v>13.657009959831376</c:v>
                </c:pt>
                <c:pt idx="2545">
                  <c:v>16.488951294654751</c:v>
                </c:pt>
                <c:pt idx="2546">
                  <c:v>17.273360414992062</c:v>
                </c:pt>
                <c:pt idx="2547">
                  <c:v>17.902666631220104</c:v>
                </c:pt>
                <c:pt idx="2548">
                  <c:v>19.303744889315588</c:v>
                </c:pt>
                <c:pt idx="2549">
                  <c:v>19.941597978771867</c:v>
                </c:pt>
                <c:pt idx="2550">
                  <c:v>14.984260135885076</c:v>
                </c:pt>
                <c:pt idx="2551">
                  <c:v>12.307705002523262</c:v>
                </c:pt>
                <c:pt idx="2552">
                  <c:v>13.715029413248448</c:v>
                </c:pt>
                <c:pt idx="2553">
                  <c:v>14.743363024817961</c:v>
                </c:pt>
                <c:pt idx="2554">
                  <c:v>15.250354240263263</c:v>
                </c:pt>
                <c:pt idx="2555">
                  <c:v>14.78915939100791</c:v>
                </c:pt>
                <c:pt idx="2556">
                  <c:v>11.844798129623658</c:v>
                </c:pt>
                <c:pt idx="2557">
                  <c:v>10.453875291373565</c:v>
                </c:pt>
                <c:pt idx="2558">
                  <c:v>9.7021853952006083</c:v>
                </c:pt>
                <c:pt idx="2559">
                  <c:v>11.470656283897142</c:v>
                </c:pt>
                <c:pt idx="2560">
                  <c:v>13.574435079843285</c:v>
                </c:pt>
                <c:pt idx="2561">
                  <c:v>12.357984807773786</c:v>
                </c:pt>
                <c:pt idx="2562">
                  <c:v>11.217148863059176</c:v>
                </c:pt>
                <c:pt idx="2563">
                  <c:v>10.585924616721451</c:v>
                </c:pt>
                <c:pt idx="2564">
                  <c:v>13.267313661981579</c:v>
                </c:pt>
                <c:pt idx="2565">
                  <c:v>14.526743974307593</c:v>
                </c:pt>
                <c:pt idx="2566">
                  <c:v>15.330158369137102</c:v>
                </c:pt>
                <c:pt idx="2567">
                  <c:v>13.619270858040499</c:v>
                </c:pt>
                <c:pt idx="2568">
                  <c:v>12.689114693287104</c:v>
                </c:pt>
                <c:pt idx="2569">
                  <c:v>12.380220450956411</c:v>
                </c:pt>
                <c:pt idx="2570">
                  <c:v>12.053837426081822</c:v>
                </c:pt>
                <c:pt idx="2571">
                  <c:v>11.27921306069965</c:v>
                </c:pt>
                <c:pt idx="2572">
                  <c:v>10.797593423691</c:v>
                </c:pt>
                <c:pt idx="2573">
                  <c:v>10.938130157280373</c:v>
                </c:pt>
                <c:pt idx="2574">
                  <c:v>11.229820785637482</c:v>
                </c:pt>
                <c:pt idx="2575">
                  <c:v>10.917881319369775</c:v>
                </c:pt>
                <c:pt idx="2576">
                  <c:v>9.9783214588002593</c:v>
                </c:pt>
                <c:pt idx="2577">
                  <c:v>9.0428538220377348</c:v>
                </c:pt>
                <c:pt idx="2578">
                  <c:v>8.2412993719871412</c:v>
                </c:pt>
                <c:pt idx="2579">
                  <c:v>9.1233934638268881</c:v>
                </c:pt>
                <c:pt idx="2580">
                  <c:v>8.3189630522189013</c:v>
                </c:pt>
                <c:pt idx="2581">
                  <c:v>8.6122952070346379</c:v>
                </c:pt>
                <c:pt idx="2582">
                  <c:v>10.444140204768681</c:v>
                </c:pt>
                <c:pt idx="2583">
                  <c:v>10.760705015763374</c:v>
                </c:pt>
                <c:pt idx="2584">
                  <c:v>11.514214577780265</c:v>
                </c:pt>
                <c:pt idx="2585">
                  <c:v>11.504037442432981</c:v>
                </c:pt>
                <c:pt idx="2586">
                  <c:v>11.146489100151637</c:v>
                </c:pt>
                <c:pt idx="2587">
                  <c:v>11.272618625286768</c:v>
                </c:pt>
                <c:pt idx="2588">
                  <c:v>11.071651549391333</c:v>
                </c:pt>
                <c:pt idx="2589">
                  <c:v>11.975670512532302</c:v>
                </c:pt>
                <c:pt idx="2590">
                  <c:v>11.430382037030469</c:v>
                </c:pt>
                <c:pt idx="2591">
                  <c:v>11.093506842697854</c:v>
                </c:pt>
                <c:pt idx="2592">
                  <c:v>9.5184173842983526</c:v>
                </c:pt>
                <c:pt idx="2593">
                  <c:v>9.6804200963921918</c:v>
                </c:pt>
                <c:pt idx="2594">
                  <c:v>10.154585059523489</c:v>
                </c:pt>
                <c:pt idx="2595">
                  <c:v>10.909679791172152</c:v>
                </c:pt>
                <c:pt idx="2596">
                  <c:v>11.063337253019649</c:v>
                </c:pt>
                <c:pt idx="2597">
                  <c:v>11.529326802603615</c:v>
                </c:pt>
                <c:pt idx="2598">
                  <c:v>12.583322412342545</c:v>
                </c:pt>
                <c:pt idx="2599">
                  <c:v>13.669536444476657</c:v>
                </c:pt>
                <c:pt idx="2600">
                  <c:v>14.142640877860433</c:v>
                </c:pt>
                <c:pt idx="2601">
                  <c:v>14.142640877860433</c:v>
                </c:pt>
                <c:pt idx="2602">
                  <c:v>13.362355850218753</c:v>
                </c:pt>
                <c:pt idx="2603">
                  <c:v>12.413279037974238</c:v>
                </c:pt>
                <c:pt idx="2604">
                  <c:v>13.137575330658381</c:v>
                </c:pt>
                <c:pt idx="2605">
                  <c:v>14.021268632090708</c:v>
                </c:pt>
                <c:pt idx="2606">
                  <c:v>13.094356466452837</c:v>
                </c:pt>
                <c:pt idx="2607">
                  <c:v>12.783700895759296</c:v>
                </c:pt>
                <c:pt idx="2608">
                  <c:v>12.174953234056472</c:v>
                </c:pt>
                <c:pt idx="2609">
                  <c:v>11.402989680273468</c:v>
                </c:pt>
                <c:pt idx="2610">
                  <c:v>10.49583500988285</c:v>
                </c:pt>
                <c:pt idx="2611">
                  <c:v>9.4491158172785212</c:v>
                </c:pt>
                <c:pt idx="2612">
                  <c:v>7.9250648790077927</c:v>
                </c:pt>
                <c:pt idx="2613">
                  <c:v>6.5534190345641354</c:v>
                </c:pt>
                <c:pt idx="2614">
                  <c:v>5.521937972367831</c:v>
                </c:pt>
                <c:pt idx="2615">
                  <c:v>5.8182719765443647</c:v>
                </c:pt>
                <c:pt idx="2616">
                  <c:v>6.3321645540242608</c:v>
                </c:pt>
                <c:pt idx="2617">
                  <c:v>6.9585204385120329</c:v>
                </c:pt>
                <c:pt idx="2618">
                  <c:v>7.9117343316287414</c:v>
                </c:pt>
                <c:pt idx="2619">
                  <c:v>8.870103996887817</c:v>
                </c:pt>
                <c:pt idx="2620">
                  <c:v>9.3581839880312359</c:v>
                </c:pt>
                <c:pt idx="2621">
                  <c:v>10.018773964535541</c:v>
                </c:pt>
                <c:pt idx="2622">
                  <c:v>9.7298741486843099</c:v>
                </c:pt>
                <c:pt idx="2623">
                  <c:v>9.1335730869688909</c:v>
                </c:pt>
                <c:pt idx="2624">
                  <c:v>8.5375795241059507</c:v>
                </c:pt>
                <c:pt idx="2625">
                  <c:v>8.2450803032317435</c:v>
                </c:pt>
                <c:pt idx="2626">
                  <c:v>8.2579765482636507</c:v>
                </c:pt>
                <c:pt idx="2627">
                  <c:v>8.2706839688558453</c:v>
                </c:pt>
                <c:pt idx="2628">
                  <c:v>8.7689425599248718</c:v>
                </c:pt>
                <c:pt idx="2629">
                  <c:v>3.63256572882129</c:v>
                </c:pt>
                <c:pt idx="2630">
                  <c:v>5.3942964498627344</c:v>
                </c:pt>
                <c:pt idx="2631">
                  <c:v>5.8309108340651781</c:v>
                </c:pt>
                <c:pt idx="2632">
                  <c:v>6.1</c:v>
                </c:pt>
                <c:pt idx="2633">
                  <c:v>6.5018090228109777</c:v>
                </c:pt>
                <c:pt idx="2634">
                  <c:v>6.8065813207552415</c:v>
                </c:pt>
                <c:pt idx="2635">
                  <c:v>6.4714959634508089</c:v>
                </c:pt>
                <c:pt idx="2636">
                  <c:v>5.6890828949596042</c:v>
                </c:pt>
                <c:pt idx="2637">
                  <c:v>5.8944893875317854</c:v>
                </c:pt>
                <c:pt idx="2638">
                  <c:v>5.5874921289781838</c:v>
                </c:pt>
                <c:pt idx="2639">
                  <c:v>5.2807929797261544</c:v>
                </c:pt>
                <c:pt idx="2640">
                  <c:v>3.4923340985831546</c:v>
                </c:pt>
                <c:pt idx="2641">
                  <c:v>3.2641778220604185</c:v>
                </c:pt>
                <c:pt idx="2642">
                  <c:v>3.3097887461826048</c:v>
                </c:pt>
                <c:pt idx="2643">
                  <c:v>3.3882692789585551</c:v>
                </c:pt>
                <c:pt idx="2644">
                  <c:v>3.0784455328993983</c:v>
                </c:pt>
                <c:pt idx="2645">
                  <c:v>3.4478589968473257</c:v>
                </c:pt>
                <c:pt idx="2646">
                  <c:v>4.0019791927692179</c:v>
                </c:pt>
                <c:pt idx="2647">
                  <c:v>5.5584744200141696</c:v>
                </c:pt>
                <c:pt idx="2648">
                  <c:v>8</c:v>
                </c:pt>
                <c:pt idx="2649">
                  <c:v>8.3040306033253657</c:v>
                </c:pt>
                <c:pt idx="2650">
                  <c:v>7.8592100400604519</c:v>
                </c:pt>
                <c:pt idx="2651">
                  <c:v>7.8812886205632315</c:v>
                </c:pt>
                <c:pt idx="2652">
                  <c:v>8.0568896955057774</c:v>
                </c:pt>
                <c:pt idx="2653">
                  <c:v>8.0732414710891831</c:v>
                </c:pt>
                <c:pt idx="2654">
                  <c:v>8.3309867140871088</c:v>
                </c:pt>
                <c:pt idx="2655">
                  <c:v>8.7958761982254074</c:v>
                </c:pt>
                <c:pt idx="2656">
                  <c:v>9.9634847281022356</c:v>
                </c:pt>
                <c:pt idx="2657">
                  <c:v>11.585507865099691</c:v>
                </c:pt>
                <c:pt idx="2658">
                  <c:v>13.352227116134042</c:v>
                </c:pt>
                <c:pt idx="2659">
                  <c:v>13.707204181956424</c:v>
                </c:pt>
                <c:pt idx="2660">
                  <c:v>13.063798512346223</c:v>
                </c:pt>
                <c:pt idx="2661">
                  <c:v>12.130432980651115</c:v>
                </c:pt>
                <c:pt idx="2662">
                  <c:v>11.067126775539361</c:v>
                </c:pt>
                <c:pt idx="2663">
                  <c:v>9.3734115070835724</c:v>
                </c:pt>
                <c:pt idx="2664">
                  <c:v>15.092515452670572</c:v>
                </c:pt>
                <c:pt idx="2665">
                  <c:v>12.271484526937755</c:v>
                </c:pt>
                <c:pt idx="2666">
                  <c:v>10.176079778266029</c:v>
                </c:pt>
                <c:pt idx="2667">
                  <c:v>8.6383698995961602</c:v>
                </c:pt>
                <c:pt idx="2668">
                  <c:v>7.8258641300802356</c:v>
                </c:pt>
                <c:pt idx="2669">
                  <c:v>7.7186494610610605</c:v>
                </c:pt>
                <c:pt idx="2670">
                  <c:v>7.3154378602095615</c:v>
                </c:pt>
                <c:pt idx="2671">
                  <c:v>2.8926527490569272</c:v>
                </c:pt>
                <c:pt idx="2672">
                  <c:v>3.6854997844660931</c:v>
                </c:pt>
                <c:pt idx="2673">
                  <c:v>5.3599587588923532</c:v>
                </c:pt>
                <c:pt idx="2674">
                  <c:v>7.585431394265548</c:v>
                </c:pt>
                <c:pt idx="2675">
                  <c:v>10.620946597864132</c:v>
                </c:pt>
                <c:pt idx="2676">
                  <c:v>11.798902076934999</c:v>
                </c:pt>
                <c:pt idx="2677">
                  <c:v>11.465269216301472</c:v>
                </c:pt>
                <c:pt idx="2678">
                  <c:v>10.405233534538675</c:v>
                </c:pt>
                <c:pt idx="2679">
                  <c:v>10.083286425557461</c:v>
                </c:pt>
                <c:pt idx="2680">
                  <c:v>10.892005755486398</c:v>
                </c:pt>
                <c:pt idx="2681">
                  <c:v>11.60858508150524</c:v>
                </c:pt>
                <c:pt idx="2682">
                  <c:v>11.935963985711892</c:v>
                </c:pt>
                <c:pt idx="2683">
                  <c:v>12.388037608542023</c:v>
                </c:pt>
                <c:pt idx="2684">
                  <c:v>12.696965275345509</c:v>
                </c:pt>
                <c:pt idx="2685">
                  <c:v>12.676131506415095</c:v>
                </c:pt>
                <c:pt idx="2686">
                  <c:v>11.658111616532381</c:v>
                </c:pt>
                <c:pt idx="2687">
                  <c:v>10.235767709832475</c:v>
                </c:pt>
                <c:pt idx="2688">
                  <c:v>4.9135825024210416</c:v>
                </c:pt>
                <c:pt idx="2689">
                  <c:v>4.3320246742759787</c:v>
                </c:pt>
                <c:pt idx="2690">
                  <c:v>3.7693352459848768</c:v>
                </c:pt>
                <c:pt idx="2691">
                  <c:v>2.6403799042964664</c:v>
                </c:pt>
                <c:pt idx="2692">
                  <c:v>5.3029709265510334</c:v>
                </c:pt>
                <c:pt idx="2693">
                  <c:v>7.5086489971283754</c:v>
                </c:pt>
                <c:pt idx="2694">
                  <c:v>9.5491439349479368</c:v>
                </c:pt>
                <c:pt idx="2695">
                  <c:v>9.7366821036487678</c:v>
                </c:pt>
                <c:pt idx="2696">
                  <c:v>9.0001078811889155</c:v>
                </c:pt>
                <c:pt idx="2697">
                  <c:v>8.5782457666579734</c:v>
                </c:pt>
                <c:pt idx="2698">
                  <c:v>9.0932033169769255</c:v>
                </c:pt>
                <c:pt idx="2699">
                  <c:v>3.5094279075053141</c:v>
                </c:pt>
                <c:pt idx="2700">
                  <c:v>4.0225801723786754</c:v>
                </c:pt>
                <c:pt idx="2701">
                  <c:v>7.9858708711993405</c:v>
                </c:pt>
                <c:pt idx="2702">
                  <c:v>7.3448536228678662</c:v>
                </c:pt>
                <c:pt idx="2703">
                  <c:v>7.0151540479398991</c:v>
                </c:pt>
                <c:pt idx="2704">
                  <c:v>6.8475164950318046</c:v>
                </c:pt>
                <c:pt idx="2705">
                  <c:v>6.6801678209989523</c:v>
                </c:pt>
                <c:pt idx="2706">
                  <c:v>5.8703786020168742</c:v>
                </c:pt>
                <c:pt idx="2707">
                  <c:v>5.0674606364972101</c:v>
                </c:pt>
                <c:pt idx="2708">
                  <c:v>4.7430997356144164</c:v>
                </c:pt>
                <c:pt idx="2709">
                  <c:v>5.9941166133633761</c:v>
                </c:pt>
                <c:pt idx="2710">
                  <c:v>6.9359227633154488</c:v>
                </c:pt>
                <c:pt idx="2711">
                  <c:v>6.9289175142522623</c:v>
                </c:pt>
                <c:pt idx="2712">
                  <c:v>5.8440961176407376</c:v>
                </c:pt>
                <c:pt idx="2713">
                  <c:v>6.9335950972097784</c:v>
                </c:pt>
                <c:pt idx="2714">
                  <c:v>8.1997418159251438</c:v>
                </c:pt>
                <c:pt idx="2715">
                  <c:v>9.7895910286616274</c:v>
                </c:pt>
                <c:pt idx="2716">
                  <c:v>11.522652390165604</c:v>
                </c:pt>
                <c:pt idx="2717">
                  <c:v>12.956024351613516</c:v>
                </c:pt>
                <c:pt idx="2718">
                  <c:v>13.750514451087128</c:v>
                </c:pt>
                <c:pt idx="2719">
                  <c:v>14.405981690413919</c:v>
                </c:pt>
                <c:pt idx="2720">
                  <c:v>14.909258523601624</c:v>
                </c:pt>
                <c:pt idx="2721">
                  <c:v>14.764487890352427</c:v>
                </c:pt>
                <c:pt idx="2722">
                  <c:v>14.937109524971564</c:v>
                </c:pt>
                <c:pt idx="2723">
                  <c:v>15.273606051322858</c:v>
                </c:pt>
                <c:pt idx="2724">
                  <c:v>15.292076334969225</c:v>
                </c:pt>
                <c:pt idx="2725">
                  <c:v>14.805278188549499</c:v>
                </c:pt>
                <c:pt idx="2726">
                  <c:v>14.47369694549773</c:v>
                </c:pt>
                <c:pt idx="2727">
                  <c:v>14.469275319920282</c:v>
                </c:pt>
                <c:pt idx="2728">
                  <c:v>14.47369694549773</c:v>
                </c:pt>
                <c:pt idx="2729">
                  <c:v>14.310272294426653</c:v>
                </c:pt>
                <c:pt idx="2730">
                  <c:v>14.301487843057879</c:v>
                </c:pt>
                <c:pt idx="2731">
                  <c:v>14.614789083935806</c:v>
                </c:pt>
                <c:pt idx="2732">
                  <c:v>15.100657961808107</c:v>
                </c:pt>
                <c:pt idx="2733">
                  <c:v>15.741299523869319</c:v>
                </c:pt>
                <c:pt idx="2734">
                  <c:v>16.208352888798931</c:v>
                </c:pt>
                <c:pt idx="2735">
                  <c:v>16.35714585521454</c:v>
                </c:pt>
                <c:pt idx="2736">
                  <c:v>13.13530469886893</c:v>
                </c:pt>
                <c:pt idx="2737">
                  <c:v>14.062026430409793</c:v>
                </c:pt>
                <c:pt idx="2738">
                  <c:v>14.852027915264276</c:v>
                </c:pt>
                <c:pt idx="2739">
                  <c:v>15.340996275865253</c:v>
                </c:pt>
                <c:pt idx="2740">
                  <c:v>15.187749119542179</c:v>
                </c:pt>
                <c:pt idx="2741">
                  <c:v>14.880904163724269</c:v>
                </c:pt>
                <c:pt idx="2742">
                  <c:v>14.2567780871957</c:v>
                </c:pt>
                <c:pt idx="2743">
                  <c:v>14.2567780871957</c:v>
                </c:pt>
                <c:pt idx="2744">
                  <c:v>14.2567780871957</c:v>
                </c:pt>
                <c:pt idx="2745">
                  <c:v>12.668651591243025</c:v>
                </c:pt>
                <c:pt idx="2746">
                  <c:v>12.51428298764956</c:v>
                </c:pt>
                <c:pt idx="2747">
                  <c:v>11.563831115169846</c:v>
                </c:pt>
                <c:pt idx="2748">
                  <c:v>9.7960184121955862</c:v>
                </c:pt>
                <c:pt idx="2749">
                  <c:v>10.926711997447109</c:v>
                </c:pt>
                <c:pt idx="2750">
                  <c:v>9.966960359699554</c:v>
                </c:pt>
                <c:pt idx="2751">
                  <c:v>9.6092468596723091</c:v>
                </c:pt>
                <c:pt idx="2752">
                  <c:v>9.154984090816507</c:v>
                </c:pt>
                <c:pt idx="2753">
                  <c:v>9.1428072789158179</c:v>
                </c:pt>
                <c:pt idx="2754">
                  <c:v>9.9276475255503644</c:v>
                </c:pt>
                <c:pt idx="2755">
                  <c:v>9.7568412883682374</c:v>
                </c:pt>
                <c:pt idx="2756">
                  <c:v>9.9474876581561684</c:v>
                </c:pt>
                <c:pt idx="2757">
                  <c:v>7.2389467623377239</c:v>
                </c:pt>
                <c:pt idx="2758">
                  <c:v>8.3027540585705744</c:v>
                </c:pt>
                <c:pt idx="2759">
                  <c:v>8.9420619059403101</c:v>
                </c:pt>
                <c:pt idx="2760">
                  <c:v>11.790496918195847</c:v>
                </c:pt>
                <c:pt idx="2761">
                  <c:v>11.637293830461156</c:v>
                </c:pt>
                <c:pt idx="2762">
                  <c:v>11.964071140706039</c:v>
                </c:pt>
                <c:pt idx="2763">
                  <c:v>12.436337106786542</c:v>
                </c:pt>
                <c:pt idx="2764">
                  <c:v>12.436337106786542</c:v>
                </c:pt>
                <c:pt idx="2765">
                  <c:v>11.955913741771949</c:v>
                </c:pt>
                <c:pt idx="2766">
                  <c:v>12.092330999692825</c:v>
                </c:pt>
                <c:pt idx="2767">
                  <c:v>10.797593423691</c:v>
                </c:pt>
                <c:pt idx="2768">
                  <c:v>9.8334207141745829</c:v>
                </c:pt>
                <c:pt idx="2769">
                  <c:v>10.130419452967603</c:v>
                </c:pt>
                <c:pt idx="2770">
                  <c:v>10.15310062720423</c:v>
                </c:pt>
                <c:pt idx="2771">
                  <c:v>9.3511564181239422</c:v>
                </c:pt>
                <c:pt idx="2772">
                  <c:v>8.1343697468890745</c:v>
                </c:pt>
                <c:pt idx="2773">
                  <c:v>10.282386457804243</c:v>
                </c:pt>
                <c:pt idx="2774">
                  <c:v>9.389211672774783</c:v>
                </c:pt>
                <c:pt idx="2775">
                  <c:v>9.3720928866500586</c:v>
                </c:pt>
                <c:pt idx="2776">
                  <c:v>8.419208730862719</c:v>
                </c:pt>
                <c:pt idx="2777">
                  <c:v>8.5942451235774353</c:v>
                </c:pt>
                <c:pt idx="2778">
                  <c:v>7.8355825638964625</c:v>
                </c:pt>
                <c:pt idx="2779">
                  <c:v>7.5059193873952035</c:v>
                </c:pt>
                <c:pt idx="2780">
                  <c:v>9.7195774923652092</c:v>
                </c:pt>
                <c:pt idx="2781">
                  <c:v>8.6160655324788991</c:v>
                </c:pt>
                <c:pt idx="2782">
                  <c:v>8.6098838757727307</c:v>
                </c:pt>
                <c:pt idx="2783">
                  <c:v>10.342968984343329</c:v>
                </c:pt>
                <c:pt idx="2784">
                  <c:v>9.8937253633850375</c:v>
                </c:pt>
                <c:pt idx="2785">
                  <c:v>9.1179842834047875</c:v>
                </c:pt>
                <c:pt idx="2786">
                  <c:v>11.303168196569587</c:v>
                </c:pt>
                <c:pt idx="2787">
                  <c:v>10.554418681935159</c:v>
                </c:pt>
                <c:pt idx="2788">
                  <c:v>9.6253311596276063</c:v>
                </c:pt>
                <c:pt idx="2789">
                  <c:v>9.1397389917765253</c:v>
                </c:pt>
                <c:pt idx="2790">
                  <c:v>9.1428072789158179</c:v>
                </c:pt>
                <c:pt idx="2791">
                  <c:v>9.9540187091664816</c:v>
                </c:pt>
                <c:pt idx="2792">
                  <c:v>11.243428287228184</c:v>
                </c:pt>
                <c:pt idx="2793">
                  <c:v>11.092129551745677</c:v>
                </c:pt>
                <c:pt idx="2794">
                  <c:v>10.771787888103418</c:v>
                </c:pt>
                <c:pt idx="2795">
                  <c:v>10.46160656350342</c:v>
                </c:pt>
                <c:pt idx="2796">
                  <c:v>10.163663444016802</c:v>
                </c:pt>
                <c:pt idx="2797">
                  <c:v>9.6751571270180747</c:v>
                </c:pt>
                <c:pt idx="2798">
                  <c:v>9.3783033657545083</c:v>
                </c:pt>
                <c:pt idx="2799">
                  <c:v>8.4450314990162756</c:v>
                </c:pt>
                <c:pt idx="2800">
                  <c:v>7.6460381674846127</c:v>
                </c:pt>
                <c:pt idx="2801">
                  <c:v>7.1551361472133266</c:v>
                </c:pt>
                <c:pt idx="2802">
                  <c:v>7.1507439215289397</c:v>
                </c:pt>
                <c:pt idx="2803">
                  <c:v>7.1595028365575892</c:v>
                </c:pt>
                <c:pt idx="2804">
                  <c:v>6.6719689296228681</c:v>
                </c:pt>
                <c:pt idx="2805">
                  <c:v>6.519124045238808</c:v>
                </c:pt>
                <c:pt idx="2806">
                  <c:v>5.0958262288608784</c:v>
                </c:pt>
                <c:pt idx="2807">
                  <c:v>4.929093790302514</c:v>
                </c:pt>
                <c:pt idx="2808">
                  <c:v>4.5264952493819504</c:v>
                </c:pt>
                <c:pt idx="2809">
                  <c:v>5.0002880718995995</c:v>
                </c:pt>
                <c:pt idx="2810">
                  <c:v>5.4690650786401864</c:v>
                </c:pt>
                <c:pt idx="2811">
                  <c:v>5.7879169352864563</c:v>
                </c:pt>
                <c:pt idx="2812">
                  <c:v>6.1095737412123095</c:v>
                </c:pt>
                <c:pt idx="2813">
                  <c:v>7.059522557321297</c:v>
                </c:pt>
                <c:pt idx="2814">
                  <c:v>8.985172670658649</c:v>
                </c:pt>
                <c:pt idx="2815">
                  <c:v>9.4954009871341647</c:v>
                </c:pt>
                <c:pt idx="2816">
                  <c:v>8.8793172496341839</c:v>
                </c:pt>
                <c:pt idx="2817">
                  <c:v>9.5517923797093545</c:v>
                </c:pt>
                <c:pt idx="2818">
                  <c:v>10.209912496254795</c:v>
                </c:pt>
                <c:pt idx="2819">
                  <c:v>3.9404102821112299</c:v>
                </c:pt>
                <c:pt idx="2820">
                  <c:v>5.6428169361921077</c:v>
                </c:pt>
                <c:pt idx="2821">
                  <c:v>5.7704092062998136</c:v>
                </c:pt>
                <c:pt idx="2822">
                  <c:v>5.7157613243668095</c:v>
                </c:pt>
                <c:pt idx="2823">
                  <c:v>4.9090320689514702</c:v>
                </c:pt>
                <c:pt idx="2824">
                  <c:v>4.1794712381774719</c:v>
                </c:pt>
                <c:pt idx="2825">
                  <c:v>3.4843255409627099</c:v>
                </c:pt>
                <c:pt idx="2826">
                  <c:v>3.2408904419503584</c:v>
                </c:pt>
                <c:pt idx="2827">
                  <c:v>5.8593191833757148</c:v>
                </c:pt>
                <c:pt idx="2828">
                  <c:v>7.3292845062064025</c:v>
                </c:pt>
                <c:pt idx="2829">
                  <c:v>6.2192034104723932</c:v>
                </c:pt>
                <c:pt idx="2830">
                  <c:v>7.2430638391093263</c:v>
                </c:pt>
                <c:pt idx="2831">
                  <c:v>8.5797526544787868</c:v>
                </c:pt>
                <c:pt idx="2832">
                  <c:v>10.15607784073217</c:v>
                </c:pt>
                <c:pt idx="2833">
                  <c:v>9.8810370507645562</c:v>
                </c:pt>
                <c:pt idx="2834">
                  <c:v>9.3277276056967278</c:v>
                </c:pt>
                <c:pt idx="2835">
                  <c:v>8.4960128158947867</c:v>
                </c:pt>
                <c:pt idx="2836">
                  <c:v>7.7957684353129713</c:v>
                </c:pt>
                <c:pt idx="2837">
                  <c:v>6.775224651700456</c:v>
                </c:pt>
                <c:pt idx="2838">
                  <c:v>3.5919074047453972</c:v>
                </c:pt>
                <c:pt idx="2839">
                  <c:v>3.765078697238025</c:v>
                </c:pt>
                <c:pt idx="2840">
                  <c:v>2.493641711499718</c:v>
                </c:pt>
                <c:pt idx="2841">
                  <c:v>2.2598191467657633</c:v>
                </c:pt>
                <c:pt idx="2842">
                  <c:v>4.5181180590093524</c:v>
                </c:pt>
                <c:pt idx="2843">
                  <c:v>9.3749106934011444</c:v>
                </c:pt>
                <c:pt idx="2844">
                  <c:v>13.220107464454097</c:v>
                </c:pt>
                <c:pt idx="2845">
                  <c:v>13.935338383786906</c:v>
                </c:pt>
                <c:pt idx="2846">
                  <c:v>14.091766486324785</c:v>
                </c:pt>
                <c:pt idx="2847">
                  <c:v>13.798188017859685</c:v>
                </c:pt>
                <c:pt idx="2848">
                  <c:v>13.641962838865078</c:v>
                </c:pt>
                <c:pt idx="2849">
                  <c:v>14.052444773955068</c:v>
                </c:pt>
                <c:pt idx="2850">
                  <c:v>14.178587021339572</c:v>
                </c:pt>
                <c:pt idx="2851">
                  <c:v>14.147748569444717</c:v>
                </c:pt>
                <c:pt idx="2852">
                  <c:v>14.41813377687771</c:v>
                </c:pt>
                <c:pt idx="2853">
                  <c:v>14.137337152384102</c:v>
                </c:pt>
                <c:pt idx="2854">
                  <c:v>13.311083479507616</c:v>
                </c:pt>
                <c:pt idx="2855">
                  <c:v>12.278364018479632</c:v>
                </c:pt>
                <c:pt idx="2856">
                  <c:v>12.999847086327138</c:v>
                </c:pt>
                <c:pt idx="2857">
                  <c:v>12.191876883885447</c:v>
                </c:pt>
                <c:pt idx="2858">
                  <c:v>11.068459529915447</c:v>
                </c:pt>
                <c:pt idx="2859">
                  <c:v>9.9506638314964899</c:v>
                </c:pt>
                <c:pt idx="2860">
                  <c:v>8.6853693368943343</c:v>
                </c:pt>
                <c:pt idx="2861">
                  <c:v>6.5019036443172311</c:v>
                </c:pt>
                <c:pt idx="2862">
                  <c:v>5.3873207537421424</c:v>
                </c:pt>
                <c:pt idx="2863">
                  <c:v>6.5482734573376709</c:v>
                </c:pt>
                <c:pt idx="2864">
                  <c:v>7.4609313061901146</c:v>
                </c:pt>
                <c:pt idx="2865">
                  <c:v>6.8231051170459729</c:v>
                </c:pt>
                <c:pt idx="2866">
                  <c:v>6.6465291879722788</c:v>
                </c:pt>
                <c:pt idx="2867">
                  <c:v>6.4785034875463428</c:v>
                </c:pt>
                <c:pt idx="2868">
                  <c:v>6.0157532384358898</c:v>
                </c:pt>
                <c:pt idx="2869">
                  <c:v>5.2553951718850582</c:v>
                </c:pt>
                <c:pt idx="2870">
                  <c:v>4.3436972801098968</c:v>
                </c:pt>
                <c:pt idx="2871">
                  <c:v>3.4274621526014148</c:v>
                </c:pt>
                <c:pt idx="2872">
                  <c:v>3.5991978078969997</c:v>
                </c:pt>
                <c:pt idx="2873">
                  <c:v>4.387926235782019</c:v>
                </c:pt>
                <c:pt idx="2874">
                  <c:v>5.3431798242445456</c:v>
                </c:pt>
                <c:pt idx="2875">
                  <c:v>6.3053843302867714</c:v>
                </c:pt>
                <c:pt idx="2876">
                  <c:v>7.1146496034216247</c:v>
                </c:pt>
                <c:pt idx="2877">
                  <c:v>7.7644906862219747</c:v>
                </c:pt>
                <c:pt idx="2878">
                  <c:v>7.6036149798377064</c:v>
                </c:pt>
                <c:pt idx="2879">
                  <c:v>7.7644906862219747</c:v>
                </c:pt>
                <c:pt idx="2880">
                  <c:v>3.8125536740702102</c:v>
                </c:pt>
                <c:pt idx="2881">
                  <c:v>3.793245365817139</c:v>
                </c:pt>
                <c:pt idx="2882">
                  <c:v>5.5443025894649951</c:v>
                </c:pt>
                <c:pt idx="2883">
                  <c:v>6.6446402397997035</c:v>
                </c:pt>
                <c:pt idx="2884">
                  <c:v>8.8537861731469096</c:v>
                </c:pt>
                <c:pt idx="2885">
                  <c:v>10.144588182791196</c:v>
                </c:pt>
                <c:pt idx="2886">
                  <c:v>10.944030192856511</c:v>
                </c:pt>
                <c:pt idx="2887">
                  <c:v>11.737075859005534</c:v>
                </c:pt>
                <c:pt idx="2888">
                  <c:v>12.073086634555667</c:v>
                </c:pt>
                <c:pt idx="2889">
                  <c:v>12.250704853665209</c:v>
                </c:pt>
                <c:pt idx="2890">
                  <c:v>12.261831863196488</c:v>
                </c:pt>
                <c:pt idx="2891">
                  <c:v>11.769819494141013</c:v>
                </c:pt>
                <c:pt idx="2892">
                  <c:v>11.628349713049516</c:v>
                </c:pt>
                <c:pt idx="2893">
                  <c:v>12.443330854810529</c:v>
                </c:pt>
                <c:pt idx="2894">
                  <c:v>12.120682766788997</c:v>
                </c:pt>
                <c:pt idx="2895">
                  <c:v>11.968272325258537</c:v>
                </c:pt>
                <c:pt idx="2896">
                  <c:v>4.6792372100070851</c:v>
                </c:pt>
                <c:pt idx="2897">
                  <c:v>5.4121987773822182</c:v>
                </c:pt>
                <c:pt idx="2898">
                  <c:v>5.3390609560662421</c:v>
                </c:pt>
                <c:pt idx="2899">
                  <c:v>4.0635481034272054</c:v>
                </c:pt>
                <c:pt idx="2900">
                  <c:v>8.7844579583192743</c:v>
                </c:pt>
                <c:pt idx="2901">
                  <c:v>8.462548739391238</c:v>
                </c:pt>
                <c:pt idx="2902">
                  <c:v>6.7042043662339195</c:v>
                </c:pt>
                <c:pt idx="2903">
                  <c:v>5.2454917130491312</c:v>
                </c:pt>
                <c:pt idx="2904">
                  <c:v>1.5840864541328556</c:v>
                </c:pt>
                <c:pt idx="2905">
                  <c:v>3.4702780393156392</c:v>
                </c:pt>
                <c:pt idx="2906">
                  <c:v>5.9921190193299125</c:v>
                </c:pt>
                <c:pt idx="2907">
                  <c:v>7.5889595769830658</c:v>
                </c:pt>
                <c:pt idx="2908">
                  <c:v>8.242477898517846</c:v>
                </c:pt>
                <c:pt idx="2909">
                  <c:v>8.556785654203809</c:v>
                </c:pt>
                <c:pt idx="2910">
                  <c:v>9.4984494662069796</c:v>
                </c:pt>
                <c:pt idx="2911">
                  <c:v>11.099146562042732</c:v>
                </c:pt>
                <c:pt idx="2912">
                  <c:v>11.59651742529689</c:v>
                </c:pt>
                <c:pt idx="2913">
                  <c:v>12.250704853665209</c:v>
                </c:pt>
                <c:pt idx="2914">
                  <c:v>12.276519583894823</c:v>
                </c:pt>
                <c:pt idx="2915">
                  <c:v>12.134975550825171</c:v>
                </c:pt>
                <c:pt idx="2916">
                  <c:v>11.655963358029441</c:v>
                </c:pt>
                <c:pt idx="2917">
                  <c:v>11.333297857204958</c:v>
                </c:pt>
                <c:pt idx="2918">
                  <c:v>10.538268241506069</c:v>
                </c:pt>
                <c:pt idx="2919">
                  <c:v>9.7313228479928497</c:v>
                </c:pt>
                <c:pt idx="2920">
                  <c:v>9.0796703238879779</c:v>
                </c:pt>
                <c:pt idx="2921">
                  <c:v>8.6171560741861484</c:v>
                </c:pt>
                <c:pt idx="2922">
                  <c:v>4.2353365986981935</c:v>
                </c:pt>
                <c:pt idx="2923">
                  <c:v>2.956492408328411</c:v>
                </c:pt>
                <c:pt idx="2924">
                  <c:v>4.4575031105310314</c:v>
                </c:pt>
                <c:pt idx="2925">
                  <c:v>4.9245484956740215</c:v>
                </c:pt>
                <c:pt idx="2926">
                  <c:v>3.9701810328190628</c:v>
                </c:pt>
                <c:pt idx="2927">
                  <c:v>3.3244573131724429</c:v>
                </c:pt>
                <c:pt idx="2928">
                  <c:v>8.6222194703231487</c:v>
                </c:pt>
                <c:pt idx="2929">
                  <c:v>9.2306055212979121</c:v>
                </c:pt>
                <c:pt idx="2930">
                  <c:v>10.312827273813427</c:v>
                </c:pt>
                <c:pt idx="2931">
                  <c:v>11.409047538938411</c:v>
                </c:pt>
                <c:pt idx="2932">
                  <c:v>12.383118875779454</c:v>
                </c:pt>
                <c:pt idx="2933">
                  <c:v>12.867368649986959</c:v>
                </c:pt>
                <c:pt idx="2934">
                  <c:v>13.042232412426525</c:v>
                </c:pt>
                <c:pt idx="2935">
                  <c:v>13.527611539833149</c:v>
                </c:pt>
                <c:pt idx="2936">
                  <c:v>14.013522129367415</c:v>
                </c:pt>
                <c:pt idx="2937">
                  <c:v>14.33201126867122</c:v>
                </c:pt>
                <c:pt idx="2938">
                  <c:v>14.159905610080568</c:v>
                </c:pt>
                <c:pt idx="2939">
                  <c:v>14.310272294426653</c:v>
                </c:pt>
                <c:pt idx="2940">
                  <c:v>14.469275319920282</c:v>
                </c:pt>
                <c:pt idx="2941">
                  <c:v>14.138219874677031</c:v>
                </c:pt>
                <c:pt idx="2942">
                  <c:v>14.125054826970471</c:v>
                </c:pt>
                <c:pt idx="2943">
                  <c:v>13.966346345768557</c:v>
                </c:pt>
                <c:pt idx="2944">
                  <c:v>13.494424415913508</c:v>
                </c:pt>
                <c:pt idx="2945">
                  <c:v>13.17690854730378</c:v>
                </c:pt>
                <c:pt idx="2946">
                  <c:v>13.17690854730378</c:v>
                </c:pt>
                <c:pt idx="2947">
                  <c:v>12.875297841120595</c:v>
                </c:pt>
                <c:pt idx="2948">
                  <c:v>13.229190375860842</c:v>
                </c:pt>
                <c:pt idx="2949">
                  <c:v>13.100645842463587</c:v>
                </c:pt>
                <c:pt idx="2950">
                  <c:v>11.31315540434256</c:v>
                </c:pt>
                <c:pt idx="2951">
                  <c:v>10.487757751575778</c:v>
                </c:pt>
                <c:pt idx="2952">
                  <c:v>6.0727952171070063</c:v>
                </c:pt>
                <c:pt idx="2953">
                  <c:v>7.794018660365488</c:v>
                </c:pt>
                <c:pt idx="2954">
                  <c:v>5.2518173823857603</c:v>
                </c:pt>
                <c:pt idx="2955">
                  <c:v>9.8701854590329994</c:v>
                </c:pt>
                <c:pt idx="2956">
                  <c:v>11.416265035243953</c:v>
                </c:pt>
                <c:pt idx="2957">
                  <c:v>12.51826049411298</c:v>
                </c:pt>
                <c:pt idx="2958">
                  <c:v>12.344021283274415</c:v>
                </c:pt>
                <c:pt idx="2959">
                  <c:v>12.18184043963279</c:v>
                </c:pt>
                <c:pt idx="2960">
                  <c:v>11.888189276708431</c:v>
                </c:pt>
                <c:pt idx="2961">
                  <c:v>10.961091812951855</c:v>
                </c:pt>
                <c:pt idx="2962">
                  <c:v>11.31315540434256</c:v>
                </c:pt>
                <c:pt idx="2963">
                  <c:v>11.001037029723932</c:v>
                </c:pt>
                <c:pt idx="2964">
                  <c:v>10.825364697003934</c:v>
                </c:pt>
                <c:pt idx="2965">
                  <c:v>10.357114102567131</c:v>
                </c:pt>
                <c:pt idx="2966">
                  <c:v>9.8908527307468308</c:v>
                </c:pt>
                <c:pt idx="2967">
                  <c:v>9.8790934516794184</c:v>
                </c:pt>
                <c:pt idx="2968">
                  <c:v>10.185495747639077</c:v>
                </c:pt>
                <c:pt idx="2969">
                  <c:v>9.7109889193711751</c:v>
                </c:pt>
                <c:pt idx="2970">
                  <c:v>9.0714571502410521</c:v>
                </c:pt>
                <c:pt idx="2971">
                  <c:v>8.2881674643947445</c:v>
                </c:pt>
                <c:pt idx="2972">
                  <c:v>8.2732032777998814</c:v>
                </c:pt>
                <c:pt idx="2973">
                  <c:v>8.2450803032317435</c:v>
                </c:pt>
                <c:pt idx="2974">
                  <c:v>8.068491719756782</c:v>
                </c:pt>
                <c:pt idx="2975">
                  <c:v>7.4546292618008119</c:v>
                </c:pt>
                <c:pt idx="2976">
                  <c:v>9.1458658716088141</c:v>
                </c:pt>
                <c:pt idx="2977">
                  <c:v>9.3189640794811766</c:v>
                </c:pt>
                <c:pt idx="2978">
                  <c:v>9.7928097106412348</c:v>
                </c:pt>
                <c:pt idx="2979">
                  <c:v>10.263280917145254</c:v>
                </c:pt>
                <c:pt idx="2980">
                  <c:v>11.992215871011444</c:v>
                </c:pt>
                <c:pt idx="2981">
                  <c:v>14.062026430409793</c:v>
                </c:pt>
                <c:pt idx="2982">
                  <c:v>14.876128213176859</c:v>
                </c:pt>
                <c:pt idx="2983">
                  <c:v>14.578227410865745</c:v>
                </c:pt>
                <c:pt idx="2984">
                  <c:v>14.1162128574526</c:v>
                </c:pt>
                <c:pt idx="2985">
                  <c:v>13.498615511584815</c:v>
                </c:pt>
                <c:pt idx="2986">
                  <c:v>13.185081456159478</c:v>
                </c:pt>
                <c:pt idx="2987">
                  <c:v>13.335666481608644</c:v>
                </c:pt>
                <c:pt idx="2988">
                  <c:v>13.17280393975898</c:v>
                </c:pt>
                <c:pt idx="2989">
                  <c:v>13.486004896525252</c:v>
                </c:pt>
                <c:pt idx="2990">
                  <c:v>13.636094347652497</c:v>
                </c:pt>
                <c:pt idx="2991">
                  <c:v>13.794653584253107</c:v>
                </c:pt>
                <c:pt idx="2992">
                  <c:v>14.129456153132967</c:v>
                </c:pt>
                <c:pt idx="2993">
                  <c:v>13.803322658796432</c:v>
                </c:pt>
                <c:pt idx="2994">
                  <c:v>13.297829252689771</c:v>
                </c:pt>
                <c:pt idx="2995">
                  <c:v>13.926588114463444</c:v>
                </c:pt>
                <c:pt idx="2996">
                  <c:v>15.514134128138068</c:v>
                </c:pt>
                <c:pt idx="2997">
                  <c:v>16.469247068615932</c:v>
                </c:pt>
                <c:pt idx="2998">
                  <c:v>16.801974177747915</c:v>
                </c:pt>
                <c:pt idx="2999">
                  <c:v>15.524047250501987</c:v>
                </c:pt>
                <c:pt idx="3000">
                  <c:v>10.69372946582917</c:v>
                </c:pt>
                <c:pt idx="3001">
                  <c:v>11.939439858762592</c:v>
                </c:pt>
                <c:pt idx="3002">
                  <c:v>12.882027216033324</c:v>
                </c:pt>
                <c:pt idx="3003">
                  <c:v>14.119045114642594</c:v>
                </c:pt>
                <c:pt idx="3004">
                  <c:v>14.558530917215709</c:v>
                </c:pt>
                <c:pt idx="3005">
                  <c:v>14.280944315004389</c:v>
                </c:pt>
                <c:pt idx="3006">
                  <c:v>12.751181084173542</c:v>
                </c:pt>
                <c:pt idx="3007">
                  <c:v>11.045461986457909</c:v>
                </c:pt>
                <c:pt idx="3008">
                  <c:v>9.5994728804913301</c:v>
                </c:pt>
                <c:pt idx="3009">
                  <c:v>9.2973206985312942</c:v>
                </c:pt>
                <c:pt idx="3010">
                  <c:v>10.729877358273397</c:v>
                </c:pt>
                <c:pt idx="3011">
                  <c:v>10.421177546639797</c:v>
                </c:pt>
                <c:pt idx="3012">
                  <c:v>9.1670096340580862</c:v>
                </c:pt>
                <c:pt idx="3013">
                  <c:v>6.6294712381774712</c:v>
                </c:pt>
                <c:pt idx="3014">
                  <c:v>7.2035831954057734</c:v>
                </c:pt>
                <c:pt idx="3015">
                  <c:v>8.6403841083150343</c:v>
                </c:pt>
                <c:pt idx="3016">
                  <c:v>10.214902605173396</c:v>
                </c:pt>
                <c:pt idx="3017">
                  <c:v>10.722739297748266</c:v>
                </c:pt>
                <c:pt idx="3018">
                  <c:v>9.4706731973963869</c:v>
                </c:pt>
                <c:pt idx="3019">
                  <c:v>9.4643946526790153</c:v>
                </c:pt>
                <c:pt idx="3020">
                  <c:v>11.522652390165604</c:v>
                </c:pt>
                <c:pt idx="3021">
                  <c:v>10.876787969744681</c:v>
                </c:pt>
                <c:pt idx="3022">
                  <c:v>11.778244480220284</c:v>
                </c:pt>
                <c:pt idx="3023">
                  <c:v>13.074876874636095</c:v>
                </c:pt>
                <c:pt idx="3024">
                  <c:v>14.433431123912209</c:v>
                </c:pt>
                <c:pt idx="3025">
                  <c:v>14.904568240457381</c:v>
                </c:pt>
                <c:pt idx="3026">
                  <c:v>15.657305477429487</c:v>
                </c:pt>
                <c:pt idx="3027">
                  <c:v>17.848185440362251</c:v>
                </c:pt>
                <c:pt idx="3028">
                  <c:v>18.978552093853924</c:v>
                </c:pt>
                <c:pt idx="3029">
                  <c:v>18.704084462021267</c:v>
                </c:pt>
                <c:pt idx="3030">
                  <c:v>18.228556890952927</c:v>
                </c:pt>
                <c:pt idx="3031">
                  <c:v>17.424950995461412</c:v>
                </c:pt>
                <c:pt idx="3032">
                  <c:v>17.888746494689812</c:v>
                </c:pt>
                <c:pt idx="3033">
                  <c:v>16.742545634322109</c:v>
                </c:pt>
                <c:pt idx="3034">
                  <c:v>15.631766319959695</c:v>
                </c:pt>
                <c:pt idx="3035">
                  <c:v>15.4687662224141</c:v>
                </c:pt>
                <c:pt idx="3036">
                  <c:v>16.753500365692364</c:v>
                </c:pt>
                <c:pt idx="3037">
                  <c:v>16.758952399170937</c:v>
                </c:pt>
                <c:pt idx="3038">
                  <c:v>15.365638605088698</c:v>
                </c:pt>
                <c:pt idx="3039">
                  <c:v>17.140515969806867</c:v>
                </c:pt>
                <c:pt idx="3040">
                  <c:v>16.541367937711691</c:v>
                </c:pt>
                <c:pt idx="3041">
                  <c:v>16.720679813449756</c:v>
                </c:pt>
                <c:pt idx="3042">
                  <c:v>16.71563666449137</c:v>
                </c:pt>
                <c:pt idx="3043">
                  <c:v>16.854320702324724</c:v>
                </c:pt>
                <c:pt idx="3044">
                  <c:v>16.392282218856639</c:v>
                </c:pt>
                <c:pt idx="3045">
                  <c:v>17.660106996842053</c:v>
                </c:pt>
                <c:pt idx="3046">
                  <c:v>15.096014945449985</c:v>
                </c:pt>
                <c:pt idx="3047">
                  <c:v>15.082003758962156</c:v>
                </c:pt>
                <c:pt idx="3048">
                  <c:v>14.261309423673014</c:v>
                </c:pt>
                <c:pt idx="3049">
                  <c:v>14.396720519566022</c:v>
                </c:pt>
                <c:pt idx="3050">
                  <c:v>14.856877682783797</c:v>
                </c:pt>
                <c:pt idx="3051">
                  <c:v>14.684386542992442</c:v>
                </c:pt>
                <c:pt idx="3052">
                  <c:v>14.852027915264276</c:v>
                </c:pt>
                <c:pt idx="3053">
                  <c:v>15.810332452048055</c:v>
                </c:pt>
                <c:pt idx="3054">
                  <c:v>14.694027618293379</c:v>
                </c:pt>
                <c:pt idx="3055">
                  <c:v>13.908566341329511</c:v>
                </c:pt>
                <c:pt idx="3056">
                  <c:v>13.105420248047018</c:v>
                </c:pt>
                <c:pt idx="3057">
                  <c:v>13.267677672481673</c:v>
                </c:pt>
                <c:pt idx="3058">
                  <c:v>12.328047438905703</c:v>
                </c:pt>
                <c:pt idx="3059">
                  <c:v>11.725965526131144</c:v>
                </c:pt>
                <c:pt idx="3060">
                  <c:v>12.557389252450953</c:v>
                </c:pt>
                <c:pt idx="3061">
                  <c:v>12.383118875779454</c:v>
                </c:pt>
                <c:pt idx="3062">
                  <c:v>12.855386977355147</c:v>
                </c:pt>
                <c:pt idx="3063">
                  <c:v>12.668651591243025</c:v>
                </c:pt>
                <c:pt idx="3064">
                  <c:v>11.85389176817856</c:v>
                </c:pt>
                <c:pt idx="3065">
                  <c:v>11.699646014515562</c:v>
                </c:pt>
                <c:pt idx="3066">
                  <c:v>11.842247212090678</c:v>
                </c:pt>
                <c:pt idx="3067">
                  <c:v>11.206963283585724</c:v>
                </c:pt>
                <c:pt idx="3068">
                  <c:v>10.417740517136025</c:v>
                </c:pt>
                <c:pt idx="3069">
                  <c:v>10.270019303108276</c:v>
                </c:pt>
                <c:pt idx="3070">
                  <c:v>10.448294412827677</c:v>
                </c:pt>
                <c:pt idx="3071">
                  <c:v>9.3520422310106337</c:v>
                </c:pt>
                <c:pt idx="3072">
                  <c:v>9.7400693584642202</c:v>
                </c:pt>
                <c:pt idx="3073">
                  <c:v>9.8937253633850375</c:v>
                </c:pt>
                <c:pt idx="3074">
                  <c:v>10.84351199626099</c:v>
                </c:pt>
                <c:pt idx="3075">
                  <c:v>12.410733537397959</c:v>
                </c:pt>
                <c:pt idx="3076">
                  <c:v>11.480033103022491</c:v>
                </c:pt>
                <c:pt idx="3077">
                  <c:v>11.802630590768029</c:v>
                </c:pt>
                <c:pt idx="3078">
                  <c:v>11.027004593066584</c:v>
                </c:pt>
                <c:pt idx="3079">
                  <c:v>10.554418681935159</c:v>
                </c:pt>
                <c:pt idx="3080">
                  <c:v>11.342061867154202</c:v>
                </c:pt>
                <c:pt idx="3081">
                  <c:v>11.507326402773357</c:v>
                </c:pt>
                <c:pt idx="3082">
                  <c:v>11.518838928734677</c:v>
                </c:pt>
                <c:pt idx="3083">
                  <c:v>11.36104661464242</c:v>
                </c:pt>
                <c:pt idx="3084">
                  <c:v>11.203254300550165</c:v>
                </c:pt>
                <c:pt idx="3085">
                  <c:v>11.04179376145885</c:v>
                </c:pt>
                <c:pt idx="3086">
                  <c:v>11.03442257800185</c:v>
                </c:pt>
                <c:pt idx="3087">
                  <c:v>10.873137766078971</c:v>
                </c:pt>
                <c:pt idx="3088">
                  <c:v>10.550851669429582</c:v>
                </c:pt>
                <c:pt idx="3089">
                  <c:v>10.24967726990643</c:v>
                </c:pt>
                <c:pt idx="3090">
                  <c:v>9.6474306477090774</c:v>
                </c:pt>
                <c:pt idx="3091">
                  <c:v>9.0235269928966311</c:v>
                </c:pt>
                <c:pt idx="3092">
                  <c:v>8.5431088797424763</c:v>
                </c:pt>
                <c:pt idx="3093">
                  <c:v>7.2584464482437685</c:v>
                </c:pt>
                <c:pt idx="3094">
                  <c:v>8.3518304580026861</c:v>
                </c:pt>
                <c:pt idx="3095">
                  <c:v>8.1605396085739361</c:v>
                </c:pt>
                <c:pt idx="3096">
                  <c:v>9.2665822741818449</c:v>
                </c:pt>
                <c:pt idx="3097">
                  <c:v>10.536391757460821</c:v>
                </c:pt>
                <c:pt idx="3098">
                  <c:v>10.544798817252866</c:v>
                </c:pt>
                <c:pt idx="3099">
                  <c:v>10.540603071689265</c:v>
                </c:pt>
                <c:pt idx="3100">
                  <c:v>10.107253946776684</c:v>
                </c:pt>
                <c:pt idx="3101">
                  <c:v>9.811283142149664</c:v>
                </c:pt>
                <c:pt idx="3102">
                  <c:v>9.83706541741536</c:v>
                </c:pt>
                <c:pt idx="3103">
                  <c:v>10.793682933372041</c:v>
                </c:pt>
                <c:pt idx="3104">
                  <c:v>10.656392286899189</c:v>
                </c:pt>
                <c:pt idx="3105">
                  <c:v>10.189879629092557</c:v>
                </c:pt>
                <c:pt idx="3106">
                  <c:v>10.03666694977745</c:v>
                </c:pt>
                <c:pt idx="3107">
                  <c:v>9.4126967430950632</c:v>
                </c:pt>
                <c:pt idx="3108">
                  <c:v>8.6252606599649955</c:v>
                </c:pt>
                <c:pt idx="3109">
                  <c:v>7.5221592613406036</c:v>
                </c:pt>
                <c:pt idx="3110">
                  <c:v>6.7289350321552606</c:v>
                </c:pt>
                <c:pt idx="3111">
                  <c:v>8.5942451235774353</c:v>
                </c:pt>
                <c:pt idx="3112">
                  <c:v>6.7041847301314244</c:v>
                </c:pt>
                <c:pt idx="3113">
                  <c:v>6.2503600898744986</c:v>
                </c:pt>
                <c:pt idx="3114">
                  <c:v>3.5873038620786399</c:v>
                </c:pt>
                <c:pt idx="3115">
                  <c:v>4.6294394850135339</c:v>
                </c:pt>
                <c:pt idx="3116">
                  <c:v>6.4866075919272923</c:v>
                </c:pt>
                <c:pt idx="3117">
                  <c:v>7.2648109728999337</c:v>
                </c:pt>
                <c:pt idx="3118">
                  <c:v>7.7253431820300094</c:v>
                </c:pt>
                <c:pt idx="3119">
                  <c:v>8.1989351348565194</c:v>
                </c:pt>
                <c:pt idx="3120">
                  <c:v>14.641418612579706</c:v>
                </c:pt>
                <c:pt idx="3121">
                  <c:v>14.647600253755673</c:v>
                </c:pt>
                <c:pt idx="3122">
                  <c:v>14.493414987926666</c:v>
                </c:pt>
                <c:pt idx="3123">
                  <c:v>13.716697437048357</c:v>
                </c:pt>
                <c:pt idx="3124">
                  <c:v>13.568303392952625</c:v>
                </c:pt>
                <c:pt idx="3125">
                  <c:v>12.940609192340514</c:v>
                </c:pt>
                <c:pt idx="3126">
                  <c:v>13.397068236445973</c:v>
                </c:pt>
                <c:pt idx="3127">
                  <c:v>14.167014686816431</c:v>
                </c:pt>
                <c:pt idx="3128">
                  <c:v>16.161962261226428</c:v>
                </c:pt>
                <c:pt idx="3129">
                  <c:v>17.40078977837236</c:v>
                </c:pt>
                <c:pt idx="3130">
                  <c:v>16.30887903499227</c:v>
                </c:pt>
                <c:pt idx="3131">
                  <c:v>16.301844499029851</c:v>
                </c:pt>
                <c:pt idx="3132">
                  <c:v>15.35902971289512</c:v>
                </c:pt>
                <c:pt idx="3133">
                  <c:v>14.671975344796568</c:v>
                </c:pt>
                <c:pt idx="3134">
                  <c:v>12.719779754961259</c:v>
                </c:pt>
                <c:pt idx="3135">
                  <c:v>10.880775453039147</c:v>
                </c:pt>
                <c:pt idx="3136">
                  <c:v>11.51927228467134</c:v>
                </c:pt>
                <c:pt idx="3137">
                  <c:v>12.149487881352439</c:v>
                </c:pt>
                <c:pt idx="3138">
                  <c:v>10.914429373131421</c:v>
                </c:pt>
                <c:pt idx="3139">
                  <c:v>11.504037442432981</c:v>
                </c:pt>
                <c:pt idx="3140">
                  <c:v>13.191296267323152</c:v>
                </c:pt>
                <c:pt idx="3141">
                  <c:v>12.000873252164123</c:v>
                </c:pt>
                <c:pt idx="3142">
                  <c:v>11.563894937175531</c:v>
                </c:pt>
                <c:pt idx="3143">
                  <c:v>11.138176032257913</c:v>
                </c:pt>
                <c:pt idx="3144">
                  <c:v>6.0874766170282362</c:v>
                </c:pt>
                <c:pt idx="3145">
                  <c:v>7.6129979456121148</c:v>
                </c:pt>
                <c:pt idx="3146">
                  <c:v>6.8351176001913725</c:v>
                </c:pt>
                <c:pt idx="3147">
                  <c:v>8.122269000155983</c:v>
                </c:pt>
                <c:pt idx="3148">
                  <c:v>8.1683703838602568</c:v>
                </c:pt>
                <c:pt idx="3149">
                  <c:v>8.2055862318430783</c:v>
                </c:pt>
                <c:pt idx="3150">
                  <c:v>7.4522073759013647</c:v>
                </c:pt>
                <c:pt idx="3151">
                  <c:v>7.7748107282897561</c:v>
                </c:pt>
                <c:pt idx="3152">
                  <c:v>7.6338929762486059</c:v>
                </c:pt>
                <c:pt idx="3153">
                  <c:v>7.3441731056025361</c:v>
                </c:pt>
                <c:pt idx="3154">
                  <c:v>6.7361966890289571</c:v>
                </c:pt>
                <c:pt idx="3155">
                  <c:v>6.7528601686596286</c:v>
                </c:pt>
                <c:pt idx="3156">
                  <c:v>7.388711402069398</c:v>
                </c:pt>
                <c:pt idx="3157">
                  <c:v>6.581889353673029</c:v>
                </c:pt>
                <c:pt idx="3158">
                  <c:v>8.4223655892281126</c:v>
                </c:pt>
                <c:pt idx="3159">
                  <c:v>9.1085090647036857</c:v>
                </c:pt>
                <c:pt idx="3160">
                  <c:v>7.8684203938453523</c:v>
                </c:pt>
                <c:pt idx="3161">
                  <c:v>6.1373679071993745</c:v>
                </c:pt>
                <c:pt idx="3162">
                  <c:v>5.6496043443973409</c:v>
                </c:pt>
                <c:pt idx="3163">
                  <c:v>4.7112977920881134</c:v>
                </c:pt>
                <c:pt idx="3164">
                  <c:v>3.9342101969226762</c:v>
                </c:pt>
                <c:pt idx="3165">
                  <c:v>3.9274473219613792</c:v>
                </c:pt>
                <c:pt idx="3166">
                  <c:v>5.3300908829099534</c:v>
                </c:pt>
                <c:pt idx="3167">
                  <c:v>5.3300908829099534</c:v>
                </c:pt>
                <c:pt idx="3168">
                  <c:v>7.8630363719332133</c:v>
                </c:pt>
                <c:pt idx="3169">
                  <c:v>8.3405256174760734</c:v>
                </c:pt>
                <c:pt idx="3170">
                  <c:v>8.8035710322528988</c:v>
                </c:pt>
                <c:pt idx="3171">
                  <c:v>9.1116777869504002</c:v>
                </c:pt>
                <c:pt idx="3172">
                  <c:v>10.364855142593848</c:v>
                </c:pt>
                <c:pt idx="3173">
                  <c:v>10.84725716474018</c:v>
                </c:pt>
                <c:pt idx="3174">
                  <c:v>11.322772375583828</c:v>
                </c:pt>
                <c:pt idx="3175">
                  <c:v>10.865802465531956</c:v>
                </c:pt>
                <c:pt idx="3176">
                  <c:v>11.522652390165604</c:v>
                </c:pt>
                <c:pt idx="3177">
                  <c:v>11.549017559651865</c:v>
                </c:pt>
                <c:pt idx="3178">
                  <c:v>11.232606119661403</c:v>
                </c:pt>
                <c:pt idx="3179">
                  <c:v>9.8024061202697936</c:v>
                </c:pt>
                <c:pt idx="3180">
                  <c:v>8.4193893635717139</c:v>
                </c:pt>
                <c:pt idx="3181">
                  <c:v>9.4010728007917042</c:v>
                </c:pt>
                <c:pt idx="3182">
                  <c:v>11.109593684134079</c:v>
                </c:pt>
                <c:pt idx="3183">
                  <c:v>13.014095458557062</c:v>
                </c:pt>
                <c:pt idx="3184">
                  <c:v>13.992266243439396</c:v>
                </c:pt>
                <c:pt idx="3185">
                  <c:v>12.898810141804097</c:v>
                </c:pt>
                <c:pt idx="3186">
                  <c:v>10.854426116759678</c:v>
                </c:pt>
                <c:pt idx="3187">
                  <c:v>5.1102195846130014</c:v>
                </c:pt>
                <c:pt idx="3188">
                  <c:v>6.728679561069784</c:v>
                </c:pt>
                <c:pt idx="3189">
                  <c:v>13.046205168838274</c:v>
                </c:pt>
                <c:pt idx="3190">
                  <c:v>12.24323296300947</c:v>
                </c:pt>
                <c:pt idx="3191">
                  <c:v>12.656457599618482</c:v>
                </c:pt>
                <c:pt idx="3192">
                  <c:v>13.768331431344539</c:v>
                </c:pt>
                <c:pt idx="3193">
                  <c:v>14.238514799570792</c:v>
                </c:pt>
                <c:pt idx="3194">
                  <c:v>14.080309079575562</c:v>
                </c:pt>
                <c:pt idx="3195">
                  <c:v>13.908566341329511</c:v>
                </c:pt>
                <c:pt idx="3196">
                  <c:v>13.750514451087128</c:v>
                </c:pt>
                <c:pt idx="3197">
                  <c:v>13.754989233281806</c:v>
                </c:pt>
                <c:pt idx="3198">
                  <c:v>14.698825792541415</c:v>
                </c:pt>
                <c:pt idx="3199">
                  <c:v>15.024687074301022</c:v>
                </c:pt>
                <c:pt idx="3200">
                  <c:v>15.360740054382166</c:v>
                </c:pt>
                <c:pt idx="3201">
                  <c:v>16.341864756965894</c:v>
                </c:pt>
                <c:pt idx="3202">
                  <c:v>13.803322658796432</c:v>
                </c:pt>
                <c:pt idx="3203">
                  <c:v>14.301487843057879</c:v>
                </c:pt>
                <c:pt idx="3204">
                  <c:v>14.787281370907543</c:v>
                </c:pt>
                <c:pt idx="3205">
                  <c:v>14.159905610080568</c:v>
                </c:pt>
                <c:pt idx="3206">
                  <c:v>11.099146562042732</c:v>
                </c:pt>
                <c:pt idx="3207">
                  <c:v>11.401786432118723</c:v>
                </c:pt>
                <c:pt idx="3208">
                  <c:v>12.997753609201217</c:v>
                </c:pt>
                <c:pt idx="3209">
                  <c:v>11.733383508445174</c:v>
                </c:pt>
                <c:pt idx="3210">
                  <c:v>9.9860789924350826</c:v>
                </c:pt>
                <c:pt idx="3211">
                  <c:v>11.109593684134079</c:v>
                </c:pt>
                <c:pt idx="3212">
                  <c:v>12.494213461787167</c:v>
                </c:pt>
                <c:pt idx="3213">
                  <c:v>12.453134052316374</c:v>
                </c:pt>
                <c:pt idx="3214">
                  <c:v>12.299612723887716</c:v>
                </c:pt>
                <c:pt idx="3215">
                  <c:v>14.22002672738069</c:v>
                </c:pt>
                <c:pt idx="3216">
                  <c:v>12.236505766023582</c:v>
                </c:pt>
                <c:pt idx="3217">
                  <c:v>13.325227207274883</c:v>
                </c:pt>
                <c:pt idx="3218">
                  <c:v>14.265831480729581</c:v>
                </c:pt>
                <c:pt idx="3219">
                  <c:v>14.114062898124539</c:v>
                </c:pt>
                <c:pt idx="3220">
                  <c:v>12.532458956332944</c:v>
                </c:pt>
                <c:pt idx="3221">
                  <c:v>11.592524534607973</c:v>
                </c:pt>
                <c:pt idx="3222">
                  <c:v>9.6737353442561353</c:v>
                </c:pt>
                <c:pt idx="3223">
                  <c:v>8.5588722776987698</c:v>
                </c:pt>
                <c:pt idx="3224">
                  <c:v>8.3536320241934359</c:v>
                </c:pt>
                <c:pt idx="3225">
                  <c:v>11.165081100620682</c:v>
                </c:pt>
                <c:pt idx="3226">
                  <c:v>12.55571836480633</c:v>
                </c:pt>
                <c:pt idx="3227">
                  <c:v>13.180998521566083</c:v>
                </c:pt>
                <c:pt idx="3228">
                  <c:v>12.434885510316859</c:v>
                </c:pt>
                <c:pt idx="3229">
                  <c:v>11.212895019599618</c:v>
                </c:pt>
                <c:pt idx="3230">
                  <c:v>8.7505041258242979</c:v>
                </c:pt>
                <c:pt idx="3231">
                  <c:v>8.7695795422331155</c:v>
                </c:pt>
                <c:pt idx="3232">
                  <c:v>8.5489837883428397</c:v>
                </c:pt>
                <c:pt idx="3233">
                  <c:v>8.2444756473273753</c:v>
                </c:pt>
                <c:pt idx="3234">
                  <c:v>8.5588722776987698</c:v>
                </c:pt>
                <c:pt idx="3235">
                  <c:v>5.1640664200261304</c:v>
                </c:pt>
                <c:pt idx="3236">
                  <c:v>7.0238719386961304</c:v>
                </c:pt>
                <c:pt idx="3237">
                  <c:v>8.900202044328184</c:v>
                </c:pt>
                <c:pt idx="3238">
                  <c:v>10.018773964535541</c:v>
                </c:pt>
                <c:pt idx="3239">
                  <c:v>9.3959780809640527</c:v>
                </c:pt>
                <c:pt idx="3240">
                  <c:v>9.9142096962451429</c:v>
                </c:pt>
                <c:pt idx="3241">
                  <c:v>10.050768623121309</c:v>
                </c:pt>
                <c:pt idx="3242">
                  <c:v>10.49968063562126</c:v>
                </c:pt>
                <c:pt idx="3243">
                  <c:v>10.801490680514881</c:v>
                </c:pt>
                <c:pt idx="3244">
                  <c:v>10.78187115503351</c:v>
                </c:pt>
                <c:pt idx="3245">
                  <c:v>9.3755401348117484</c:v>
                </c:pt>
                <c:pt idx="3246">
                  <c:v>8.7632642279231305</c:v>
                </c:pt>
                <c:pt idx="3247">
                  <c:v>9.6844959828717272</c:v>
                </c:pt>
                <c:pt idx="3248">
                  <c:v>9.0496233865621907</c:v>
                </c:pt>
                <c:pt idx="3249">
                  <c:v>8.4128616472943811</c:v>
                </c:pt>
                <c:pt idx="3250">
                  <c:v>7.7837681005304793</c:v>
                </c:pt>
                <c:pt idx="3251">
                  <c:v>7.7778072144597878</c:v>
                </c:pt>
                <c:pt idx="3252">
                  <c:v>7.4551259207745444</c:v>
                </c:pt>
                <c:pt idx="3253">
                  <c:v>6.8203902228577604</c:v>
                </c:pt>
                <c:pt idx="3254">
                  <c:v>6.4919587417403664</c:v>
                </c:pt>
                <c:pt idx="3255">
                  <c:v>5.2596942374551254</c:v>
                </c:pt>
                <c:pt idx="3256">
                  <c:v>4.1716853182962055</c:v>
                </c:pt>
                <c:pt idx="3257">
                  <c:v>2.4531024378915571</c:v>
                </c:pt>
                <c:pt idx="3258">
                  <c:v>1.6405828327310159</c:v>
                </c:pt>
                <c:pt idx="3259">
                  <c:v>2.9255128526390366</c:v>
                </c:pt>
                <c:pt idx="3260">
                  <c:v>4.494207408674276</c:v>
                </c:pt>
                <c:pt idx="3261">
                  <c:v>4.0868723388029711</c:v>
                </c:pt>
                <c:pt idx="3262">
                  <c:v>3.8777412410005829</c:v>
                </c:pt>
                <c:pt idx="3263">
                  <c:v>4.7592086921491763</c:v>
                </c:pt>
                <c:pt idx="3264">
                  <c:v>6.2396635324539416</c:v>
                </c:pt>
                <c:pt idx="3265">
                  <c:v>7.0620516077052287</c:v>
                </c:pt>
                <c:pt idx="3266">
                  <c:v>7.722151895151538</c:v>
                </c:pt>
                <c:pt idx="3267">
                  <c:v>9.6143753922011435</c:v>
                </c:pt>
                <c:pt idx="3268">
                  <c:v>11.01872394486395</c:v>
                </c:pt>
                <c:pt idx="3269">
                  <c:v>11.355598533111289</c:v>
                </c:pt>
                <c:pt idx="3270">
                  <c:v>11.688945522654926</c:v>
                </c:pt>
                <c:pt idx="3271">
                  <c:v>10.286272059936335</c:v>
                </c:pt>
                <c:pt idx="3272">
                  <c:v>10.015159117626435</c:v>
                </c:pt>
                <c:pt idx="3273">
                  <c:v>10.057750257401498</c:v>
                </c:pt>
                <c:pt idx="3274">
                  <c:v>10.050768623121309</c:v>
                </c:pt>
                <c:pt idx="3275">
                  <c:v>9.4612405568367048</c:v>
                </c:pt>
                <c:pt idx="3276">
                  <c:v>9.1519542173508395</c:v>
                </c:pt>
                <c:pt idx="3277">
                  <c:v>8.47737614742719</c:v>
                </c:pt>
                <c:pt idx="3278">
                  <c:v>7.8100774055417155</c:v>
                </c:pt>
                <c:pt idx="3279">
                  <c:v>9.2192811325648858</c:v>
                </c:pt>
                <c:pt idx="3280">
                  <c:v>7.9865813688194445</c:v>
                </c:pt>
                <c:pt idx="3281">
                  <c:v>8.5783353223619656</c:v>
                </c:pt>
                <c:pt idx="3282">
                  <c:v>8.4624291690081801</c:v>
                </c:pt>
                <c:pt idx="3283">
                  <c:v>5.8146368675602407</c:v>
                </c:pt>
                <c:pt idx="3284">
                  <c:v>6.5458094926867592</c:v>
                </c:pt>
                <c:pt idx="3285">
                  <c:v>7.8243430606456519</c:v>
                </c:pt>
                <c:pt idx="3286">
                  <c:v>7.9692091145899848</c:v>
                </c:pt>
                <c:pt idx="3287">
                  <c:v>8.591085146095887</c:v>
                </c:pt>
                <c:pt idx="3288">
                  <c:v>7.3360440248604029</c:v>
                </c:pt>
                <c:pt idx="3289">
                  <c:v>7.9633386712410061</c:v>
                </c:pt>
                <c:pt idx="3290">
                  <c:v>9.0529904987639007</c:v>
                </c:pt>
                <c:pt idx="3291">
                  <c:v>9.8443171415523345</c:v>
                </c:pt>
                <c:pt idx="3292">
                  <c:v>10.167962183611342</c:v>
                </c:pt>
                <c:pt idx="3293">
                  <c:v>10.652590112883003</c:v>
                </c:pt>
                <c:pt idx="3294">
                  <c:v>10.977604476319085</c:v>
                </c:pt>
                <c:pt idx="3295">
                  <c:v>11.130483902547255</c:v>
                </c:pt>
                <c:pt idx="3296">
                  <c:v>10.824601254559322</c:v>
                </c:pt>
                <c:pt idx="3297">
                  <c:v>10.52189840233012</c:v>
                </c:pt>
                <c:pt idx="3298">
                  <c:v>9.8971672513426761</c:v>
                </c:pt>
                <c:pt idx="3299">
                  <c:v>8.6343645946017666</c:v>
                </c:pt>
                <c:pt idx="3300">
                  <c:v>7.2189388845077129</c:v>
                </c:pt>
                <c:pt idx="3301">
                  <c:v>6.2480619244333724</c:v>
                </c:pt>
                <c:pt idx="3302">
                  <c:v>6.515545920164846</c:v>
                </c:pt>
                <c:pt idx="3303">
                  <c:v>7.4071031760216535</c:v>
                </c:pt>
                <c:pt idx="3304">
                  <c:v>8.4730179235562879</c:v>
                </c:pt>
                <c:pt idx="3305">
                  <c:v>9.3933466945195896</c:v>
                </c:pt>
                <c:pt idx="3306">
                  <c:v>9.8426230937538737</c:v>
                </c:pt>
                <c:pt idx="3307">
                  <c:v>9.4843466385711448</c:v>
                </c:pt>
                <c:pt idx="3308">
                  <c:v>9.4264714690260671</c:v>
                </c:pt>
                <c:pt idx="3309">
                  <c:v>10.411659597398726</c:v>
                </c:pt>
                <c:pt idx="3310">
                  <c:v>11.81219060471695</c:v>
                </c:pt>
                <c:pt idx="3311">
                  <c:v>11.485823044492385</c:v>
                </c:pt>
                <c:pt idx="3312">
                  <c:v>9.6367471307323687</c:v>
                </c:pt>
                <c:pt idx="3313">
                  <c:v>9.9477964001694286</c:v>
                </c:pt>
                <c:pt idx="3314">
                  <c:v>13.0946640636779</c:v>
                </c:pt>
                <c:pt idx="3315">
                  <c:v>12.962430558037896</c:v>
                </c:pt>
                <c:pt idx="3316">
                  <c:v>11.737670880630336</c:v>
                </c:pt>
                <c:pt idx="3317">
                  <c:v>10.493396166030676</c:v>
                </c:pt>
                <c:pt idx="3318">
                  <c:v>11.559014694141872</c:v>
                </c:pt>
                <c:pt idx="3319">
                  <c:v>13.07787469787116</c:v>
                </c:pt>
                <c:pt idx="3320">
                  <c:v>14.725167926314215</c:v>
                </c:pt>
                <c:pt idx="3321">
                  <c:v>15.01179013235862</c:v>
                </c:pt>
                <c:pt idx="3322">
                  <c:v>15.443238554302184</c:v>
                </c:pt>
                <c:pt idx="3323">
                  <c:v>14.977641497813163</c:v>
                </c:pt>
                <c:pt idx="3324">
                  <c:v>14.685439956497255</c:v>
                </c:pt>
                <c:pt idx="3325">
                  <c:v>15.909226619538696</c:v>
                </c:pt>
                <c:pt idx="3326">
                  <c:v>13.602143809238486</c:v>
                </c:pt>
                <c:pt idx="3327">
                  <c:v>12.090398701744382</c:v>
                </c:pt>
                <c:pt idx="3328">
                  <c:v>12.572149994194227</c:v>
                </c:pt>
                <c:pt idx="3329">
                  <c:v>11.53432393799282</c:v>
                </c:pt>
                <c:pt idx="3330">
                  <c:v>9.061827530608122</c:v>
                </c:pt>
                <c:pt idx="3331">
                  <c:v>10.695611940390577</c:v>
                </c:pt>
                <c:pt idx="3332">
                  <c:v>11.680098978749601</c:v>
                </c:pt>
                <c:pt idx="3333">
                  <c:v>11.502269097043095</c:v>
                </c:pt>
                <c:pt idx="3334">
                  <c:v>10.69133869507054</c:v>
                </c:pt>
                <c:pt idx="3335">
                  <c:v>9.4555409907800758</c:v>
                </c:pt>
                <c:pt idx="3336">
                  <c:v>13.53338455316003</c:v>
                </c:pt>
                <c:pt idx="3337">
                  <c:v>13.257427316377584</c:v>
                </c:pt>
                <c:pt idx="3338">
                  <c:v>12.652325396977579</c:v>
                </c:pt>
                <c:pt idx="3339">
                  <c:v>12.680010798865293</c:v>
                </c:pt>
                <c:pt idx="3340">
                  <c:v>12.716064221140783</c:v>
                </c:pt>
                <c:pt idx="3341">
                  <c:v>12.572187821751871</c:v>
                </c:pt>
                <c:pt idx="3342">
                  <c:v>11.342061867154202</c:v>
                </c:pt>
                <c:pt idx="3343">
                  <c:v>10.393376271378393</c:v>
                </c:pt>
                <c:pt idx="3344">
                  <c:v>10.417740517136025</c:v>
                </c:pt>
                <c:pt idx="3345">
                  <c:v>10.751026067392678</c:v>
                </c:pt>
                <c:pt idx="3346">
                  <c:v>10.128427719609777</c:v>
                </c:pt>
                <c:pt idx="3347">
                  <c:v>10.154168392677837</c:v>
                </c:pt>
                <c:pt idx="3348">
                  <c:v>8.7207580130335742</c:v>
                </c:pt>
                <c:pt idx="3349">
                  <c:v>8.6956828486264293</c:v>
                </c:pt>
                <c:pt idx="3350">
                  <c:v>10.648775158425925</c:v>
                </c:pt>
                <c:pt idx="3351">
                  <c:v>10.816949144729023</c:v>
                </c:pt>
                <c:pt idx="3352">
                  <c:v>10.518225960696698</c:v>
                </c:pt>
                <c:pt idx="3353">
                  <c:v>10.589476646239515</c:v>
                </c:pt>
                <c:pt idx="3354">
                  <c:v>8.68431462219983</c:v>
                </c:pt>
                <c:pt idx="3355">
                  <c:v>8.1747445299491215</c:v>
                </c:pt>
                <c:pt idx="3356">
                  <c:v>7.5914208375415688</c:v>
                </c:pt>
                <c:pt idx="3357">
                  <c:v>7.6706238165975238</c:v>
                </c:pt>
                <c:pt idx="3358">
                  <c:v>7.821509372008725</c:v>
                </c:pt>
                <c:pt idx="3359">
                  <c:v>9.4160072406622355</c:v>
                </c:pt>
                <c:pt idx="3360">
                  <c:v>14.961850268998305</c:v>
                </c:pt>
                <c:pt idx="3361">
                  <c:v>14.032014551437864</c:v>
                </c:pt>
                <c:pt idx="3362">
                  <c:v>13.704649468399532</c:v>
                </c:pt>
                <c:pt idx="3363">
                  <c:v>14.026734627185911</c:v>
                </c:pt>
                <c:pt idx="3364">
                  <c:v>12.326211164455399</c:v>
                </c:pt>
                <c:pt idx="3365">
                  <c:v>11.533092915686195</c:v>
                </c:pt>
                <c:pt idx="3366">
                  <c:v>11.835833631799595</c:v>
                </c:pt>
                <c:pt idx="3367">
                  <c:v>12.600047687424855</c:v>
                </c:pt>
                <c:pt idx="3368">
                  <c:v>10.867802423189492</c:v>
                </c:pt>
                <c:pt idx="3369">
                  <c:v>11.297462003978742</c:v>
                </c:pt>
                <c:pt idx="3370">
                  <c:v>12.235897293078752</c:v>
                </c:pt>
                <c:pt idx="3371">
                  <c:v>12.245700627403705</c:v>
                </c:pt>
                <c:pt idx="3372">
                  <c:v>11.639497124856286</c:v>
                </c:pt>
                <c:pt idx="3373">
                  <c:v>10.893110171616616</c:v>
                </c:pt>
                <c:pt idx="3374">
                  <c:v>10.89727534074267</c:v>
                </c:pt>
                <c:pt idx="3375">
                  <c:v>9.1455232533774513</c:v>
                </c:pt>
                <c:pt idx="3376">
                  <c:v>8.4474663420923157</c:v>
                </c:pt>
                <c:pt idx="3377">
                  <c:v>9.5057719468297837</c:v>
                </c:pt>
                <c:pt idx="3378">
                  <c:v>9.8383588715550854</c:v>
                </c:pt>
                <c:pt idx="3379">
                  <c:v>7.7189483576216205</c:v>
                </c:pt>
                <c:pt idx="3380">
                  <c:v>4.9234351803750256</c:v>
                </c:pt>
                <c:pt idx="3381">
                  <c:v>5.031747294511943</c:v>
                </c:pt>
                <c:pt idx="3382">
                  <c:v>4.9923888739977293</c:v>
                </c:pt>
                <c:pt idx="3383">
                  <c:v>6.3441451592341478</c:v>
                </c:pt>
                <c:pt idx="3384">
                  <c:v>2.9282837225159408</c:v>
                </c:pt>
                <c:pt idx="3385">
                  <c:v>5.1333527615434598</c:v>
                </c:pt>
                <c:pt idx="3386">
                  <c:v>5.4670541838792008</c:v>
                </c:pt>
                <c:pt idx="3387">
                  <c:v>6.7166665687658753</c:v>
                </c:pt>
                <c:pt idx="3388">
                  <c:v>8.3027540585705744</c:v>
                </c:pt>
                <c:pt idx="3389">
                  <c:v>9.409375265416358</c:v>
                </c:pt>
                <c:pt idx="3390">
                  <c:v>10.850990193267835</c:v>
                </c:pt>
                <c:pt idx="3391">
                  <c:v>11.507326402773357</c:v>
                </c:pt>
                <c:pt idx="3392">
                  <c:v>11.085070142337647</c:v>
                </c:pt>
                <c:pt idx="3393">
                  <c:v>10.185495747639077</c:v>
                </c:pt>
                <c:pt idx="3394">
                  <c:v>10.487757751575778</c:v>
                </c:pt>
                <c:pt idx="3395">
                  <c:v>10.344644118695937</c:v>
                </c:pt>
                <c:pt idx="3396">
                  <c:v>9.2609023940507882</c:v>
                </c:pt>
                <c:pt idx="3397">
                  <c:v>5.4277062919264853</c:v>
                </c:pt>
                <c:pt idx="3398">
                  <c:v>4.7023474468267565</c:v>
                </c:pt>
                <c:pt idx="3399">
                  <c:v>3.4478589968473257</c:v>
                </c:pt>
                <c:pt idx="3400">
                  <c:v>8.457579109849366</c:v>
                </c:pt>
                <c:pt idx="3401">
                  <c:v>7.3073945419679029</c:v>
                </c:pt>
                <c:pt idx="3402">
                  <c:v>6.9123072866520276</c:v>
                </c:pt>
                <c:pt idx="3403">
                  <c:v>8.253936611649717</c:v>
                </c:pt>
                <c:pt idx="3404">
                  <c:v>10.981479533610907</c:v>
                </c:pt>
                <c:pt idx="3405">
                  <c:v>11.790496918195847</c:v>
                </c:pt>
                <c:pt idx="3406">
                  <c:v>11.376021381904552</c:v>
                </c:pt>
                <c:pt idx="3407">
                  <c:v>13.339808270272052</c:v>
                </c:pt>
                <c:pt idx="3408">
                  <c:v>13.725336515779146</c:v>
                </c:pt>
                <c:pt idx="3409">
                  <c:v>13.002426167195431</c:v>
                </c:pt>
                <c:pt idx="3410">
                  <c:v>12.170183175031912</c:v>
                </c:pt>
                <c:pt idx="3411">
                  <c:v>10.77392879050254</c:v>
                </c:pt>
                <c:pt idx="3412">
                  <c:v>10.753829880842533</c:v>
                </c:pt>
                <c:pt idx="3413">
                  <c:v>10.737494312022093</c:v>
                </c:pt>
                <c:pt idx="3414">
                  <c:v>11.634903428865796</c:v>
                </c:pt>
                <c:pt idx="3415">
                  <c:v>13.159902447295504</c:v>
                </c:pt>
                <c:pt idx="3416">
                  <c:v>13.899873411272768</c:v>
                </c:pt>
                <c:pt idx="3417">
                  <c:v>14.048486010871349</c:v>
                </c:pt>
                <c:pt idx="3418">
                  <c:v>13.430970142261618</c:v>
                </c:pt>
                <c:pt idx="3419">
                  <c:v>11.99156828484959</c:v>
                </c:pt>
                <c:pt idx="3420">
                  <c:v>10.648775158425925</c:v>
                </c:pt>
                <c:pt idx="3421">
                  <c:v>9.2558184640434789</c:v>
                </c:pt>
                <c:pt idx="3422">
                  <c:v>7.8299817341367106</c:v>
                </c:pt>
                <c:pt idx="3423">
                  <c:v>8.5621449105835268</c:v>
                </c:pt>
                <c:pt idx="3424">
                  <c:v>8.7537105199189238</c:v>
                </c:pt>
                <c:pt idx="3425">
                  <c:v>9.4961970826471838</c:v>
                </c:pt>
                <c:pt idx="3426">
                  <c:v>11.736514590968477</c:v>
                </c:pt>
                <c:pt idx="3427">
                  <c:v>10.171645978839347</c:v>
                </c:pt>
                <c:pt idx="3428">
                  <c:v>8.2997806381849131</c:v>
                </c:pt>
                <c:pt idx="3429">
                  <c:v>7.7955636396877024</c:v>
                </c:pt>
                <c:pt idx="3430">
                  <c:v>9.5282944347608929</c:v>
                </c:pt>
                <c:pt idx="3431">
                  <c:v>10.050768623121309</c:v>
                </c:pt>
                <c:pt idx="3432">
                  <c:v>7.5588191064570127</c:v>
                </c:pt>
                <c:pt idx="3433">
                  <c:v>6.9289175142522623</c:v>
                </c:pt>
                <c:pt idx="3434">
                  <c:v>10.095354296190949</c:v>
                </c:pt>
                <c:pt idx="3435">
                  <c:v>11.330525367137307</c:v>
                </c:pt>
                <c:pt idx="3436">
                  <c:v>14.196591979018523</c:v>
                </c:pt>
                <c:pt idx="3437">
                  <c:v>15.937023723317839</c:v>
                </c:pt>
                <c:pt idx="3438">
                  <c:v>17.227656036419507</c:v>
                </c:pt>
                <c:pt idx="3439">
                  <c:v>15.800029697089656</c:v>
                </c:pt>
                <c:pt idx="3440">
                  <c:v>15.063127477057993</c:v>
                </c:pt>
                <c:pt idx="3441">
                  <c:v>14.904568240457381</c:v>
                </c:pt>
                <c:pt idx="3442">
                  <c:v>14.274821990682405</c:v>
                </c:pt>
                <c:pt idx="3443">
                  <c:v>12.672691633062845</c:v>
                </c:pt>
                <c:pt idx="3444">
                  <c:v>12.299612723887716</c:v>
                </c:pt>
                <c:pt idx="3445">
                  <c:v>11.661046299852808</c:v>
                </c:pt>
                <c:pt idx="3446">
                  <c:v>11.653179455787896</c:v>
                </c:pt>
                <c:pt idx="3447">
                  <c:v>11.085070142337647</c:v>
                </c:pt>
                <c:pt idx="3448">
                  <c:v>10.592922742872197</c:v>
                </c:pt>
                <c:pt idx="3449">
                  <c:v>11.008250920706498</c:v>
                </c:pt>
                <c:pt idx="3450">
                  <c:v>12.380220450956411</c:v>
                </c:pt>
                <c:pt idx="3451">
                  <c:v>12.436337106786542</c:v>
                </c:pt>
                <c:pt idx="3452">
                  <c:v>12.72934016952377</c:v>
                </c:pt>
                <c:pt idx="3453">
                  <c:v>12.058171870570535</c:v>
                </c:pt>
                <c:pt idx="3454">
                  <c:v>11.444018660365488</c:v>
                </c:pt>
                <c:pt idx="3455">
                  <c:v>10.652590112883003</c:v>
                </c:pt>
                <c:pt idx="3456">
                  <c:v>10.406113264414468</c:v>
                </c:pt>
                <c:pt idx="3457">
                  <c:v>10.230585334286639</c:v>
                </c:pt>
                <c:pt idx="3458">
                  <c:v>11.160638546494516</c:v>
                </c:pt>
                <c:pt idx="3459">
                  <c:v>11.621020320728848</c:v>
                </c:pt>
                <c:pt idx="3460">
                  <c:v>12.540612920363952</c:v>
                </c:pt>
                <c:pt idx="3461">
                  <c:v>12.520206144784991</c:v>
                </c:pt>
                <c:pt idx="3462">
                  <c:v>12.206042227607414</c:v>
                </c:pt>
                <c:pt idx="3463">
                  <c:v>11.677967100409628</c:v>
                </c:pt>
                <c:pt idx="3464">
                  <c:v>12.984812826813515</c:v>
                </c:pt>
                <c:pt idx="3465">
                  <c:v>13.696822388313532</c:v>
                </c:pt>
                <c:pt idx="3466">
                  <c:v>13.036805874402251</c:v>
                </c:pt>
                <c:pt idx="3467">
                  <c:v>12.714374688416898</c:v>
                </c:pt>
                <c:pt idx="3468">
                  <c:v>10.957457910650826</c:v>
                </c:pt>
                <c:pt idx="3469">
                  <c:v>10.330412810543475</c:v>
                </c:pt>
                <c:pt idx="3470">
                  <c:v>12.710727233507642</c:v>
                </c:pt>
                <c:pt idx="3471">
                  <c:v>12.760500486750892</c:v>
                </c:pt>
                <c:pt idx="3472">
                  <c:v>11.982421188778279</c:v>
                </c:pt>
                <c:pt idx="3473">
                  <c:v>11.808553630658936</c:v>
                </c:pt>
                <c:pt idx="3474">
                  <c:v>8.8390225379913741</c:v>
                </c:pt>
                <c:pt idx="3475">
                  <c:v>6.8231051170459729</c:v>
                </c:pt>
                <c:pt idx="3476">
                  <c:v>10.402039462195656</c:v>
                </c:pt>
                <c:pt idx="3477">
                  <c:v>11.052950702753281</c:v>
                </c:pt>
                <c:pt idx="3478">
                  <c:v>11.51997678878511</c:v>
                </c:pt>
                <c:pt idx="3479">
                  <c:v>10.876299396659547</c:v>
                </c:pt>
                <c:pt idx="3480">
                  <c:v>9.9594150140494779</c:v>
                </c:pt>
                <c:pt idx="3481">
                  <c:v>9.3476240525493122</c:v>
                </c:pt>
                <c:pt idx="3482">
                  <c:v>9.492567435265908</c:v>
                </c:pt>
                <c:pt idx="3483">
                  <c:v>9.7810221808705418</c:v>
                </c:pt>
                <c:pt idx="3484">
                  <c:v>10.418246375908273</c:v>
                </c:pt>
                <c:pt idx="3485">
                  <c:v>11.342426513659241</c:v>
                </c:pt>
                <c:pt idx="3486">
                  <c:v>11.666710821689682</c:v>
                </c:pt>
                <c:pt idx="3487">
                  <c:v>12.312355950529856</c:v>
                </c:pt>
                <c:pt idx="3488">
                  <c:v>13.149640828452897</c:v>
                </c:pt>
                <c:pt idx="3489">
                  <c:v>13.810143952971279</c:v>
                </c:pt>
                <c:pt idx="3490">
                  <c:v>13.061577853783286</c:v>
                </c:pt>
                <c:pt idx="3491">
                  <c:v>11.027004593066584</c:v>
                </c:pt>
                <c:pt idx="3492">
                  <c:v>9.7601632989970337</c:v>
                </c:pt>
                <c:pt idx="3493">
                  <c:v>8.8096206518319633</c:v>
                </c:pt>
                <c:pt idx="3494">
                  <c:v>7.6951197270772527</c:v>
                </c:pt>
                <c:pt idx="3495">
                  <c:v>6.91470330196353</c:v>
                </c:pt>
                <c:pt idx="3496">
                  <c:v>6.1394575590465204</c:v>
                </c:pt>
                <c:pt idx="3497">
                  <c:v>5.8226310914455608</c:v>
                </c:pt>
                <c:pt idx="3498">
                  <c:v>2.190022624162443</c:v>
                </c:pt>
                <c:pt idx="3499">
                  <c:v>3.118225455875081</c:v>
                </c:pt>
                <c:pt idx="3500">
                  <c:v>2.0276065307401008</c:v>
                </c:pt>
                <c:pt idx="3501">
                  <c:v>3.3190896950899971</c:v>
                </c:pt>
                <c:pt idx="3502">
                  <c:v>3.632816505560458</c:v>
                </c:pt>
                <c:pt idx="3503">
                  <c:v>6.434271614452526</c:v>
                </c:pt>
                <c:pt idx="3504">
                  <c:v>7.059522557321297</c:v>
                </c:pt>
                <c:pt idx="3505">
                  <c:v>8.606777366710217</c:v>
                </c:pt>
                <c:pt idx="3506">
                  <c:v>9.712655691158032</c:v>
                </c:pt>
                <c:pt idx="3507">
                  <c:v>9.8515191959562038</c:v>
                </c:pt>
                <c:pt idx="3508">
                  <c:v>10.339278638974678</c:v>
                </c:pt>
                <c:pt idx="3509">
                  <c:v>10.969815589455047</c:v>
                </c:pt>
                <c:pt idx="3510">
                  <c:v>10.858420143506587</c:v>
                </c:pt>
                <c:pt idx="3511">
                  <c:v>10.873137766078971</c:v>
                </c:pt>
                <c:pt idx="3512">
                  <c:v>10.39689004489135</c:v>
                </c:pt>
                <c:pt idx="3513">
                  <c:v>9.7601632989970337</c:v>
                </c:pt>
                <c:pt idx="3514">
                  <c:v>8.8216036744532662</c:v>
                </c:pt>
                <c:pt idx="3515">
                  <c:v>8.655262433229888</c:v>
                </c:pt>
                <c:pt idx="3516">
                  <c:v>8.8066007365651977</c:v>
                </c:pt>
                <c:pt idx="3517">
                  <c:v>8.5122688458871423</c:v>
                </c:pt>
                <c:pt idx="3518">
                  <c:v>7.5914208375415688</c:v>
                </c:pt>
                <c:pt idx="3519">
                  <c:v>6.947451697759865</c:v>
                </c:pt>
                <c:pt idx="3520">
                  <c:v>5.8611198802915663</c:v>
                </c:pt>
                <c:pt idx="3521">
                  <c:v>5.5407621886207377</c:v>
                </c:pt>
                <c:pt idx="3522">
                  <c:v>5.5172112890009251</c:v>
                </c:pt>
                <c:pt idx="3523">
                  <c:v>6.1373679071993745</c:v>
                </c:pt>
                <c:pt idx="3524">
                  <c:v>7.079159452364971</c:v>
                </c:pt>
                <c:pt idx="3525">
                  <c:v>8.194248751247919</c:v>
                </c:pt>
                <c:pt idx="3526">
                  <c:v>8.9941619032585844</c:v>
                </c:pt>
                <c:pt idx="3527">
                  <c:v>8.7013145997377066</c:v>
                </c:pt>
                <c:pt idx="3528">
                  <c:v>11.534021678875447</c:v>
                </c:pt>
                <c:pt idx="3529">
                  <c:v>12.319986410161553</c:v>
                </c:pt>
                <c:pt idx="3530">
                  <c:v>13.71879880741322</c:v>
                </c:pt>
                <c:pt idx="3531">
                  <c:v>14.344749351402404</c:v>
                </c:pt>
                <c:pt idx="3532">
                  <c:v>14.344749351402404</c:v>
                </c:pt>
                <c:pt idx="3533">
                  <c:v>14.191860835255056</c:v>
                </c:pt>
                <c:pt idx="3534">
                  <c:v>13.122575935199887</c:v>
                </c:pt>
                <c:pt idx="3535">
                  <c:v>12.494213461787167</c:v>
                </c:pt>
                <c:pt idx="3536">
                  <c:v>11.060020787962758</c:v>
                </c:pt>
                <c:pt idx="3537">
                  <c:v>9.4892760469269621</c:v>
                </c:pt>
                <c:pt idx="3538">
                  <c:v>9.9701710364908731</c:v>
                </c:pt>
                <c:pt idx="3539">
                  <c:v>10.937134134571757</c:v>
                </c:pt>
                <c:pt idx="3540">
                  <c:v>13.001857401250055</c:v>
                </c:pt>
                <c:pt idx="3541">
                  <c:v>13.109729128761654</c:v>
                </c:pt>
                <c:pt idx="3542">
                  <c:v>12.751181084173542</c:v>
                </c:pt>
                <c:pt idx="3543">
                  <c:v>12.154030603325364</c:v>
                </c:pt>
                <c:pt idx="3544">
                  <c:v>11.684350582596137</c:v>
                </c:pt>
                <c:pt idx="3545">
                  <c:v>10.697396505795956</c:v>
                </c:pt>
                <c:pt idx="3546">
                  <c:v>10.641106562478086</c:v>
                </c:pt>
                <c:pt idx="3547">
                  <c:v>12.702656608312084</c:v>
                </c:pt>
                <c:pt idx="3548">
                  <c:v>13.105420248047018</c:v>
                </c:pt>
                <c:pt idx="3549">
                  <c:v>10.431424755997131</c:v>
                </c:pt>
                <c:pt idx="3550">
                  <c:v>11.206963283585724</c:v>
                </c:pt>
                <c:pt idx="3551">
                  <c:v>12.01194365842094</c:v>
                </c:pt>
                <c:pt idx="3552">
                  <c:v>12.328047438905703</c:v>
                </c:pt>
                <c:pt idx="3553">
                  <c:v>12.015852663556521</c:v>
                </c:pt>
                <c:pt idx="3554">
                  <c:v>12.789626989057931</c:v>
                </c:pt>
                <c:pt idx="3555">
                  <c:v>12.764118247136182</c:v>
                </c:pt>
                <c:pt idx="3556">
                  <c:v>13.871845526630898</c:v>
                </c:pt>
                <c:pt idx="3557">
                  <c:v>14.052800025014271</c:v>
                </c:pt>
                <c:pt idx="3558">
                  <c:v>14.526489913497898</c:v>
                </c:pt>
                <c:pt idx="3559">
                  <c:v>14.689214565961853</c:v>
                </c:pt>
                <c:pt idx="3560">
                  <c:v>14.229299206843249</c:v>
                </c:pt>
                <c:pt idx="3561">
                  <c:v>13.114024648584415</c:v>
                </c:pt>
                <c:pt idx="3562">
                  <c:v>13.737006766025186</c:v>
                </c:pt>
                <c:pt idx="3563">
                  <c:v>13.250152513750621</c:v>
                </c:pt>
                <c:pt idx="3564">
                  <c:v>12.266336740215811</c:v>
                </c:pt>
                <c:pt idx="3565">
                  <c:v>12.28723368941705</c:v>
                </c:pt>
                <c:pt idx="3566">
                  <c:v>12.477934953881574</c:v>
                </c:pt>
                <c:pt idx="3567">
                  <c:v>10.894867435123425</c:v>
                </c:pt>
                <c:pt idx="3568">
                  <c:v>9.6092468596723091</c:v>
                </c:pt>
                <c:pt idx="3569">
                  <c:v>8.8035710322528988</c:v>
                </c:pt>
                <c:pt idx="3570">
                  <c:v>8.8245755782669892</c:v>
                </c:pt>
                <c:pt idx="3571">
                  <c:v>9.1366609485408841</c:v>
                </c:pt>
                <c:pt idx="3572">
                  <c:v>11.818628006607575</c:v>
                </c:pt>
                <c:pt idx="3573">
                  <c:v>9.114836170770106</c:v>
                </c:pt>
                <c:pt idx="3574">
                  <c:v>8.6313399706070477</c:v>
                </c:pt>
                <c:pt idx="3575">
                  <c:v>10.52189840233012</c:v>
                </c:pt>
                <c:pt idx="3576">
                  <c:v>8.9669353063289634</c:v>
                </c:pt>
                <c:pt idx="3577">
                  <c:v>8.9607776578288441</c:v>
                </c:pt>
                <c:pt idx="3578">
                  <c:v>9.7400693584642202</c:v>
                </c:pt>
                <c:pt idx="3579">
                  <c:v>10.372054952945293</c:v>
                </c:pt>
                <c:pt idx="3580">
                  <c:v>10.386314919875865</c:v>
                </c:pt>
                <c:pt idx="3581">
                  <c:v>10.400392645814666</c:v>
                </c:pt>
                <c:pt idx="3582">
                  <c:v>9.9309803202016642</c:v>
                </c:pt>
                <c:pt idx="3583">
                  <c:v>8.8186222908665144</c:v>
                </c:pt>
                <c:pt idx="3584">
                  <c:v>8.4920792816878699</c:v>
                </c:pt>
                <c:pt idx="3585">
                  <c:v>8.0285214233685256</c:v>
                </c:pt>
                <c:pt idx="3586">
                  <c:v>7.8869955438991788</c:v>
                </c:pt>
                <c:pt idx="3587">
                  <c:v>8.0710908390640395</c:v>
                </c:pt>
                <c:pt idx="3588">
                  <c:v>7.4685547624857822</c:v>
                </c:pt>
                <c:pt idx="3589">
                  <c:v>6.7061706991402268</c:v>
                </c:pt>
                <c:pt idx="3590">
                  <c:v>4.5414819625644922</c:v>
                </c:pt>
                <c:pt idx="3591">
                  <c:v>4.7896817357953854</c:v>
                </c:pt>
                <c:pt idx="3592">
                  <c:v>4.0678301097325535</c:v>
                </c:pt>
                <c:pt idx="3593">
                  <c:v>3.6756392103542406</c:v>
                </c:pt>
                <c:pt idx="3594">
                  <c:v>4.8583295413480618</c:v>
                </c:pt>
                <c:pt idx="3595">
                  <c:v>3.6256746630224934</c:v>
                </c:pt>
                <c:pt idx="3596">
                  <c:v>5.5901096098395389</c:v>
                </c:pt>
                <c:pt idx="3597">
                  <c:v>4.7816350756123525</c:v>
                </c:pt>
                <c:pt idx="3598">
                  <c:v>5.4126823485019671</c:v>
                </c:pt>
                <c:pt idx="3599">
                  <c:v>5.7241089177706614</c:v>
                </c:pt>
                <c:pt idx="3600">
                  <c:v>3.0784455328993983</c:v>
                </c:pt>
                <c:pt idx="3601">
                  <c:v>7.9717659635680658</c:v>
                </c:pt>
                <c:pt idx="3602">
                  <c:v>8.893205513514701</c:v>
                </c:pt>
                <c:pt idx="3603">
                  <c:v>9.9892319058384569</c:v>
                </c:pt>
                <c:pt idx="3604">
                  <c:v>11.26124845931612</c:v>
                </c:pt>
                <c:pt idx="3605">
                  <c:v>13.343937859245736</c:v>
                </c:pt>
                <c:pt idx="3606">
                  <c:v>14.437958183338798</c:v>
                </c:pt>
                <c:pt idx="3607">
                  <c:v>14.568949329929477</c:v>
                </c:pt>
                <c:pt idx="3608">
                  <c:v>14.899863893474567</c:v>
                </c:pt>
                <c:pt idx="3609">
                  <c:v>14.937109524971564</c:v>
                </c:pt>
                <c:pt idx="3610">
                  <c:v>14.79630586221902</c:v>
                </c:pt>
                <c:pt idx="3611">
                  <c:v>14.319005673115178</c:v>
                </c:pt>
                <c:pt idx="3612">
                  <c:v>13.519387256783594</c:v>
                </c:pt>
                <c:pt idx="3613">
                  <c:v>12.883180797640836</c:v>
                </c:pt>
                <c:pt idx="3614">
                  <c:v>13.046205168838274</c:v>
                </c:pt>
                <c:pt idx="3615">
                  <c:v>13.193206429790242</c:v>
                </c:pt>
                <c:pt idx="3616">
                  <c:v>12.704579305021001</c:v>
                </c:pt>
                <c:pt idx="3617">
                  <c:v>11.419857592545924</c:v>
                </c:pt>
                <c:pt idx="3618">
                  <c:v>10.451637562775495</c:v>
                </c:pt>
                <c:pt idx="3619">
                  <c:v>10.125166079694786</c:v>
                </c:pt>
                <c:pt idx="3620">
                  <c:v>9.6659986093783754</c:v>
                </c:pt>
                <c:pt idx="3621">
                  <c:v>9.9797446610369906</c:v>
                </c:pt>
                <c:pt idx="3622">
                  <c:v>11.571170895996206</c:v>
                </c:pt>
                <c:pt idx="3623">
                  <c:v>12.526179691448226</c:v>
                </c:pt>
                <c:pt idx="3624">
                  <c:v>12.54187681008432</c:v>
                </c:pt>
                <c:pt idx="3625">
                  <c:v>13.469014455691179</c:v>
                </c:pt>
                <c:pt idx="3626">
                  <c:v>13.781552150955843</c:v>
                </c:pt>
                <c:pt idx="3627">
                  <c:v>14.568949329929477</c:v>
                </c:pt>
                <c:pt idx="3628">
                  <c:v>16.310888923725397</c:v>
                </c:pt>
                <c:pt idx="3629">
                  <c:v>17.272030302003984</c:v>
                </c:pt>
                <c:pt idx="3630">
                  <c:v>17.758634499268368</c:v>
                </c:pt>
                <c:pt idx="3631">
                  <c:v>18.245771330592987</c:v>
                </c:pt>
                <c:pt idx="3632">
                  <c:v>18.098404510754587</c:v>
                </c:pt>
                <c:pt idx="3633">
                  <c:v>18.268486354919759</c:v>
                </c:pt>
                <c:pt idx="3634">
                  <c:v>18.591934195975242</c:v>
                </c:pt>
                <c:pt idx="3635">
                  <c:v>18.903911967264794</c:v>
                </c:pt>
                <c:pt idx="3636">
                  <c:v>19.068650457410506</c:v>
                </c:pt>
                <c:pt idx="3637">
                  <c:v>19.398369110222795</c:v>
                </c:pt>
                <c:pt idx="3638">
                  <c:v>18.609038929925653</c:v>
                </c:pt>
                <c:pt idx="3639">
                  <c:v>17.341906870772828</c:v>
                </c:pt>
                <c:pt idx="3640">
                  <c:v>16.874833204153191</c:v>
                </c:pt>
                <c:pt idx="3641">
                  <c:v>17.208743431957696</c:v>
                </c:pt>
                <c:pt idx="3642">
                  <c:v>17.872620005719416</c:v>
                </c:pt>
                <c:pt idx="3643">
                  <c:v>18.681475519033487</c:v>
                </c:pt>
                <c:pt idx="3644">
                  <c:v>17.713043041382637</c:v>
                </c:pt>
                <c:pt idx="3645">
                  <c:v>19.451108951106079</c:v>
                </c:pt>
                <c:pt idx="3646">
                  <c:v>16.581273204221578</c:v>
                </c:pt>
                <c:pt idx="3647">
                  <c:v>13.539859254920669</c:v>
                </c:pt>
                <c:pt idx="3648">
                  <c:v>10.75451285318389</c:v>
                </c:pt>
                <c:pt idx="3649">
                  <c:v>12.008022569788137</c:v>
                </c:pt>
                <c:pt idx="3650">
                  <c:v>13.245736779571388</c:v>
                </c:pt>
                <c:pt idx="3651">
                  <c:v>13.245736779571388</c:v>
                </c:pt>
                <c:pt idx="3652">
                  <c:v>14.210696654508814</c:v>
                </c:pt>
                <c:pt idx="3653">
                  <c:v>15.947559578948779</c:v>
                </c:pt>
                <c:pt idx="3654">
                  <c:v>15.631766319959695</c:v>
                </c:pt>
                <c:pt idx="3655">
                  <c:v>15.172981463268556</c:v>
                </c:pt>
                <c:pt idx="3656">
                  <c:v>15.652229127527574</c:v>
                </c:pt>
                <c:pt idx="3657">
                  <c:v>15.524047250501987</c:v>
                </c:pt>
                <c:pt idx="3658">
                  <c:v>15.697364423460435</c:v>
                </c:pt>
                <c:pt idx="3659">
                  <c:v>16.188265082595372</c:v>
                </c:pt>
                <c:pt idx="3660">
                  <c:v>16.505682044999205</c:v>
                </c:pt>
                <c:pt idx="3661">
                  <c:v>16.059305574856577</c:v>
                </c:pt>
                <c:pt idx="3662">
                  <c:v>16.536314651337467</c:v>
                </c:pt>
                <c:pt idx="3663">
                  <c:v>13.678438871569282</c:v>
                </c:pt>
                <c:pt idx="3664">
                  <c:v>12.413572942435124</c:v>
                </c:pt>
                <c:pt idx="3665">
                  <c:v>12.580321002500293</c:v>
                </c:pt>
                <c:pt idx="3666">
                  <c:v>13.23706144267746</c:v>
                </c:pt>
                <c:pt idx="3667">
                  <c:v>13.719569916842378</c:v>
                </c:pt>
                <c:pt idx="3668">
                  <c:v>13.703258658781127</c:v>
                </c:pt>
                <c:pt idx="3669">
                  <c:v>12.250704853665209</c:v>
                </c:pt>
                <c:pt idx="3670">
                  <c:v>12.231943037641926</c:v>
                </c:pt>
                <c:pt idx="3671">
                  <c:v>12.228157581082714</c:v>
                </c:pt>
                <c:pt idx="3672">
                  <c:v>4.9454263653734154</c:v>
                </c:pt>
                <c:pt idx="3673">
                  <c:v>6.3697827860760974</c:v>
                </c:pt>
                <c:pt idx="3674">
                  <c:v>7.9477147167411086</c:v>
                </c:pt>
                <c:pt idx="3675">
                  <c:v>9.052012754827464</c:v>
                </c:pt>
                <c:pt idx="3676">
                  <c:v>10.007953394434303</c:v>
                </c:pt>
                <c:pt idx="3677">
                  <c:v>11.130211784554064</c:v>
                </c:pt>
                <c:pt idx="3678">
                  <c:v>12.402235988503099</c:v>
                </c:pt>
                <c:pt idx="3679">
                  <c:v>12.394622797316829</c:v>
                </c:pt>
                <c:pt idx="3680">
                  <c:v>12.383118875779454</c:v>
                </c:pt>
                <c:pt idx="3681">
                  <c:v>13.356254141464877</c:v>
                </c:pt>
                <c:pt idx="3682">
                  <c:v>13.845908281946869</c:v>
                </c:pt>
                <c:pt idx="3683">
                  <c:v>13.686759910890009</c:v>
                </c:pt>
                <c:pt idx="3684">
                  <c:v>13.686759910890009</c:v>
                </c:pt>
                <c:pt idx="3685">
                  <c:v>13.527611539833149</c:v>
                </c:pt>
                <c:pt idx="3686">
                  <c:v>13.364405294907501</c:v>
                </c:pt>
                <c:pt idx="3687">
                  <c:v>12.409804916699821</c:v>
                </c:pt>
                <c:pt idx="3688">
                  <c:v>10.991179865759133</c:v>
                </c:pt>
                <c:pt idx="3689">
                  <c:v>10.516454319529702</c:v>
                </c:pt>
                <c:pt idx="3690">
                  <c:v>9.8849897948244028</c:v>
                </c:pt>
                <c:pt idx="3691">
                  <c:v>8.1384251811758048</c:v>
                </c:pt>
                <c:pt idx="3692">
                  <c:v>7.0193148411751709</c:v>
                </c:pt>
                <c:pt idx="3693">
                  <c:v>5.9043476804608792</c:v>
                </c:pt>
                <c:pt idx="3694">
                  <c:v>3.8264476625126713</c:v>
                </c:pt>
                <c:pt idx="3695">
                  <c:v>3.8184015128307145</c:v>
                </c:pt>
                <c:pt idx="3696">
                  <c:v>1.1011875156615305</c:v>
                </c:pt>
                <c:pt idx="3697">
                  <c:v>3.4915865864421392</c:v>
                </c:pt>
                <c:pt idx="3698">
                  <c:v>5.8536116398235487</c:v>
                </c:pt>
                <c:pt idx="3699">
                  <c:v>8.0658846398879174</c:v>
                </c:pt>
                <c:pt idx="3700">
                  <c:v>9.2022151058642887</c:v>
                </c:pt>
                <c:pt idx="3701">
                  <c:v>10.17307483742862</c:v>
                </c:pt>
                <c:pt idx="3702">
                  <c:v>11.137004412422918</c:v>
                </c:pt>
                <c:pt idx="3703">
                  <c:v>11.441190274446305</c:v>
                </c:pt>
                <c:pt idx="3704">
                  <c:v>12.261831863196488</c:v>
                </c:pt>
                <c:pt idx="3705">
                  <c:v>13.24878481898608</c:v>
                </c:pt>
                <c:pt idx="3706">
                  <c:v>12.933329205484721</c:v>
                </c:pt>
                <c:pt idx="3707">
                  <c:v>11.801717430820867</c:v>
                </c:pt>
                <c:pt idx="3708">
                  <c:v>10.038433668641989</c:v>
                </c:pt>
                <c:pt idx="3709">
                  <c:v>8.9389391549785575</c:v>
                </c:pt>
                <c:pt idx="3710">
                  <c:v>4.665179655037087</c:v>
                </c:pt>
                <c:pt idx="3711">
                  <c:v>4.944862494160132</c:v>
                </c:pt>
                <c:pt idx="3712">
                  <c:v>4.5377116300212545</c:v>
                </c:pt>
                <c:pt idx="3713">
                  <c:v>3.8376657775528247</c:v>
                </c:pt>
                <c:pt idx="3714">
                  <c:v>4.0595897178887714</c:v>
                </c:pt>
                <c:pt idx="3715">
                  <c:v>6.0618029388283752</c:v>
                </c:pt>
                <c:pt idx="3716">
                  <c:v>7.0252374292666309</c:v>
                </c:pt>
                <c:pt idx="3717">
                  <c:v>6.4823674959486368</c:v>
                </c:pt>
                <c:pt idx="3718">
                  <c:v>4.6775494297060938</c:v>
                </c:pt>
                <c:pt idx="3719">
                  <c:v>3.8109889534059418</c:v>
                </c:pt>
                <c:pt idx="3720">
                  <c:v>4.9521410031526738</c:v>
                </c:pt>
                <c:pt idx="3721">
                  <c:v>5.3536484150811763</c:v>
                </c:pt>
                <c:pt idx="3722">
                  <c:v>4.3098237460591573</c:v>
                </c:pt>
                <c:pt idx="3723">
                  <c:v>11.9576489453521</c:v>
                </c:pt>
                <c:pt idx="3724">
                  <c:v>12.424812022162497</c:v>
                </c:pt>
                <c:pt idx="3725">
                  <c:v>13.069802540007094</c:v>
                </c:pt>
                <c:pt idx="3726">
                  <c:v>13.384578224855986</c:v>
                </c:pt>
                <c:pt idx="3727">
                  <c:v>15.254920365928404</c:v>
                </c:pt>
                <c:pt idx="3728">
                  <c:v>14.672405454534049</c:v>
                </c:pt>
                <c:pt idx="3729">
                  <c:v>14.034474782597789</c:v>
                </c:pt>
                <c:pt idx="3730">
                  <c:v>13.069802540007094</c:v>
                </c:pt>
                <c:pt idx="3731">
                  <c:v>12.937110811342931</c:v>
                </c:pt>
                <c:pt idx="3732">
                  <c:v>7.2513493260449868</c:v>
                </c:pt>
                <c:pt idx="3733">
                  <c:v>7.498726031211139</c:v>
                </c:pt>
                <c:pt idx="3734">
                  <c:v>8.3947177151219563</c:v>
                </c:pt>
                <c:pt idx="3735">
                  <c:v>13.310325908042877</c:v>
                </c:pt>
                <c:pt idx="3736">
                  <c:v>16.433173846895361</c:v>
                </c:pt>
                <c:pt idx="3737">
                  <c:v>15.537914766913936</c:v>
                </c:pt>
                <c:pt idx="3738">
                  <c:v>14.856427277137009</c:v>
                </c:pt>
                <c:pt idx="3739">
                  <c:v>13.319551760031921</c:v>
                </c:pt>
                <c:pt idx="3740">
                  <c:v>10.993641949317432</c:v>
                </c:pt>
                <c:pt idx="3741">
                  <c:v>9.3888897888918201</c:v>
                </c:pt>
                <c:pt idx="3742">
                  <c:v>7.6310227961818047</c:v>
                </c:pt>
                <c:pt idx="3743">
                  <c:v>7.3389598118984436</c:v>
                </c:pt>
                <c:pt idx="3744">
                  <c:v>7.9800024229569075</c:v>
                </c:pt>
                <c:pt idx="3745">
                  <c:v>7.678999457336757</c:v>
                </c:pt>
                <c:pt idx="3746">
                  <c:v>7.5110918129518538</c:v>
                </c:pt>
                <c:pt idx="3747">
                  <c:v>8.7105068471282614</c:v>
                </c:pt>
                <c:pt idx="3748">
                  <c:v>9.5852394549354436</c:v>
                </c:pt>
                <c:pt idx="3749">
                  <c:v>9.3543103327850101</c:v>
                </c:pt>
                <c:pt idx="3750">
                  <c:v>8.0007020845111594</c:v>
                </c:pt>
                <c:pt idx="3751">
                  <c:v>9.0742027607238871</c:v>
                </c:pt>
                <c:pt idx="3752">
                  <c:v>11.614304601526756</c:v>
                </c:pt>
                <c:pt idx="3753">
                  <c:v>7.3356620170497395</c:v>
                </c:pt>
                <c:pt idx="3754">
                  <c:v>9.551821082024178</c:v>
                </c:pt>
                <c:pt idx="3755">
                  <c:v>9.6612289189934017</c:v>
                </c:pt>
                <c:pt idx="3756">
                  <c:v>10.392416018007376</c:v>
                </c:pt>
                <c:pt idx="3757">
                  <c:v>12.04655632727415</c:v>
                </c:pt>
                <c:pt idx="3758">
                  <c:v>12.437204701212968</c:v>
                </c:pt>
                <c:pt idx="3759">
                  <c:v>12.043416477926202</c:v>
                </c:pt>
                <c:pt idx="3760">
                  <c:v>11.432966860217828</c:v>
                </c:pt>
                <c:pt idx="3761">
                  <c:v>10.480219621866341</c:v>
                </c:pt>
                <c:pt idx="3762">
                  <c:v>9.757516307012299</c:v>
                </c:pt>
                <c:pt idx="3763">
                  <c:v>10.180548758772087</c:v>
                </c:pt>
                <c:pt idx="3764">
                  <c:v>9.2292334855071427</c:v>
                </c:pt>
                <c:pt idx="3765">
                  <c:v>6.6597758800159603</c:v>
                </c:pt>
                <c:pt idx="3766">
                  <c:v>5.7460709765050346</c:v>
                </c:pt>
                <c:pt idx="3767">
                  <c:v>5.0157805272849174</c:v>
                </c:pt>
                <c:pt idx="3768">
                  <c:v>4.6873908101004416</c:v>
                </c:pt>
                <c:pt idx="3769">
                  <c:v>5.0512784207084822</c:v>
                </c:pt>
                <c:pt idx="3770">
                  <c:v>5.0999999999999996</c:v>
                </c:pt>
                <c:pt idx="3771">
                  <c:v>5.5519037032740464</c:v>
                </c:pt>
                <c:pt idx="3772">
                  <c:v>4.7566537659201682</c:v>
                </c:pt>
                <c:pt idx="3773">
                  <c:v>9.5489022634116338</c:v>
                </c:pt>
                <c:pt idx="3774">
                  <c:v>11.085070142337647</c:v>
                </c:pt>
                <c:pt idx="3775">
                  <c:v>12.065603007169724</c:v>
                </c:pt>
                <c:pt idx="3776">
                  <c:v>11.895684992235337</c:v>
                </c:pt>
                <c:pt idx="3777">
                  <c:v>11.285754897772375</c:v>
                </c:pt>
                <c:pt idx="3778">
                  <c:v>11.140385973980241</c:v>
                </c:pt>
                <c:pt idx="3779">
                  <c:v>10.987875305981268</c:v>
                </c:pt>
                <c:pt idx="3780">
                  <c:v>10.182404034215239</c:v>
                </c:pt>
                <c:pt idx="3781">
                  <c:v>9.3869037190421736</c:v>
                </c:pt>
                <c:pt idx="3782">
                  <c:v>9.7399145868465187</c:v>
                </c:pt>
                <c:pt idx="3783">
                  <c:v>3.2015833542153742</c:v>
                </c:pt>
                <c:pt idx="3784">
                  <c:v>4.982076204418159</c:v>
                </c:pt>
                <c:pt idx="3785">
                  <c:v>5.2708992216088513</c:v>
                </c:pt>
                <c:pt idx="3786">
                  <c:v>7.2342580632490519</c:v>
                </c:pt>
                <c:pt idx="3787">
                  <c:v>8.4599025447840503</c:v>
                </c:pt>
                <c:pt idx="3788">
                  <c:v>6.0217082389631011</c:v>
                </c:pt>
                <c:pt idx="3789">
                  <c:v>4.536863888511113</c:v>
                </c:pt>
                <c:pt idx="3790">
                  <c:v>4.6124138221105495</c:v>
                </c:pt>
                <c:pt idx="3791">
                  <c:v>3.9503930196373025</c:v>
                </c:pt>
                <c:pt idx="3792">
                  <c:v>4.0659231347502658</c:v>
                </c:pt>
                <c:pt idx="3793">
                  <c:v>3.0784455328993983</c:v>
                </c:pt>
                <c:pt idx="3794">
                  <c:v>3.0784455328993983</c:v>
                </c:pt>
                <c:pt idx="3795">
                  <c:v>8.4600674145332775</c:v>
                </c:pt>
                <c:pt idx="3796">
                  <c:v>11.102639326086315</c:v>
                </c:pt>
                <c:pt idx="3797">
                  <c:v>12.197465696822988</c:v>
                </c:pt>
                <c:pt idx="3798">
                  <c:v>13.631790370625668</c:v>
                </c:pt>
                <c:pt idx="3799">
                  <c:v>13.811940284523237</c:v>
                </c:pt>
                <c:pt idx="3800">
                  <c:v>12.724129182855147</c:v>
                </c:pt>
                <c:pt idx="3801">
                  <c:v>11.95408768903088</c:v>
                </c:pt>
                <c:pt idx="3802">
                  <c:v>11.167091792778681</c:v>
                </c:pt>
                <c:pt idx="3803">
                  <c:v>9.8966826358691193</c:v>
                </c:pt>
                <c:pt idx="3804">
                  <c:v>3.5094279075053141</c:v>
                </c:pt>
                <c:pt idx="3805">
                  <c:v>6.4182682031471403</c:v>
                </c:pt>
                <c:pt idx="3806">
                  <c:v>8.3729037931455892</c:v>
                </c:pt>
                <c:pt idx="3807">
                  <c:v>10.877017557579492</c:v>
                </c:pt>
                <c:pt idx="3808">
                  <c:v>11.874290018423212</c:v>
                </c:pt>
                <c:pt idx="3809">
                  <c:v>12.211021091398884</c:v>
                </c:pt>
                <c:pt idx="3810">
                  <c:v>11.503564648846442</c:v>
                </c:pt>
                <c:pt idx="3811">
                  <c:v>9.9427606468610605</c:v>
                </c:pt>
                <c:pt idx="3812">
                  <c:v>6.9316034669553863</c:v>
                </c:pt>
                <c:pt idx="3813">
                  <c:v>4.3674001186251505</c:v>
                </c:pt>
                <c:pt idx="3814">
                  <c:v>5.0073945419679022</c:v>
                </c:pt>
                <c:pt idx="3815">
                  <c:v>3.2015833542153742</c:v>
                </c:pt>
                <c:pt idx="3816">
                  <c:v>6.2914726412451234</c:v>
                </c:pt>
                <c:pt idx="3817">
                  <c:v>6.0918305610951986</c:v>
                </c:pt>
                <c:pt idx="3818">
                  <c:v>5.9764232828780628</c:v>
                </c:pt>
                <c:pt idx="3819">
                  <c:v>5.4612801416766095</c:v>
                </c:pt>
                <c:pt idx="3820">
                  <c:v>8.9363100028597078</c:v>
                </c:pt>
                <c:pt idx="3821">
                  <c:v>10.017190606098657</c:v>
                </c:pt>
                <c:pt idx="3822">
                  <c:v>10.643379006779337</c:v>
                </c:pt>
                <c:pt idx="3823">
                  <c:v>12.254424571378264</c:v>
                </c:pt>
                <c:pt idx="3824">
                  <c:v>12.751026868299606</c:v>
                </c:pt>
                <c:pt idx="3825">
                  <c:v>5.2949263165869649</c:v>
                </c:pt>
                <c:pt idx="3826">
                  <c:v>9.1431689383279355</c:v>
                </c:pt>
                <c:pt idx="3827">
                  <c:v>10.041201959218915</c:v>
                </c:pt>
                <c:pt idx="3828">
                  <c:v>8.5801429579711073</c:v>
                </c:pt>
                <c:pt idx="3829">
                  <c:v>7.2634758856402755</c:v>
                </c:pt>
                <c:pt idx="3830">
                  <c:v>5.0795382990710758</c:v>
                </c:pt>
                <c:pt idx="3831">
                  <c:v>2.6474631582934824</c:v>
                </c:pt>
                <c:pt idx="3832">
                  <c:v>4.4699937031825474</c:v>
                </c:pt>
                <c:pt idx="3833">
                  <c:v>4.8742261713544792</c:v>
                </c:pt>
                <c:pt idx="3834">
                  <c:v>2.7978667046232162</c:v>
                </c:pt>
                <c:pt idx="3835">
                  <c:v>1.8570528761822529</c:v>
                </c:pt>
                <c:pt idx="3836">
                  <c:v>3.0247342535746284</c:v>
                </c:pt>
                <c:pt idx="3837">
                  <c:v>1.5810332452048055</c:v>
                </c:pt>
                <c:pt idx="3838">
                  <c:v>2.517894526030513</c:v>
                </c:pt>
                <c:pt idx="3839">
                  <c:v>3.136458421805453</c:v>
                </c:pt>
                <c:pt idx="3840">
                  <c:v>4.5652376721115147</c:v>
                </c:pt>
                <c:pt idx="3841">
                  <c:v>5.9759076426692417</c:v>
                </c:pt>
                <c:pt idx="3842">
                  <c:v>6.91470330196353</c:v>
                </c:pt>
                <c:pt idx="3843">
                  <c:v>8.0092062465497929</c:v>
                </c:pt>
                <c:pt idx="3844">
                  <c:v>8.8005314752263093</c:v>
                </c:pt>
                <c:pt idx="3845">
                  <c:v>9.7601632989970337</c:v>
                </c:pt>
                <c:pt idx="3846">
                  <c:v>10.572085044181142</c:v>
                </c:pt>
                <c:pt idx="3847">
                  <c:v>11.534021678875447</c:v>
                </c:pt>
                <c:pt idx="3848">
                  <c:v>11.070822054748122</c:v>
                </c:pt>
                <c:pt idx="3849">
                  <c:v>10.91971113520429</c:v>
                </c:pt>
                <c:pt idx="3850">
                  <c:v>11.891942745045784</c:v>
                </c:pt>
                <c:pt idx="3851">
                  <c:v>12.56123901399673</c:v>
                </c:pt>
                <c:pt idx="3852">
                  <c:v>13.073696180251627</c:v>
                </c:pt>
                <c:pt idx="3853">
                  <c:v>12.933329205484721</c:v>
                </c:pt>
                <c:pt idx="3854">
                  <c:v>12.61767597649496</c:v>
                </c:pt>
                <c:pt idx="3855">
                  <c:v>12.450665251577277</c:v>
                </c:pt>
                <c:pt idx="3856">
                  <c:v>12.280165434773064</c:v>
                </c:pt>
                <c:pt idx="3857">
                  <c:v>11.794699853177136</c:v>
                </c:pt>
                <c:pt idx="3858">
                  <c:v>11.475924181469646</c:v>
                </c:pt>
                <c:pt idx="3859">
                  <c:v>11.160472348995292</c:v>
                </c:pt>
                <c:pt idx="3860">
                  <c:v>11.153815187379989</c:v>
                </c:pt>
                <c:pt idx="3861">
                  <c:v>10.815509805426876</c:v>
                </c:pt>
                <c:pt idx="3862">
                  <c:v>10.643379006779337</c:v>
                </c:pt>
                <c:pt idx="3863">
                  <c:v>9.8275698020789708</c:v>
                </c:pt>
                <c:pt idx="3864">
                  <c:v>9.0321626349929094</c:v>
                </c:pt>
                <c:pt idx="3865">
                  <c:v>9.9701710364908731</c:v>
                </c:pt>
                <c:pt idx="3866">
                  <c:v>10.757988959675711</c:v>
                </c:pt>
                <c:pt idx="3867">
                  <c:v>11.54528585709447</c:v>
                </c:pt>
                <c:pt idx="3868">
                  <c:v>12.33605886100505</c:v>
                </c:pt>
                <c:pt idx="3869">
                  <c:v>12.652368062569282</c:v>
                </c:pt>
                <c:pt idx="3870">
                  <c:v>12.652368062569282</c:v>
                </c:pt>
                <c:pt idx="3871">
                  <c:v>12.66053464951222</c:v>
                </c:pt>
                <c:pt idx="3872">
                  <c:v>12.35193530146195</c:v>
                </c:pt>
                <c:pt idx="3873">
                  <c:v>11.725965526131144</c:v>
                </c:pt>
                <c:pt idx="3874">
                  <c:v>11.891942745045784</c:v>
                </c:pt>
                <c:pt idx="3875">
                  <c:v>12.371512391924751</c:v>
                </c:pt>
                <c:pt idx="3876">
                  <c:v>12.855386977355147</c:v>
                </c:pt>
                <c:pt idx="3877">
                  <c:v>13.185081456159478</c:v>
                </c:pt>
                <c:pt idx="3878">
                  <c:v>13.038248090477616</c:v>
                </c:pt>
                <c:pt idx="3879">
                  <c:v>12.409804916699821</c:v>
                </c:pt>
                <c:pt idx="3880">
                  <c:v>11.603663486442018</c:v>
                </c:pt>
                <c:pt idx="3881">
                  <c:v>11.264780560626974</c:v>
                </c:pt>
                <c:pt idx="3882">
                  <c:v>11.247013824343275</c:v>
                </c:pt>
                <c:pt idx="3883">
                  <c:v>11.081524377241475</c:v>
                </c:pt>
                <c:pt idx="3884">
                  <c:v>9.9701710364908731</c:v>
                </c:pt>
                <c:pt idx="3885">
                  <c:v>9.8150644484138798</c:v>
                </c:pt>
                <c:pt idx="3886">
                  <c:v>9.3280961467083525</c:v>
                </c:pt>
                <c:pt idx="3887">
                  <c:v>8.8392949842366271</c:v>
                </c:pt>
                <c:pt idx="3888">
                  <c:v>10.167962183611342</c:v>
                </c:pt>
                <c:pt idx="3889">
                  <c:v>10.777906819647567</c:v>
                </c:pt>
                <c:pt idx="3890">
                  <c:v>11.094389159527234</c:v>
                </c:pt>
                <c:pt idx="3891">
                  <c:v>11.094389159527234</c:v>
                </c:pt>
                <c:pt idx="3892">
                  <c:v>11.094389159527234</c:v>
                </c:pt>
                <c:pt idx="3893">
                  <c:v>12.183720752645076</c:v>
                </c:pt>
                <c:pt idx="3894">
                  <c:v>12.808526945088412</c:v>
                </c:pt>
                <c:pt idx="3895">
                  <c:v>12.647655536676892</c:v>
                </c:pt>
                <c:pt idx="3896">
                  <c:v>12.188202175255272</c:v>
                </c:pt>
                <c:pt idx="3897">
                  <c:v>12.036351964888521</c:v>
                </c:pt>
                <c:pt idx="3898">
                  <c:v>11.546071217337969</c:v>
                </c:pt>
                <c:pt idx="3899">
                  <c:v>11.849256732325307</c:v>
                </c:pt>
                <c:pt idx="3900">
                  <c:v>11.550367188078081</c:v>
                </c:pt>
                <c:pt idx="3901">
                  <c:v>11.849256732325307</c:v>
                </c:pt>
                <c:pt idx="3902">
                  <c:v>12.799055532735169</c:v>
                </c:pt>
                <c:pt idx="3903">
                  <c:v>12.33992230075591</c:v>
                </c:pt>
                <c:pt idx="3904">
                  <c:v>10.625612152786648</c:v>
                </c:pt>
                <c:pt idx="3905">
                  <c:v>9.3261641327376434</c:v>
                </c:pt>
                <c:pt idx="3906">
                  <c:v>8.2187402546235582</c:v>
                </c:pt>
                <c:pt idx="3907">
                  <c:v>8.0343569093112102</c:v>
                </c:pt>
                <c:pt idx="3908">
                  <c:v>8.821305948312169</c:v>
                </c:pt>
                <c:pt idx="3909">
                  <c:v>10.569652683769329</c:v>
                </c:pt>
                <c:pt idx="3910">
                  <c:v>11.014375245992953</c:v>
                </c:pt>
                <c:pt idx="3911">
                  <c:v>11.502269097043095</c:v>
                </c:pt>
                <c:pt idx="3912">
                  <c:v>12.161079277912815</c:v>
                </c:pt>
                <c:pt idx="3913">
                  <c:v>12.197119004517205</c:v>
                </c:pt>
                <c:pt idx="3914">
                  <c:v>12.023079954618774</c:v>
                </c:pt>
                <c:pt idx="3915">
                  <c:v>13.111227618899443</c:v>
                </c:pt>
                <c:pt idx="3916">
                  <c:v>13.277131589420916</c:v>
                </c:pt>
                <c:pt idx="3917">
                  <c:v>12.661617002025586</c:v>
                </c:pt>
                <c:pt idx="3918">
                  <c:v>12.205975174607216</c:v>
                </c:pt>
                <c:pt idx="3919">
                  <c:v>12.384622933820186</c:v>
                </c:pt>
                <c:pt idx="3920">
                  <c:v>12.854925070547534</c:v>
                </c:pt>
                <c:pt idx="3921">
                  <c:v>13.025476682916093</c:v>
                </c:pt>
                <c:pt idx="3922">
                  <c:v>12.997769678666941</c:v>
                </c:pt>
                <c:pt idx="3923">
                  <c:v>12.491511641162363</c:v>
                </c:pt>
                <c:pt idx="3924">
                  <c:v>11.871317656423408</c:v>
                </c:pt>
                <c:pt idx="3925">
                  <c:v>12.210380769277689</c:v>
                </c:pt>
                <c:pt idx="3926">
                  <c:v>12.410733537397959</c:v>
                </c:pt>
                <c:pt idx="3927">
                  <c:v>12.27054305076595</c:v>
                </c:pt>
                <c:pt idx="3928">
                  <c:v>12.133791420117111</c:v>
                </c:pt>
                <c:pt idx="3929">
                  <c:v>11.357273583214818</c:v>
                </c:pt>
                <c:pt idx="3930">
                  <c:v>10.603197768966485</c:v>
                </c:pt>
                <c:pt idx="3931">
                  <c:v>10.448294412827677</c:v>
                </c:pt>
                <c:pt idx="3932">
                  <c:v>9.0177260397281689</c:v>
                </c:pt>
                <c:pt idx="3933">
                  <c:v>8.5122688458871423</c:v>
                </c:pt>
                <c:pt idx="3934">
                  <c:v>7.713677445981526</c:v>
                </c:pt>
                <c:pt idx="3935">
                  <c:v>7.2511919798297866</c:v>
                </c:pt>
                <c:pt idx="3936">
                  <c:v>8.1016765573991965</c:v>
                </c:pt>
                <c:pt idx="3937">
                  <c:v>8.8480166303702052</c:v>
                </c:pt>
                <c:pt idx="3938">
                  <c:v>10.417740517136025</c:v>
                </c:pt>
                <c:pt idx="3939">
                  <c:v>12.644151219390464</c:v>
                </c:pt>
                <c:pt idx="3940">
                  <c:v>14.54550585588421</c:v>
                </c:pt>
                <c:pt idx="3941">
                  <c:v>14.866532473518907</c:v>
                </c:pt>
                <c:pt idx="3942">
                  <c:v>14.405981690413919</c:v>
                </c:pt>
                <c:pt idx="3943">
                  <c:v>13.944391436480281</c:v>
                </c:pt>
                <c:pt idx="3944">
                  <c:v>13.790299560981779</c:v>
                </c:pt>
                <c:pt idx="3945">
                  <c:v>13.657422752897576</c:v>
                </c:pt>
                <c:pt idx="3946">
                  <c:v>13.682605420976726</c:v>
                </c:pt>
                <c:pt idx="3947">
                  <c:v>13.539859254920669</c:v>
                </c:pt>
                <c:pt idx="3948">
                  <c:v>13.547966047568332</c:v>
                </c:pt>
                <c:pt idx="3949">
                  <c:v>13.081450385826452</c:v>
                </c:pt>
                <c:pt idx="3950">
                  <c:v>12.450665251577277</c:v>
                </c:pt>
                <c:pt idx="3951">
                  <c:v>11.805211323794605</c:v>
                </c:pt>
                <c:pt idx="3952">
                  <c:v>11.3165363456159</c:v>
                </c:pt>
                <c:pt idx="3953">
                  <c:v>11.302954315989401</c:v>
                </c:pt>
                <c:pt idx="3954">
                  <c:v>11.292664649783942</c:v>
                </c:pt>
                <c:pt idx="3955">
                  <c:v>11.130211784554064</c:v>
                </c:pt>
                <c:pt idx="3956">
                  <c:v>10.007953394434303</c:v>
                </c:pt>
                <c:pt idx="3957">
                  <c:v>9.0407205940988575</c:v>
                </c:pt>
                <c:pt idx="3958">
                  <c:v>9.507539615782008</c:v>
                </c:pt>
                <c:pt idx="3959">
                  <c:v>10.138153306450278</c:v>
                </c:pt>
                <c:pt idx="3960">
                  <c:v>3.2433037959636462</c:v>
                </c:pt>
                <c:pt idx="3961">
                  <c:v>4.6790919940156179</c:v>
                </c:pt>
                <c:pt idx="3962">
                  <c:v>6.292586179879974</c:v>
                </c:pt>
                <c:pt idx="3963">
                  <c:v>7.4428328098552772</c:v>
                </c:pt>
                <c:pt idx="3964">
                  <c:v>8.2372495614908505</c:v>
                </c:pt>
                <c:pt idx="3965">
                  <c:v>8.7013145997377066</c:v>
                </c:pt>
                <c:pt idx="3966">
                  <c:v>9.8150644484138798</c:v>
                </c:pt>
                <c:pt idx="3967">
                  <c:v>11.744427608941741</c:v>
                </c:pt>
                <c:pt idx="3968">
                  <c:v>12.08792272371239</c:v>
                </c:pt>
                <c:pt idx="3969">
                  <c:v>11.47249562130513</c:v>
                </c:pt>
                <c:pt idx="3970">
                  <c:v>11.479342987538015</c:v>
                </c:pt>
                <c:pt idx="3971">
                  <c:v>11.329964467911415</c:v>
                </c:pt>
                <c:pt idx="3972">
                  <c:v>11.489541432248197</c:v>
                </c:pt>
                <c:pt idx="3973">
                  <c:v>11.801717430820867</c:v>
                </c:pt>
                <c:pt idx="3974">
                  <c:v>12.117084264623459</c:v>
                </c:pt>
                <c:pt idx="3975">
                  <c:v>12.443330854810529</c:v>
                </c:pt>
                <c:pt idx="3976">
                  <c:v>12.610289165059038</c:v>
                </c:pt>
                <c:pt idx="3977">
                  <c:v>12.454317012688993</c:v>
                </c:pt>
                <c:pt idx="3978">
                  <c:v>11.982298026643527</c:v>
                </c:pt>
                <c:pt idx="3979">
                  <c:v>11.333297857204958</c:v>
                </c:pt>
                <c:pt idx="3980">
                  <c:v>10.522731071909847</c:v>
                </c:pt>
                <c:pt idx="3981">
                  <c:v>9.3954296094622443</c:v>
                </c:pt>
                <c:pt idx="3982">
                  <c:v>8.2732032777998814</c:v>
                </c:pt>
                <c:pt idx="3983">
                  <c:v>7.9452710239210447</c:v>
                </c:pt>
                <c:pt idx="3984">
                  <c:v>4.5923862018255965</c:v>
                </c:pt>
                <c:pt idx="3985">
                  <c:v>4.6025459548555467</c:v>
                </c:pt>
                <c:pt idx="3986">
                  <c:v>4.7567770980183131</c:v>
                </c:pt>
                <c:pt idx="3987">
                  <c:v>5.553060839745692</c:v>
                </c:pt>
                <c:pt idx="3988">
                  <c:v>6.6657562104804473</c:v>
                </c:pt>
                <c:pt idx="3989">
                  <c:v>7.1374109953412024</c:v>
                </c:pt>
                <c:pt idx="3990">
                  <c:v>8.7289664661053479</c:v>
                </c:pt>
                <c:pt idx="3991">
                  <c:v>9.8551662487589748</c:v>
                </c:pt>
                <c:pt idx="3992">
                  <c:v>9.3840452723556727</c:v>
                </c:pt>
                <c:pt idx="3993">
                  <c:v>9.5517923797093545</c:v>
                </c:pt>
                <c:pt idx="3994">
                  <c:v>9.5632701512247049</c:v>
                </c:pt>
                <c:pt idx="3995">
                  <c:v>9.0958869671964884</c:v>
                </c:pt>
                <c:pt idx="3996">
                  <c:v>9.0985630684603187</c:v>
                </c:pt>
                <c:pt idx="3997">
                  <c:v>9.5746178602068301</c:v>
                </c:pt>
                <c:pt idx="3998">
                  <c:v>9.7284427470280104</c:v>
                </c:pt>
                <c:pt idx="3999">
                  <c:v>9.5689600790439453</c:v>
                </c:pt>
                <c:pt idx="4000">
                  <c:v>8.9310294071076815</c:v>
                </c:pt>
                <c:pt idx="4001">
                  <c:v>8.4600674145332775</c:v>
                </c:pt>
                <c:pt idx="4002">
                  <c:v>3.0168766222414103</c:v>
                </c:pt>
                <c:pt idx="4003">
                  <c:v>7.0296148422975362</c:v>
                </c:pt>
                <c:pt idx="4004">
                  <c:v>6.0567377624423129</c:v>
                </c:pt>
                <c:pt idx="4005">
                  <c:v>5.0865374187143102</c:v>
                </c:pt>
                <c:pt idx="4006">
                  <c:v>3.6304247256686146</c:v>
                </c:pt>
                <c:pt idx="4007">
                  <c:v>3.1397689434915517</c:v>
                </c:pt>
                <c:pt idx="4008">
                  <c:v>4.1039583855384345</c:v>
                </c:pt>
                <c:pt idx="4009">
                  <c:v>5.5354110273740611</c:v>
                </c:pt>
                <c:pt idx="4010">
                  <c:v>7.4475726990292408</c:v>
                </c:pt>
                <c:pt idx="4011">
                  <c:v>8.5782457666579734</c:v>
                </c:pt>
                <c:pt idx="4012">
                  <c:v>9.392595840047532</c:v>
                </c:pt>
                <c:pt idx="4013">
                  <c:v>11.133613034998254</c:v>
                </c:pt>
                <c:pt idx="4014">
                  <c:v>10.974561420212565</c:v>
                </c:pt>
                <c:pt idx="4015">
                  <c:v>11.133613034998254</c:v>
                </c:pt>
                <c:pt idx="4016">
                  <c:v>12.584104483985094</c:v>
                </c:pt>
                <c:pt idx="4017">
                  <c:v>13.731682860144273</c:v>
                </c:pt>
                <c:pt idx="4018">
                  <c:v>5.3564952272449524</c:v>
                </c:pt>
                <c:pt idx="4019">
                  <c:v>6.1435769905419768</c:v>
                </c:pt>
                <c:pt idx="4020">
                  <c:v>5.5584744200141696</c:v>
                </c:pt>
                <c:pt idx="4021">
                  <c:v>5.0465096708023385</c:v>
                </c:pt>
                <c:pt idx="4022">
                  <c:v>6.1901762539408427</c:v>
                </c:pt>
                <c:pt idx="4023">
                  <c:v>6.0372913182832892</c:v>
                </c:pt>
                <c:pt idx="4024">
                  <c:v>6.2874553467005718</c:v>
                </c:pt>
                <c:pt idx="4025">
                  <c:v>5.7704092062998136</c:v>
                </c:pt>
                <c:pt idx="4026">
                  <c:v>5.5516765573991957</c:v>
                </c:pt>
                <c:pt idx="4027">
                  <c:v>4.8324792556564926</c:v>
                </c:pt>
                <c:pt idx="4028">
                  <c:v>3.7011177049327975</c:v>
                </c:pt>
                <c:pt idx="4029">
                  <c:v>2.2142560908525151</c:v>
                </c:pt>
                <c:pt idx="4030">
                  <c:v>1.1052764064617966</c:v>
                </c:pt>
                <c:pt idx="4031">
                  <c:v>2.0415623765715161</c:v>
                </c:pt>
                <c:pt idx="4032">
                  <c:v>4.46634775229077</c:v>
                </c:pt>
                <c:pt idx="4033">
                  <c:v>5.5406666459498339</c:v>
                </c:pt>
                <c:pt idx="4034">
                  <c:v>5.3341782839475522</c:v>
                </c:pt>
                <c:pt idx="4035">
                  <c:v>6.5676794639708032</c:v>
                </c:pt>
                <c:pt idx="4036">
                  <c:v>7.7394786422809769</c:v>
                </c:pt>
                <c:pt idx="4037">
                  <c:v>7.5987595729655837</c:v>
                </c:pt>
                <c:pt idx="4038">
                  <c:v>9.029292788557278</c:v>
                </c:pt>
                <c:pt idx="4039">
                  <c:v>9.6842339925967522</c:v>
                </c:pt>
                <c:pt idx="4040">
                  <c:v>8.9096035299383338</c:v>
                </c:pt>
                <c:pt idx="4041">
                  <c:v>8.2807176218989262</c:v>
                </c:pt>
                <c:pt idx="4042">
                  <c:v>9.2499947430758134</c:v>
                </c:pt>
                <c:pt idx="4043">
                  <c:v>9.7284427470280104</c:v>
                </c:pt>
                <c:pt idx="4044">
                  <c:v>10.532079646227512</c:v>
                </c:pt>
                <c:pt idx="4045">
                  <c:v>10.532079646227512</c:v>
                </c:pt>
                <c:pt idx="4046">
                  <c:v>10.215930462832638</c:v>
                </c:pt>
                <c:pt idx="4047">
                  <c:v>10.538268241506069</c:v>
                </c:pt>
                <c:pt idx="4048">
                  <c:v>10.218926779642251</c:v>
                </c:pt>
                <c:pt idx="4049">
                  <c:v>9.1012316631188792</c:v>
                </c:pt>
                <c:pt idx="4050">
                  <c:v>7.8261534537753548</c:v>
                </c:pt>
                <c:pt idx="4051">
                  <c:v>6.7061706991402268</c:v>
                </c:pt>
                <c:pt idx="4052">
                  <c:v>6.0585421323117297</c:v>
                </c:pt>
                <c:pt idx="4053">
                  <c:v>6.3640025213845242</c:v>
                </c:pt>
                <c:pt idx="4054">
                  <c:v>6.3483392480766163</c:v>
                </c:pt>
                <c:pt idx="4055">
                  <c:v>5.2174097091758576</c:v>
                </c:pt>
                <c:pt idx="4056">
                  <c:v>3.793245365817139</c:v>
                </c:pt>
                <c:pt idx="4057">
                  <c:v>4.2729304442103748</c:v>
                </c:pt>
                <c:pt idx="4058">
                  <c:v>5.3841769262782853</c:v>
                </c:pt>
                <c:pt idx="4059">
                  <c:v>6.4988768046006085</c:v>
                </c:pt>
                <c:pt idx="4060">
                  <c:v>8.5729284524626994</c:v>
                </c:pt>
                <c:pt idx="4061">
                  <c:v>10.484522603693078</c:v>
                </c:pt>
                <c:pt idx="4062">
                  <c:v>12.367620454847614</c:v>
                </c:pt>
                <c:pt idx="4063">
                  <c:v>13.005948924843969</c:v>
                </c:pt>
                <c:pt idx="4064">
                  <c:v>13.820507068504511</c:v>
                </c:pt>
                <c:pt idx="4065">
                  <c:v>14.172766699019316</c:v>
                </c:pt>
                <c:pt idx="4066">
                  <c:v>14.836279096120247</c:v>
                </c:pt>
                <c:pt idx="4067">
                  <c:v>14.831888122518118</c:v>
                </c:pt>
                <c:pt idx="4068">
                  <c:v>14.814198949501439</c:v>
                </c:pt>
                <c:pt idx="4069">
                  <c:v>14.959946879344894</c:v>
                </c:pt>
                <c:pt idx="4070">
                  <c:v>15.755688734629198</c:v>
                </c:pt>
                <c:pt idx="4071">
                  <c:v>15.119095250401754</c:v>
                </c:pt>
                <c:pt idx="4072">
                  <c:v>13.992266243439396</c:v>
                </c:pt>
                <c:pt idx="4073">
                  <c:v>14.301487843057879</c:v>
                </c:pt>
                <c:pt idx="4074">
                  <c:v>14.650500407975024</c:v>
                </c:pt>
                <c:pt idx="4075">
                  <c:v>13.388578211714586</c:v>
                </c:pt>
                <c:pt idx="4076">
                  <c:v>11.939740474636693</c:v>
                </c:pt>
                <c:pt idx="4077">
                  <c:v>10.818804286353691</c:v>
                </c:pt>
                <c:pt idx="4078">
                  <c:v>9.2136713790030083</c:v>
                </c:pt>
                <c:pt idx="4079">
                  <c:v>9.190621628589275</c:v>
                </c:pt>
                <c:pt idx="4080">
                  <c:v>10.253094207068933</c:v>
                </c:pt>
                <c:pt idx="4081">
                  <c:v>9.7733457119444953</c:v>
                </c:pt>
                <c:pt idx="4082">
                  <c:v>10.56505195513432</c:v>
                </c:pt>
                <c:pt idx="4083">
                  <c:v>11.672753404970786</c:v>
                </c:pt>
                <c:pt idx="4084">
                  <c:v>12.947523618552474</c:v>
                </c:pt>
                <c:pt idx="4085">
                  <c:v>13.754989233281806</c:v>
                </c:pt>
                <c:pt idx="4086">
                  <c:v>13.596885908761326</c:v>
                </c:pt>
                <c:pt idx="4087">
                  <c:v>13.272024945555311</c:v>
                </c:pt>
                <c:pt idx="4088">
                  <c:v>12.802203109632844</c:v>
                </c:pt>
                <c:pt idx="4089">
                  <c:v>12.33605886100505</c:v>
                </c:pt>
                <c:pt idx="4090">
                  <c:v>11.722239760583133</c:v>
                </c:pt>
                <c:pt idx="4091">
                  <c:v>11.571170895996206</c:v>
                </c:pt>
                <c:pt idx="4092">
                  <c:v>12.054294125465141</c:v>
                </c:pt>
                <c:pt idx="4093">
                  <c:v>11.092129551745677</c:v>
                </c:pt>
                <c:pt idx="4094">
                  <c:v>10.121894450055427</c:v>
                </c:pt>
                <c:pt idx="4095">
                  <c:v>9.4892760469269621</c:v>
                </c:pt>
                <c:pt idx="4096">
                  <c:v>9.3520422310106337</c:v>
                </c:pt>
                <c:pt idx="4097">
                  <c:v>9.6962119544241521</c:v>
                </c:pt>
                <c:pt idx="4098">
                  <c:v>10.347775078018467</c:v>
                </c:pt>
                <c:pt idx="4099">
                  <c:v>9.5460037820767862</c:v>
                </c:pt>
                <c:pt idx="4100">
                  <c:v>8.09160293791515</c:v>
                </c:pt>
                <c:pt idx="4101">
                  <c:v>8.6985030430163821</c:v>
                </c:pt>
                <c:pt idx="4102">
                  <c:v>9.4984494662069796</c:v>
                </c:pt>
                <c:pt idx="4103">
                  <c:v>10.933670558149311</c:v>
                </c:pt>
                <c:pt idx="4104">
                  <c:v>11.232606119661403</c:v>
                </c:pt>
                <c:pt idx="4105">
                  <c:v>12.822906779379421</c:v>
                </c:pt>
                <c:pt idx="4106">
                  <c:v>13.618800460586252</c:v>
                </c:pt>
                <c:pt idx="4107">
                  <c:v>14.102850430076646</c:v>
                </c:pt>
                <c:pt idx="4108">
                  <c:v>13.481776324533383</c:v>
                </c:pt>
                <c:pt idx="4109">
                  <c:v>13.331512420960895</c:v>
                </c:pt>
                <c:pt idx="4110">
                  <c:v>12.692710490847295</c:v>
                </c:pt>
                <c:pt idx="4111">
                  <c:v>11.744427608941741</c:v>
                </c:pt>
                <c:pt idx="4112">
                  <c:v>12.22436094147459</c:v>
                </c:pt>
                <c:pt idx="4113">
                  <c:v>13.038248090477616</c:v>
                </c:pt>
                <c:pt idx="4114">
                  <c:v>13.850098950578563</c:v>
                </c:pt>
                <c:pt idx="4115">
                  <c:v>14.017736640388458</c:v>
                </c:pt>
                <c:pt idx="4116">
                  <c:v>14.168492029902209</c:v>
                </c:pt>
                <c:pt idx="4117">
                  <c:v>14.327688569564032</c:v>
                </c:pt>
                <c:pt idx="4118">
                  <c:v>14.646081648887675</c:v>
                </c:pt>
                <c:pt idx="4119">
                  <c:v>14.818640177519129</c:v>
                </c:pt>
                <c:pt idx="4120">
                  <c:v>14.344905226837056</c:v>
                </c:pt>
                <c:pt idx="4121">
                  <c:v>14.340619526631412</c:v>
                </c:pt>
                <c:pt idx="4122">
                  <c:v>14.172766699019316</c:v>
                </c:pt>
                <c:pt idx="4123">
                  <c:v>13.854277559715511</c:v>
                </c:pt>
                <c:pt idx="4124">
                  <c:v>13.209314797719429</c:v>
                </c:pt>
                <c:pt idx="4125">
                  <c:v>11.921572075111664</c:v>
                </c:pt>
                <c:pt idx="4126">
                  <c:v>10.481277926642326</c:v>
                </c:pt>
                <c:pt idx="4127">
                  <c:v>8.5675795813219242</c:v>
                </c:pt>
                <c:pt idx="4128">
                  <c:v>7.6528953250253426</c:v>
                </c:pt>
                <c:pt idx="4129">
                  <c:v>8.4297355836415342</c:v>
                </c:pt>
                <c:pt idx="4130">
                  <c:v>9.6842339925967522</c:v>
                </c:pt>
                <c:pt idx="4131">
                  <c:v>11.434121374518901</c:v>
                </c:pt>
                <c:pt idx="4132">
                  <c:v>12.386964822395475</c:v>
                </c:pt>
                <c:pt idx="4133">
                  <c:v>12.394622797316829</c:v>
                </c:pt>
                <c:pt idx="4134">
                  <c:v>11.921572075111664</c:v>
                </c:pt>
                <c:pt idx="4135">
                  <c:v>12.402235988503099</c:v>
                </c:pt>
                <c:pt idx="4136">
                  <c:v>14.000805547045955</c:v>
                </c:pt>
                <c:pt idx="4137">
                  <c:v>14.973491411324035</c:v>
                </c:pt>
                <c:pt idx="4138">
                  <c:v>15.141844406105783</c:v>
                </c:pt>
                <c:pt idx="4139">
                  <c:v>14.818640177519129</c:v>
                </c:pt>
                <c:pt idx="4140">
                  <c:v>14.495614025856245</c:v>
                </c:pt>
                <c:pt idx="4141">
                  <c:v>14.177029102211055</c:v>
                </c:pt>
                <c:pt idx="4142">
                  <c:v>13.384578224855986</c:v>
                </c:pt>
                <c:pt idx="4143">
                  <c:v>12.432251196592116</c:v>
                </c:pt>
                <c:pt idx="4144">
                  <c:v>11.950516272192845</c:v>
                </c:pt>
                <c:pt idx="4145">
                  <c:v>11.47249562130513</c:v>
                </c:pt>
                <c:pt idx="4146">
                  <c:v>10.675794536492274</c:v>
                </c:pt>
                <c:pt idx="4147">
                  <c:v>10.197773885604562</c:v>
                </c:pt>
                <c:pt idx="4148">
                  <c:v>9.392595840047532</c:v>
                </c:pt>
                <c:pt idx="4149">
                  <c:v>9.3725277820892678</c:v>
                </c:pt>
                <c:pt idx="4150">
                  <c:v>9.5372576600893311</c:v>
                </c:pt>
                <c:pt idx="4151">
                  <c:v>8.9014404827500417</c:v>
                </c:pt>
                <c:pt idx="4152">
                  <c:v>3.4451919630201528</c:v>
                </c:pt>
                <c:pt idx="4153">
                  <c:v>3.9205730272568164</c:v>
                </c:pt>
                <c:pt idx="4154">
                  <c:v>5.0426146161525658</c:v>
                </c:pt>
                <c:pt idx="4155">
                  <c:v>6.6403396298601836</c:v>
                </c:pt>
                <c:pt idx="4156">
                  <c:v>8.0658846398879174</c:v>
                </c:pt>
                <c:pt idx="4157">
                  <c:v>11.232606119661403</c:v>
                </c:pt>
                <c:pt idx="4158">
                  <c:v>12.989508923889415</c:v>
                </c:pt>
                <c:pt idx="4159">
                  <c:v>12.847339791614164</c:v>
                </c:pt>
                <c:pt idx="4160">
                  <c:v>12.871339058752092</c:v>
                </c:pt>
                <c:pt idx="4161">
                  <c:v>12.572721313491986</c:v>
                </c:pt>
                <c:pt idx="4162">
                  <c:v>12.261831863196488</c:v>
                </c:pt>
                <c:pt idx="4163">
                  <c:v>12.261831863196488</c:v>
                </c:pt>
                <c:pt idx="4164">
                  <c:v>12.409804916699821</c:v>
                </c:pt>
                <c:pt idx="4165">
                  <c:v>12.720242039490358</c:v>
                </c:pt>
                <c:pt idx="4166">
                  <c:v>13.360335641997905</c:v>
                </c:pt>
                <c:pt idx="4167">
                  <c:v>13.686759910890009</c:v>
                </c:pt>
                <c:pt idx="4168">
                  <c:v>13.845908281946869</c:v>
                </c:pt>
                <c:pt idx="4169">
                  <c:v>14.323353395117451</c:v>
                </c:pt>
                <c:pt idx="4170">
                  <c:v>14.478105736149791</c:v>
                </c:pt>
                <c:pt idx="4171">
                  <c:v>14.632748560283419</c:v>
                </c:pt>
                <c:pt idx="4172">
                  <c:v>14.146932195799174</c:v>
                </c:pt>
                <c:pt idx="4173">
                  <c:v>12.708512246900701</c:v>
                </c:pt>
                <c:pt idx="4174">
                  <c:v>11.268302165335994</c:v>
                </c:pt>
                <c:pt idx="4175">
                  <c:v>10.623468852240899</c:v>
                </c:pt>
                <c:pt idx="4176">
                  <c:v>5.3755130336963388</c:v>
                </c:pt>
                <c:pt idx="4177">
                  <c:v>6.011817359818779</c:v>
                </c:pt>
                <c:pt idx="4178">
                  <c:v>7.1261165200742012</c:v>
                </c:pt>
                <c:pt idx="4179">
                  <c:v>8.7207580130335742</c:v>
                </c:pt>
                <c:pt idx="4180">
                  <c:v>9.6721134326372358</c:v>
                </c:pt>
                <c:pt idx="4181">
                  <c:v>10.138153306450278</c:v>
                </c:pt>
                <c:pt idx="4182">
                  <c:v>10.768353852556571</c:v>
                </c:pt>
                <c:pt idx="4183">
                  <c:v>12.530121525154556</c:v>
                </c:pt>
                <c:pt idx="4184">
                  <c:v>12.394622797316829</c:v>
                </c:pt>
                <c:pt idx="4185">
                  <c:v>12.250704853665209</c:v>
                </c:pt>
                <c:pt idx="4186">
                  <c:v>12.731869684548846</c:v>
                </c:pt>
                <c:pt idx="4187">
                  <c:v>12.894919712607628</c:v>
                </c:pt>
                <c:pt idx="4188">
                  <c:v>12.08422993751584</c:v>
                </c:pt>
                <c:pt idx="4189">
                  <c:v>11.109593684134079</c:v>
                </c:pt>
                <c:pt idx="4190">
                  <c:v>10.306350379039678</c:v>
                </c:pt>
                <c:pt idx="4191">
                  <c:v>9.5195328681354709</c:v>
                </c:pt>
                <c:pt idx="4192">
                  <c:v>8.7207580130335742</c:v>
                </c:pt>
                <c:pt idx="4193">
                  <c:v>7.7620236252509933</c:v>
                </c:pt>
                <c:pt idx="4194">
                  <c:v>6.1934824111977376</c:v>
                </c:pt>
                <c:pt idx="4195">
                  <c:v>4.3021858579894241</c:v>
                </c:pt>
                <c:pt idx="4196">
                  <c:v>3.1934146186382031</c:v>
                </c:pt>
                <c:pt idx="4197">
                  <c:v>1.2313782131597593</c:v>
                </c:pt>
                <c:pt idx="4198">
                  <c:v>1.692354053679203</c:v>
                </c:pt>
                <c:pt idx="4199">
                  <c:v>1.910515054561869</c:v>
                </c:pt>
                <c:pt idx="4200">
                  <c:v>2.2717024790833857</c:v>
                </c:pt>
                <c:pt idx="4201">
                  <c:v>1.685954392419454</c:v>
                </c:pt>
                <c:pt idx="4202">
                  <c:v>3.3461445562139964</c:v>
                </c:pt>
                <c:pt idx="4203">
                  <c:v>7.4499319467372835</c:v>
                </c:pt>
                <c:pt idx="4204">
                  <c:v>8.4219872853563071</c:v>
                </c:pt>
                <c:pt idx="4205">
                  <c:v>9.224993657569982</c:v>
                </c:pt>
                <c:pt idx="4206">
                  <c:v>10.011041490140515</c:v>
                </c:pt>
                <c:pt idx="4207">
                  <c:v>11.458682716093961</c:v>
                </c:pt>
                <c:pt idx="4208">
                  <c:v>11.306364445285073</c:v>
                </c:pt>
                <c:pt idx="4209">
                  <c:v>11.638778306809376</c:v>
                </c:pt>
                <c:pt idx="4210">
                  <c:v>11.819088889375026</c:v>
                </c:pt>
                <c:pt idx="4211">
                  <c:v>5.3390609560662421</c:v>
                </c:pt>
                <c:pt idx="4212">
                  <c:v>6.49466187269869</c:v>
                </c:pt>
                <c:pt idx="4213">
                  <c:v>6.1287654291663705</c:v>
                </c:pt>
                <c:pt idx="4214">
                  <c:v>4.5345449215905065</c:v>
                </c:pt>
                <c:pt idx="4215">
                  <c:v>9.0851066436634689</c:v>
                </c:pt>
                <c:pt idx="4216">
                  <c:v>8.893205513514701</c:v>
                </c:pt>
                <c:pt idx="4217">
                  <c:v>9.0548149759167504</c:v>
                </c:pt>
                <c:pt idx="4218">
                  <c:v>9.0851066436634689</c:v>
                </c:pt>
                <c:pt idx="4219">
                  <c:v>3.0168766222414103</c:v>
                </c:pt>
                <c:pt idx="4220">
                  <c:v>6.5445804527521583</c:v>
                </c:pt>
                <c:pt idx="4221">
                  <c:v>6.3736086785028503</c:v>
                </c:pt>
                <c:pt idx="4222">
                  <c:v>4.7758961898546772</c:v>
                </c:pt>
                <c:pt idx="4223">
                  <c:v>3.6387315598903136</c:v>
                </c:pt>
                <c:pt idx="4224">
                  <c:v>7.3988334685945247</c:v>
                </c:pt>
                <c:pt idx="4225">
                  <c:v>8.3290744319106143</c:v>
                </c:pt>
                <c:pt idx="4226">
                  <c:v>10.232429265077535</c:v>
                </c:pt>
                <c:pt idx="4227">
                  <c:v>11.984238038659825</c:v>
                </c:pt>
                <c:pt idx="4228">
                  <c:v>12.303713048482718</c:v>
                </c:pt>
                <c:pt idx="4229">
                  <c:v>12.623385127380468</c:v>
                </c:pt>
                <c:pt idx="4230">
                  <c:v>14.04351595421077</c:v>
                </c:pt>
                <c:pt idx="4231">
                  <c:v>15.626610775704039</c:v>
                </c:pt>
                <c:pt idx="4232">
                  <c:v>16.742545634322109</c:v>
                </c:pt>
                <c:pt idx="4233">
                  <c:v>16.448078481340069</c:v>
                </c:pt>
                <c:pt idx="4234">
                  <c:v>15.840864541328557</c:v>
                </c:pt>
                <c:pt idx="4235">
                  <c:v>15.543695056520843</c:v>
                </c:pt>
                <c:pt idx="4236">
                  <c:v>15.077305714181964</c:v>
                </c:pt>
                <c:pt idx="4237">
                  <c:v>15.077305714181964</c:v>
                </c:pt>
                <c:pt idx="4238">
                  <c:v>14.442471789374302</c:v>
                </c:pt>
                <c:pt idx="4239">
                  <c:v>14.125054826970471</c:v>
                </c:pt>
                <c:pt idx="4240">
                  <c:v>13.957603724222798</c:v>
                </c:pt>
                <c:pt idx="4241">
                  <c:v>13.640385457763186</c:v>
                </c:pt>
                <c:pt idx="4242">
                  <c:v>13.314771989913444</c:v>
                </c:pt>
                <c:pt idx="4243">
                  <c:v>13.139521761586323</c:v>
                </c:pt>
                <c:pt idx="4244">
                  <c:v>14.238514799570792</c:v>
                </c:pt>
                <c:pt idx="4245">
                  <c:v>13.447486199594637</c:v>
                </c:pt>
                <c:pt idx="4246">
                  <c:v>11.865428999642328</c:v>
                </c:pt>
                <c:pt idx="4247">
                  <c:v>10.283371799690016</c:v>
                </c:pt>
                <c:pt idx="4248">
                  <c:v>9.6189278994506502</c:v>
                </c:pt>
                <c:pt idx="4249">
                  <c:v>10.232429265077535</c:v>
                </c:pt>
                <c:pt idx="4250">
                  <c:v>11.027004593066584</c:v>
                </c:pt>
                <c:pt idx="4251">
                  <c:v>12.145973137604736</c:v>
                </c:pt>
                <c:pt idx="4252">
                  <c:v>13.421213507036102</c:v>
                </c:pt>
                <c:pt idx="4253">
                  <c:v>14.540773902299032</c:v>
                </c:pt>
                <c:pt idx="4254">
                  <c:v>15.187749119542179</c:v>
                </c:pt>
                <c:pt idx="4255">
                  <c:v>14.261309423673014</c:v>
                </c:pt>
                <c:pt idx="4256">
                  <c:v>13.961981539932026</c:v>
                </c:pt>
                <c:pt idx="4257">
                  <c:v>13.979363471590773</c:v>
                </c:pt>
                <c:pt idx="4258">
                  <c:v>13.992266243439396</c:v>
                </c:pt>
                <c:pt idx="4259">
                  <c:v>14.327688569564032</c:v>
                </c:pt>
                <c:pt idx="4260">
                  <c:v>14.646081648887675</c:v>
                </c:pt>
                <c:pt idx="4261">
                  <c:v>15.114505988288245</c:v>
                </c:pt>
                <c:pt idx="4262">
                  <c:v>14.955405925253633</c:v>
                </c:pt>
                <c:pt idx="4263">
                  <c:v>14.637205799184404</c:v>
                </c:pt>
                <c:pt idx="4264">
                  <c:v>14.000805547045955</c:v>
                </c:pt>
                <c:pt idx="4265">
                  <c:v>13.682605420976726</c:v>
                </c:pt>
                <c:pt idx="4266">
                  <c:v>13.996542101140664</c:v>
                </c:pt>
                <c:pt idx="4267">
                  <c:v>14.319005673115178</c:v>
                </c:pt>
                <c:pt idx="4268">
                  <c:v>13.678438871569282</c:v>
                </c:pt>
                <c:pt idx="4269">
                  <c:v>12.867368649986959</c:v>
                </c:pt>
                <c:pt idx="4270">
                  <c:v>12.379261533749402</c:v>
                </c:pt>
                <c:pt idx="4271">
                  <c:v>11.582098322898156</c:v>
                </c:pt>
                <c:pt idx="4272">
                  <c:v>13.703258658781127</c:v>
                </c:pt>
                <c:pt idx="4273">
                  <c:v>12.728005042769048</c:v>
                </c:pt>
                <c:pt idx="4274">
                  <c:v>12.231943037641926</c:v>
                </c:pt>
                <c:pt idx="4275">
                  <c:v>12.375392728576113</c:v>
                </c:pt>
                <c:pt idx="4276">
                  <c:v>12.530121525154556</c:v>
                </c:pt>
                <c:pt idx="4277">
                  <c:v>12.061844571345571</c:v>
                </c:pt>
                <c:pt idx="4278">
                  <c:v>11.744427608941741</c:v>
                </c:pt>
                <c:pt idx="4279">
                  <c:v>12.700634744389184</c:v>
                </c:pt>
                <c:pt idx="4280">
                  <c:v>12.867368649986959</c:v>
                </c:pt>
                <c:pt idx="4281">
                  <c:v>12.871339058752092</c:v>
                </c:pt>
                <c:pt idx="4282">
                  <c:v>12.875297841120595</c:v>
                </c:pt>
                <c:pt idx="4283">
                  <c:v>13.046205168838274</c:v>
                </c:pt>
                <c:pt idx="4284">
                  <c:v>12.898810141804097</c:v>
                </c:pt>
                <c:pt idx="4285">
                  <c:v>12.421076432848389</c:v>
                </c:pt>
                <c:pt idx="4286">
                  <c:v>11.621347395313046</c:v>
                </c:pt>
                <c:pt idx="4287">
                  <c:v>10.971208759060435</c:v>
                </c:pt>
                <c:pt idx="4288">
                  <c:v>10.319265729816212</c:v>
                </c:pt>
                <c:pt idx="4289">
                  <c:v>10.13492127299442</c:v>
                </c:pt>
                <c:pt idx="4290">
                  <c:v>10.424603885521314</c:v>
                </c:pt>
                <c:pt idx="4291">
                  <c:v>10.407364612520375</c:v>
                </c:pt>
                <c:pt idx="4292">
                  <c:v>10.540081851298957</c:v>
                </c:pt>
                <c:pt idx="4293">
                  <c:v>10.503414386910791</c:v>
                </c:pt>
                <c:pt idx="4294">
                  <c:v>11.106543308252389</c:v>
                </c:pt>
                <c:pt idx="4295">
                  <c:v>11.090309915869236</c:v>
                </c:pt>
                <c:pt idx="4296">
                  <c:v>11.138357812662491</c:v>
                </c:pt>
                <c:pt idx="4297">
                  <c:v>11.460156643744163</c:v>
                </c:pt>
                <c:pt idx="4298">
                  <c:v>11.790496918195847</c:v>
                </c:pt>
                <c:pt idx="4299">
                  <c:v>12.125605649941459</c:v>
                </c:pt>
                <c:pt idx="4300">
                  <c:v>12.614987409115606</c:v>
                </c:pt>
                <c:pt idx="4301">
                  <c:v>13.421213507036102</c:v>
                </c:pt>
                <c:pt idx="4302">
                  <c:v>14.392068671172558</c:v>
                </c:pt>
                <c:pt idx="4303">
                  <c:v>15.355826637034616</c:v>
                </c:pt>
                <c:pt idx="4304">
                  <c:v>15.682455895915272</c:v>
                </c:pt>
                <c:pt idx="4305">
                  <c:v>15.86091332298045</c:v>
                </c:pt>
                <c:pt idx="4306">
                  <c:v>15.394722676585793</c:v>
                </c:pt>
                <c:pt idx="4307">
                  <c:v>14.292651718148626</c:v>
                </c:pt>
                <c:pt idx="4308">
                  <c:v>13.515257166958506</c:v>
                </c:pt>
                <c:pt idx="4309">
                  <c:v>13.703258658781127</c:v>
                </c:pt>
                <c:pt idx="4310">
                  <c:v>13.723618932963122</c:v>
                </c:pt>
                <c:pt idx="4311">
                  <c:v>5.1102195846130014</c:v>
                </c:pt>
                <c:pt idx="4312">
                  <c:v>7.2513493260449868</c:v>
                </c:pt>
                <c:pt idx="4313">
                  <c:v>6.8718472193579281</c:v>
                </c:pt>
                <c:pt idx="4314">
                  <c:v>6.945952021865037</c:v>
                </c:pt>
                <c:pt idx="4315">
                  <c:v>6.0727952171070063</c:v>
                </c:pt>
                <c:pt idx="4316">
                  <c:v>12.914260860980267</c:v>
                </c:pt>
                <c:pt idx="4317">
                  <c:v>12.406025953283768</c:v>
                </c:pt>
                <c:pt idx="4318">
                  <c:v>12.54187681008432</c:v>
                </c:pt>
                <c:pt idx="4319">
                  <c:v>12.39843495811613</c:v>
                </c:pt>
                <c:pt idx="4320">
                  <c:v>11.416265035243953</c:v>
                </c:pt>
                <c:pt idx="4321">
                  <c:v>10.940587325442122</c:v>
                </c:pt>
                <c:pt idx="4322">
                  <c:v>10.764909395034577</c:v>
                </c:pt>
                <c:pt idx="4323">
                  <c:v>11.063632316966656</c:v>
                </c:pt>
                <c:pt idx="4324">
                  <c:v>11.54528585709447</c:v>
                </c:pt>
                <c:pt idx="4325">
                  <c:v>11.869251233917707</c:v>
                </c:pt>
                <c:pt idx="4326">
                  <c:v>11.714754341655276</c:v>
                </c:pt>
                <c:pt idx="4327">
                  <c:v>11.239831868344925</c:v>
                </c:pt>
                <c:pt idx="4328">
                  <c:v>10.764909395034577</c:v>
                </c:pt>
                <c:pt idx="4329">
                  <c:v>9.8055852484911945</c:v>
                </c:pt>
                <c:pt idx="4330">
                  <c:v>9.1670096340580862</c:v>
                </c:pt>
                <c:pt idx="4331">
                  <c:v>8.5292213608810759</c:v>
                </c:pt>
                <c:pt idx="4332">
                  <c:v>8.0527281042216607</c:v>
                </c:pt>
                <c:pt idx="4333">
                  <c:v>8.0447354547771628</c:v>
                </c:pt>
                <c:pt idx="4334">
                  <c:v>7.4013437084058253</c:v>
                </c:pt>
                <c:pt idx="4335">
                  <c:v>6.9050719764856394</c:v>
                </c:pt>
                <c:pt idx="4336">
                  <c:v>7.3333155029038446</c:v>
                </c:pt>
                <c:pt idx="4337">
                  <c:v>8.7010395173276365</c:v>
                </c:pt>
                <c:pt idx="4338">
                  <c:v>8.8460178148907769</c:v>
                </c:pt>
                <c:pt idx="4339">
                  <c:v>8.2121876933150517</c:v>
                </c:pt>
                <c:pt idx="4340">
                  <c:v>7.5954345663643235</c:v>
                </c:pt>
                <c:pt idx="4341">
                  <c:v>6.3425724628135329</c:v>
                </c:pt>
                <c:pt idx="4342">
                  <c:v>5.5736057423839789</c:v>
                </c:pt>
                <c:pt idx="4343">
                  <c:v>4.0536930926376051</c:v>
                </c:pt>
                <c:pt idx="4344">
                  <c:v>5.9443471227266302</c:v>
                </c:pt>
                <c:pt idx="4345">
                  <c:v>6.5724481709423479</c:v>
                </c:pt>
                <c:pt idx="4346">
                  <c:v>6.8804261051122708</c:v>
                </c:pt>
                <c:pt idx="4347">
                  <c:v>7.1905479270762589</c:v>
                </c:pt>
                <c:pt idx="4348">
                  <c:v>7.5086489971283754</c:v>
                </c:pt>
                <c:pt idx="4349">
                  <c:v>8.2938036442843917</c:v>
                </c:pt>
                <c:pt idx="4350">
                  <c:v>9.0762379503489559</c:v>
                </c:pt>
                <c:pt idx="4351">
                  <c:v>10.331860650927275</c:v>
                </c:pt>
                <c:pt idx="4352">
                  <c:v>10.801490680514881</c:v>
                </c:pt>
                <c:pt idx="4353">
                  <c:v>10.801490680514881</c:v>
                </c:pt>
                <c:pt idx="4354">
                  <c:v>10.492175523743192</c:v>
                </c:pt>
                <c:pt idx="4355">
                  <c:v>10.018773964535541</c:v>
                </c:pt>
                <c:pt idx="4356">
                  <c:v>9.2327248115618694</c:v>
                </c:pt>
                <c:pt idx="4357">
                  <c:v>7.8186660285366703</c:v>
                </c:pt>
                <c:pt idx="4358">
                  <c:v>7.5059193873952035</c:v>
                </c:pt>
                <c:pt idx="4359">
                  <c:v>7.9721292234975918</c:v>
                </c:pt>
                <c:pt idx="4360">
                  <c:v>7.83278684770809</c:v>
                </c:pt>
                <c:pt idx="4361">
                  <c:v>5.9312696371211766</c:v>
                </c:pt>
                <c:pt idx="4362">
                  <c:v>4.8649370743421549</c:v>
                </c:pt>
                <c:pt idx="4363">
                  <c:v>6.0918603763225381</c:v>
                </c:pt>
                <c:pt idx="4364">
                  <c:v>6.7191370966150856</c:v>
                </c:pt>
                <c:pt idx="4365">
                  <c:v>7.2189388845077129</c:v>
                </c:pt>
                <c:pt idx="4366">
                  <c:v>6.6117235251270223</c:v>
                </c:pt>
                <c:pt idx="4367">
                  <c:v>6.7714421162010741</c:v>
                </c:pt>
                <c:pt idx="4368">
                  <c:v>7.6843231334233604</c:v>
                </c:pt>
                <c:pt idx="4369">
                  <c:v>9.5695750221466458</c:v>
                </c:pt>
                <c:pt idx="4370">
                  <c:v>10.690050539164234</c:v>
                </c:pt>
                <c:pt idx="4371">
                  <c:v>11.330525367137307</c:v>
                </c:pt>
                <c:pt idx="4372">
                  <c:v>12.299612723887716</c:v>
                </c:pt>
                <c:pt idx="4373">
                  <c:v>12.956024351613516</c:v>
                </c:pt>
                <c:pt idx="4374">
                  <c:v>12.814663319613713</c:v>
                </c:pt>
                <c:pt idx="4375">
                  <c:v>12.668651591243025</c:v>
                </c:pt>
                <c:pt idx="4376">
                  <c:v>13.147917569302702</c:v>
                </c:pt>
                <c:pt idx="4377">
                  <c:v>13.331512420960895</c:v>
                </c:pt>
                <c:pt idx="4378">
                  <c:v>13.197251115971248</c:v>
                </c:pt>
                <c:pt idx="4379">
                  <c:v>13.364405294907501</c:v>
                </c:pt>
                <c:pt idx="4380">
                  <c:v>13.519387256783594</c:v>
                </c:pt>
                <c:pt idx="4381">
                  <c:v>13.987977901464353</c:v>
                </c:pt>
                <c:pt idx="4382">
                  <c:v>14.773645487022067</c:v>
                </c:pt>
                <c:pt idx="4383">
                  <c:v>15.254920365928404</c:v>
                </c:pt>
                <c:pt idx="4384">
                  <c:v>15.423293472882058</c:v>
                </c:pt>
                <c:pt idx="4385">
                  <c:v>15.746109863783246</c:v>
                </c:pt>
                <c:pt idx="4386">
                  <c:v>16.073985476742916</c:v>
                </c:pt>
                <c:pt idx="4387">
                  <c:v>17.511619362800481</c:v>
                </c:pt>
                <c:pt idx="4388">
                  <c:v>17.495677626425827</c:v>
                </c:pt>
                <c:pt idx="4389">
                  <c:v>16.690200905156328</c:v>
                </c:pt>
                <c:pt idx="4390">
                  <c:v>15.558277561876752</c:v>
                </c:pt>
                <c:pt idx="4391">
                  <c:v>15.226476790061231</c:v>
                </c:pt>
                <c:pt idx="4392">
                  <c:v>15.236014195383879</c:v>
                </c:pt>
                <c:pt idx="4393">
                  <c:v>15.389911470152345</c:v>
                </c:pt>
                <c:pt idx="4394">
                  <c:v>14.750649390371819</c:v>
                </c:pt>
                <c:pt idx="4395">
                  <c:v>14.58744976725616</c:v>
                </c:pt>
                <c:pt idx="4396">
                  <c:v>14.904568240457381</c:v>
                </c:pt>
                <c:pt idx="4397">
                  <c:v>15.221686713658602</c:v>
                </c:pt>
                <c:pt idx="4398">
                  <c:v>15.385085923291035</c:v>
                </c:pt>
                <c:pt idx="4399">
                  <c:v>15.543695056520843</c:v>
                </c:pt>
                <c:pt idx="4400">
                  <c:v>15.707229232423529</c:v>
                </c:pt>
                <c:pt idx="4401">
                  <c:v>16.049447468320508</c:v>
                </c:pt>
                <c:pt idx="4402">
                  <c:v>16.70041955249738</c:v>
                </c:pt>
                <c:pt idx="4403">
                  <c:v>16.869727332027221</c:v>
                </c:pt>
                <c:pt idx="4404">
                  <c:v>16.885000953195188</c:v>
                </c:pt>
                <c:pt idx="4405">
                  <c:v>17.054498436350723</c:v>
                </c:pt>
                <c:pt idx="4406">
                  <c:v>16.745680138326904</c:v>
                </c:pt>
                <c:pt idx="4407">
                  <c:v>16.910167571921999</c:v>
                </c:pt>
                <c:pt idx="4408">
                  <c:v>17.404109671578208</c:v>
                </c:pt>
                <c:pt idx="4409">
                  <c:v>17.414273132055261</c:v>
                </c:pt>
                <c:pt idx="4410">
                  <c:v>6.4031667084307484</c:v>
                </c:pt>
                <c:pt idx="4411">
                  <c:v>15.812024324974695</c:v>
                </c:pt>
                <c:pt idx="4412">
                  <c:v>14.831888122518118</c:v>
                </c:pt>
                <c:pt idx="4413">
                  <c:v>13.547966047568332</c:v>
                </c:pt>
                <c:pt idx="4414">
                  <c:v>12.421076432848389</c:v>
                </c:pt>
                <c:pt idx="4415">
                  <c:v>12.409804916699821</c:v>
                </c:pt>
                <c:pt idx="4416">
                  <c:v>15.236014195383879</c:v>
                </c:pt>
                <c:pt idx="4417">
                  <c:v>16.02454699469471</c:v>
                </c:pt>
                <c:pt idx="4418">
                  <c:v>16.500523638101484</c:v>
                </c:pt>
                <c:pt idx="4419">
                  <c:v>16.828341036315667</c:v>
                </c:pt>
                <c:pt idx="4420">
                  <c:v>16.515953096527301</c:v>
                </c:pt>
                <c:pt idx="4421">
                  <c:v>16.044496711712135</c:v>
                </c:pt>
                <c:pt idx="4422">
                  <c:v>15.726783905539619</c:v>
                </c:pt>
                <c:pt idx="4423">
                  <c:v>15.870848120191541</c:v>
                </c:pt>
                <c:pt idx="4424">
                  <c:v>16.336740722669866</c:v>
                </c:pt>
                <c:pt idx="4425">
                  <c:v>16.034551364791344</c:v>
                </c:pt>
                <c:pt idx="4426">
                  <c:v>15.264290447388429</c:v>
                </c:pt>
                <c:pt idx="4427">
                  <c:v>14.159905610080568</c:v>
                </c:pt>
                <c:pt idx="4428">
                  <c:v>13.527611539833149</c:v>
                </c:pt>
                <c:pt idx="4429">
                  <c:v>13.686759910890009</c:v>
                </c:pt>
                <c:pt idx="4430">
                  <c:v>13.396544110661525</c:v>
                </c:pt>
                <c:pt idx="4431">
                  <c:v>13.420173789840749</c:v>
                </c:pt>
                <c:pt idx="4432">
                  <c:v>5.1102195846130014</c:v>
                </c:pt>
                <c:pt idx="4433">
                  <c:v>12.940881868775008</c:v>
                </c:pt>
                <c:pt idx="4434">
                  <c:v>13.57993776352933</c:v>
                </c:pt>
                <c:pt idx="4435">
                  <c:v>13.568032645949598</c:v>
                </c:pt>
                <c:pt idx="4436">
                  <c:v>11.936127829264542</c:v>
                </c:pt>
                <c:pt idx="4437">
                  <c:v>10.494199682579545</c:v>
                </c:pt>
                <c:pt idx="4438">
                  <c:v>9.7021485019270486</c:v>
                </c:pt>
                <c:pt idx="4439">
                  <c:v>9.3608739869998807</c:v>
                </c:pt>
                <c:pt idx="4440">
                  <c:v>9.8879254150120772</c:v>
                </c:pt>
                <c:pt idx="4441">
                  <c:v>9.8642039081460133</c:v>
                </c:pt>
                <c:pt idx="4442">
                  <c:v>10.471486154949018</c:v>
                </c:pt>
                <c:pt idx="4443">
                  <c:v>11.725965526131144</c:v>
                </c:pt>
                <c:pt idx="4444">
                  <c:v>13.001857401250055</c:v>
                </c:pt>
                <c:pt idx="4445">
                  <c:v>13.477535111051887</c:v>
                </c:pt>
                <c:pt idx="4446">
                  <c:v>12.847339791614164</c:v>
                </c:pt>
                <c:pt idx="4447">
                  <c:v>12.042883513323877</c:v>
                </c:pt>
                <c:pt idx="4448">
                  <c:v>12.51826049411298</c:v>
                </c:pt>
                <c:pt idx="4449">
                  <c:v>13.339808270272052</c:v>
                </c:pt>
                <c:pt idx="4450">
                  <c:v>13.682605420976726</c:v>
                </c:pt>
                <c:pt idx="4451">
                  <c:v>14.013522129367415</c:v>
                </c:pt>
                <c:pt idx="4452">
                  <c:v>14.340619526631412</c:v>
                </c:pt>
                <c:pt idx="4453">
                  <c:v>14.344905226837056</c:v>
                </c:pt>
                <c:pt idx="4454">
                  <c:v>14.193957450581854</c:v>
                </c:pt>
                <c:pt idx="4455">
                  <c:v>13.87499211461372</c:v>
                </c:pt>
                <c:pt idx="4456">
                  <c:v>13.707353883422076</c:v>
                </c:pt>
                <c:pt idx="4457">
                  <c:v>13.388578211714586</c:v>
                </c:pt>
                <c:pt idx="4458">
                  <c:v>13.065897790930842</c:v>
                </c:pt>
                <c:pt idx="4459">
                  <c:v>12.739565572152195</c:v>
                </c:pt>
                <c:pt idx="4460">
                  <c:v>12.565077568069459</c:v>
                </c:pt>
                <c:pt idx="4461">
                  <c:v>12.073086634555667</c:v>
                </c:pt>
                <c:pt idx="4462">
                  <c:v>10.640085167955089</c:v>
                </c:pt>
                <c:pt idx="4463">
                  <c:v>9.2022151058642887</c:v>
                </c:pt>
                <c:pt idx="4464">
                  <c:v>7.2703869511495158</c:v>
                </c:pt>
                <c:pt idx="4465">
                  <c:v>7.9077300391058012</c:v>
                </c:pt>
                <c:pt idx="4466">
                  <c:v>8.0658846398879174</c:v>
                </c:pt>
                <c:pt idx="4467">
                  <c:v>8.5403484422342668</c:v>
                </c:pt>
                <c:pt idx="4468">
                  <c:v>9.3280961467083525</c:v>
                </c:pt>
                <c:pt idx="4469">
                  <c:v>9.9572690852699903</c:v>
                </c:pt>
                <c:pt idx="4470">
                  <c:v>10.599783239680479</c:v>
                </c:pt>
                <c:pt idx="4471">
                  <c:v>11.08860517892999</c:v>
                </c:pt>
                <c:pt idx="4472">
                  <c:v>12.054294125465141</c:v>
                </c:pt>
                <c:pt idx="4473">
                  <c:v>12.549655843814444</c:v>
                </c:pt>
                <c:pt idx="4474">
                  <c:v>12.879245064983987</c:v>
                </c:pt>
                <c:pt idx="4475">
                  <c:v>12.883180797640836</c:v>
                </c:pt>
                <c:pt idx="4476">
                  <c:v>12.887105105803661</c:v>
                </c:pt>
                <c:pt idx="4477">
                  <c:v>12.424812022162497</c:v>
                </c:pt>
                <c:pt idx="4478">
                  <c:v>11.798213626080738</c:v>
                </c:pt>
                <c:pt idx="4479">
                  <c:v>11.794699853177136</c:v>
                </c:pt>
                <c:pt idx="4480">
                  <c:v>12.272863360738372</c:v>
                </c:pt>
                <c:pt idx="4481">
                  <c:v>13.073696180251627</c:v>
                </c:pt>
                <c:pt idx="4482">
                  <c:v>14.185517390983312</c:v>
                </c:pt>
                <c:pt idx="4483">
                  <c:v>14.181279309668842</c:v>
                </c:pt>
                <c:pt idx="4484">
                  <c:v>12.906557573968271</c:v>
                </c:pt>
                <c:pt idx="4485">
                  <c:v>11.943342723892682</c:v>
                </c:pt>
                <c:pt idx="4486">
                  <c:v>10.653202708073175</c:v>
                </c:pt>
                <c:pt idx="4487">
                  <c:v>11.116506891893376</c:v>
                </c:pt>
                <c:pt idx="4488">
                  <c:v>11.067232716433638</c:v>
                </c:pt>
                <c:pt idx="4489">
                  <c:v>11.214346604121413</c:v>
                </c:pt>
                <c:pt idx="4490">
                  <c:v>10.733429623715905</c:v>
                </c:pt>
                <c:pt idx="4491">
                  <c:v>10.719153361487511</c:v>
                </c:pt>
                <c:pt idx="4492">
                  <c:v>11.180753261634331</c:v>
                </c:pt>
                <c:pt idx="4493">
                  <c:v>12.125605649941459</c:v>
                </c:pt>
                <c:pt idx="4494">
                  <c:v>12.755507242146209</c:v>
                </c:pt>
                <c:pt idx="4495">
                  <c:v>13.232405511679902</c:v>
                </c:pt>
                <c:pt idx="4496">
                  <c:v>13.403424122185331</c:v>
                </c:pt>
                <c:pt idx="4497">
                  <c:v>12.63173035956339</c:v>
                </c:pt>
                <c:pt idx="4498">
                  <c:v>12.968677264133513</c:v>
                </c:pt>
                <c:pt idx="4499">
                  <c:v>13.139521761586323</c:v>
                </c:pt>
                <c:pt idx="4500">
                  <c:v>12.51826049411298</c:v>
                </c:pt>
                <c:pt idx="4501">
                  <c:v>12.371512391924751</c:v>
                </c:pt>
                <c:pt idx="4502">
                  <c:v>11.729680086352319</c:v>
                </c:pt>
                <c:pt idx="4503">
                  <c:v>10.592922742872197</c:v>
                </c:pt>
                <c:pt idx="4504">
                  <c:v>10.280049050837542</c:v>
                </c:pt>
                <c:pt idx="4505">
                  <c:v>10.280049050837542</c:v>
                </c:pt>
                <c:pt idx="4506">
                  <c:v>9.4984494662069796</c:v>
                </c:pt>
                <c:pt idx="4507">
                  <c:v>9.3431305485417315</c:v>
                </c:pt>
                <c:pt idx="4508">
                  <c:v>8.0890657947200282</c:v>
                </c:pt>
                <c:pt idx="4509">
                  <c:v>8.5403484422342668</c:v>
                </c:pt>
                <c:pt idx="4510">
                  <c:v>9.1489148309230472</c:v>
                </c:pt>
                <c:pt idx="4511">
                  <c:v>8.9730533555295295</c:v>
                </c:pt>
                <c:pt idx="4512">
                  <c:v>10.880524821527251</c:v>
                </c:pt>
                <c:pt idx="4513">
                  <c:v>11.684530065686641</c:v>
                </c:pt>
                <c:pt idx="4514">
                  <c:v>11.394281144995944</c:v>
                </c:pt>
                <c:pt idx="4515">
                  <c:v>11.406907164020959</c:v>
                </c:pt>
                <c:pt idx="4516">
                  <c:v>11.423540868542652</c:v>
                </c:pt>
                <c:pt idx="4517">
                  <c:v>10.958034023710749</c:v>
                </c:pt>
                <c:pt idx="4518">
                  <c:v>11.138357812662491</c:v>
                </c:pt>
                <c:pt idx="4519">
                  <c:v>11.015788551383494</c:v>
                </c:pt>
                <c:pt idx="4520">
                  <c:v>11.515013494092802</c:v>
                </c:pt>
                <c:pt idx="4521">
                  <c:v>11.850022272817242</c:v>
                </c:pt>
                <c:pt idx="4522">
                  <c:v>12.177904260222935</c:v>
                </c:pt>
                <c:pt idx="4523">
                  <c:v>12.185764600155512</c:v>
                </c:pt>
                <c:pt idx="4524">
                  <c:v>12.031369323862174</c:v>
                </c:pt>
                <c:pt idx="4525">
                  <c:v>12.494213461787167</c:v>
                </c:pt>
                <c:pt idx="4526">
                  <c:v>11.54528585709447</c:v>
                </c:pt>
                <c:pt idx="4527">
                  <c:v>11.387131256312355</c:v>
                </c:pt>
                <c:pt idx="4528">
                  <c:v>11.383439365474599</c:v>
                </c:pt>
                <c:pt idx="4529">
                  <c:v>11.247013824343275</c:v>
                </c:pt>
                <c:pt idx="4530">
                  <c:v>11.257705798643341</c:v>
                </c:pt>
                <c:pt idx="4531">
                  <c:v>10.795539532730807</c:v>
                </c:pt>
                <c:pt idx="4532">
                  <c:v>10.32566620060682</c:v>
                </c:pt>
                <c:pt idx="4533">
                  <c:v>9.2079601896821579</c:v>
                </c:pt>
                <c:pt idx="4534">
                  <c:v>9.5284344787657513</c:v>
                </c:pt>
                <c:pt idx="4535">
                  <c:v>10.778624944215643</c:v>
                </c:pt>
                <c:pt idx="4536">
                  <c:v>13.759450268044093</c:v>
                </c:pt>
                <c:pt idx="4537">
                  <c:v>13.425626216201692</c:v>
                </c:pt>
                <c:pt idx="4538">
                  <c:v>14.057420391081774</c:v>
                </c:pt>
                <c:pt idx="4539">
                  <c:v>14.396720519566022</c:v>
                </c:pt>
                <c:pt idx="4540">
                  <c:v>14.880904163724269</c:v>
                </c:pt>
                <c:pt idx="4541">
                  <c:v>14.279299302203206</c:v>
                </c:pt>
                <c:pt idx="4542">
                  <c:v>13.323167191303579</c:v>
                </c:pt>
                <c:pt idx="4543">
                  <c:v>13.310555462094813</c:v>
                </c:pt>
                <c:pt idx="4544">
                  <c:v>14.890412668848844</c:v>
                </c:pt>
                <c:pt idx="4545">
                  <c:v>14.120640421067616</c:v>
                </c:pt>
                <c:pt idx="4546">
                  <c:v>13.17280393975898</c:v>
                </c:pt>
                <c:pt idx="4547">
                  <c:v>13.80763786456664</c:v>
                </c:pt>
                <c:pt idx="4548">
                  <c:v>15.082003758962156</c:v>
                </c:pt>
                <c:pt idx="4549">
                  <c:v>15.731636627363669</c:v>
                </c:pt>
                <c:pt idx="4550">
                  <c:v>16.059305574856577</c:v>
                </c:pt>
                <c:pt idx="4551">
                  <c:v>15.914837105686058</c:v>
                </c:pt>
                <c:pt idx="4552">
                  <c:v>14.495614025856245</c:v>
                </c:pt>
                <c:pt idx="4553">
                  <c:v>13.715509446629655</c:v>
                </c:pt>
                <c:pt idx="4554">
                  <c:v>14.185517390983312</c:v>
                </c:pt>
                <c:pt idx="4555">
                  <c:v>14.177029102211055</c:v>
                </c:pt>
                <c:pt idx="4556">
                  <c:v>13.225238007893415</c:v>
                </c:pt>
                <c:pt idx="4557">
                  <c:v>11.95408768903088</c:v>
                </c:pt>
                <c:pt idx="4558">
                  <c:v>11.631835838267701</c:v>
                </c:pt>
                <c:pt idx="4559">
                  <c:v>11.462150855651226</c:v>
                </c:pt>
                <c:pt idx="4560">
                  <c:v>7.0172373912988943</c:v>
                </c:pt>
                <c:pt idx="4561">
                  <c:v>7.629806128071464</c:v>
                </c:pt>
                <c:pt idx="4562">
                  <c:v>9.2022151058642887</c:v>
                </c:pt>
                <c:pt idx="4563">
                  <c:v>10.309593659937292</c:v>
                </c:pt>
                <c:pt idx="4564">
                  <c:v>12.065603007169724</c:v>
                </c:pt>
                <c:pt idx="4565">
                  <c:v>13.657422752897576</c:v>
                </c:pt>
                <c:pt idx="4566">
                  <c:v>13.335666481608644</c:v>
                </c:pt>
                <c:pt idx="4567">
                  <c:v>12.696678496153233</c:v>
                </c:pt>
                <c:pt idx="4568">
                  <c:v>12.851369371982885</c:v>
                </c:pt>
                <c:pt idx="4569">
                  <c:v>13.511115018459884</c:v>
                </c:pt>
                <c:pt idx="4570">
                  <c:v>13.372509331593097</c:v>
                </c:pt>
                <c:pt idx="4571">
                  <c:v>13.69090241091674</c:v>
                </c:pt>
                <c:pt idx="4572">
                  <c:v>13.686759910890009</c:v>
                </c:pt>
                <c:pt idx="4573">
                  <c:v>13.527611539833149</c:v>
                </c:pt>
                <c:pt idx="4574">
                  <c:v>13.527611539833149</c:v>
                </c:pt>
                <c:pt idx="4575">
                  <c:v>13.523505357942113</c:v>
                </c:pt>
                <c:pt idx="4576">
                  <c:v>13.376543850759806</c:v>
                </c:pt>
                <c:pt idx="4577">
                  <c:v>12.902689407630284</c:v>
                </c:pt>
                <c:pt idx="4578">
                  <c:v>13.225238007893415</c:v>
                </c:pt>
                <c:pt idx="4579">
                  <c:v>13.069802540007094</c:v>
                </c:pt>
                <c:pt idx="4580">
                  <c:v>12.106227098517303</c:v>
                </c:pt>
                <c:pt idx="4581">
                  <c:v>10.510141597025561</c:v>
                </c:pt>
                <c:pt idx="4582">
                  <c:v>8.9150062210620629</c:v>
                </c:pt>
                <c:pt idx="4583">
                  <c:v>6.2105382164241947</c:v>
                </c:pt>
                <c:pt idx="4584">
                  <c:v>2.8510257052780736</c:v>
                </c:pt>
                <c:pt idx="4585">
                  <c:v>0.98736082400648606</c:v>
                </c:pt>
                <c:pt idx="4586">
                  <c:v>1.4238514799570794</c:v>
                </c:pt>
                <c:pt idx="4587">
                  <c:v>3.7920071273015168</c:v>
                </c:pt>
                <c:pt idx="4588">
                  <c:v>7.1261165200742012</c:v>
                </c:pt>
                <c:pt idx="4589">
                  <c:v>6.5090753064994562</c:v>
                </c:pt>
                <c:pt idx="4590">
                  <c:v>8.4089207001863322</c:v>
                </c:pt>
                <c:pt idx="4591">
                  <c:v>9.6962119544241521</c:v>
                </c:pt>
                <c:pt idx="4592">
                  <c:v>9.2306055212979121</c:v>
                </c:pt>
                <c:pt idx="4593">
                  <c:v>8.7531604081273322</c:v>
                </c:pt>
                <c:pt idx="4594">
                  <c:v>8.7663309719559788</c:v>
                </c:pt>
                <c:pt idx="4595">
                  <c:v>9.7399145868465187</c:v>
                </c:pt>
                <c:pt idx="4596">
                  <c:v>5.5799207638678885</c:v>
                </c:pt>
                <c:pt idx="4597">
                  <c:v>6.6195774923652095</c:v>
                </c:pt>
                <c:pt idx="4598">
                  <c:v>5.8782457666579724</c:v>
                </c:pt>
                <c:pt idx="4599">
                  <c:v>5.1248341876375809</c:v>
                </c:pt>
                <c:pt idx="4600">
                  <c:v>3.1</c:v>
                </c:pt>
                <c:pt idx="4601">
                  <c:v>1.7854984090816508</c:v>
                </c:pt>
                <c:pt idx="4602">
                  <c:v>2.202375031323061</c:v>
                </c:pt>
                <c:pt idx="4603">
                  <c:v>2.087579343048648</c:v>
                </c:pt>
                <c:pt idx="4604">
                  <c:v>1.1496041614461565</c:v>
                </c:pt>
                <c:pt idx="4605">
                  <c:v>0.62925861798799743</c:v>
                </c:pt>
                <c:pt idx="4606">
                  <c:v>0.78684203938453523</c:v>
                </c:pt>
                <c:pt idx="4607">
                  <c:v>1.7402629199475415</c:v>
                </c:pt>
                <c:pt idx="4608">
                  <c:v>1.6857485775545904</c:v>
                </c:pt>
                <c:pt idx="4609">
                  <c:v>4.1340786628343666</c:v>
                </c:pt>
                <c:pt idx="4610">
                  <c:v>6.6360124727776553</c:v>
                </c:pt>
                <c:pt idx="4611">
                  <c:v>8.0580151455157232</c:v>
                </c:pt>
                <c:pt idx="4612">
                  <c:v>7.747062901503547</c:v>
                </c:pt>
                <c:pt idx="4613">
                  <c:v>8.0580151455157232</c:v>
                </c:pt>
                <c:pt idx="4614">
                  <c:v>9.3280961467083525</c:v>
                </c:pt>
                <c:pt idx="4615">
                  <c:v>10.603197768966485</c:v>
                </c:pt>
                <c:pt idx="4616">
                  <c:v>10.444941085847582</c:v>
                </c:pt>
                <c:pt idx="4617">
                  <c:v>10.293279417884957</c:v>
                </c:pt>
                <c:pt idx="4618">
                  <c:v>10.792176721730247</c:v>
                </c:pt>
                <c:pt idx="4619">
                  <c:v>10.971208759060435</c:v>
                </c:pt>
                <c:pt idx="4620">
                  <c:v>10.662940860809659</c:v>
                </c:pt>
                <c:pt idx="4621">
                  <c:v>9.8642039081460133</c:v>
                </c:pt>
                <c:pt idx="4622">
                  <c:v>9.3783033657545083</c:v>
                </c:pt>
                <c:pt idx="4623">
                  <c:v>9.3696272374529883</c:v>
                </c:pt>
                <c:pt idx="4624">
                  <c:v>9.5313841851755257</c:v>
                </c:pt>
                <c:pt idx="4625">
                  <c:v>9.5372576600893311</c:v>
                </c:pt>
                <c:pt idx="4626">
                  <c:v>9.560413017754275</c:v>
                </c:pt>
                <c:pt idx="4627">
                  <c:v>8.7870185528719187</c:v>
                </c:pt>
                <c:pt idx="4628">
                  <c:v>7.4979044894371141</c:v>
                </c:pt>
                <c:pt idx="4629">
                  <c:v>7.3296499802782771</c:v>
                </c:pt>
                <c:pt idx="4630">
                  <c:v>5.5634003017187759</c:v>
                </c:pt>
                <c:pt idx="4631">
                  <c:v>4.9230244806956378</c:v>
                </c:pt>
                <c:pt idx="4632">
                  <c:v>4.1066621367205176</c:v>
                </c:pt>
                <c:pt idx="4633">
                  <c:v>4.5879658798616996</c:v>
                </c:pt>
                <c:pt idx="4634">
                  <c:v>5.8498230072577808</c:v>
                </c:pt>
                <c:pt idx="4635">
                  <c:v>6.7873157914674103</c:v>
                </c:pt>
                <c:pt idx="4636">
                  <c:v>7.4088265880869564</c:v>
                </c:pt>
                <c:pt idx="4637">
                  <c:v>8.6699034541443112</c:v>
                </c:pt>
                <c:pt idx="4638">
                  <c:v>10.263280917145254</c:v>
                </c:pt>
                <c:pt idx="4639">
                  <c:v>11.703440457876587</c:v>
                </c:pt>
                <c:pt idx="4640">
                  <c:v>11.085070142337647</c:v>
                </c:pt>
                <c:pt idx="4641">
                  <c:v>10.309593659937292</c:v>
                </c:pt>
                <c:pt idx="4642">
                  <c:v>10.481277926642326</c:v>
                </c:pt>
                <c:pt idx="4643">
                  <c:v>10.950885202932163</c:v>
                </c:pt>
                <c:pt idx="4644">
                  <c:v>10.613379242690133</c:v>
                </c:pt>
                <c:pt idx="4645">
                  <c:v>10.603197768966485</c:v>
                </c:pt>
                <c:pt idx="4646">
                  <c:v>10.454970597276846</c:v>
                </c:pt>
                <c:pt idx="4647">
                  <c:v>9.5135541960366261</c:v>
                </c:pt>
                <c:pt idx="4648">
                  <c:v>9.0435562247286985</c:v>
                </c:pt>
                <c:pt idx="4649">
                  <c:v>8.8821114608690515</c:v>
                </c:pt>
                <c:pt idx="4650">
                  <c:v>8.5594962792300713</c:v>
                </c:pt>
                <c:pt idx="4651">
                  <c:v>7.2844746649647387</c:v>
                </c:pt>
                <c:pt idx="4652">
                  <c:v>7.586490731634278</c:v>
                </c:pt>
                <c:pt idx="4653">
                  <c:v>7.8896157046127922</c:v>
                </c:pt>
                <c:pt idx="4654">
                  <c:v>7.8974271860009964</c:v>
                </c:pt>
                <c:pt idx="4655">
                  <c:v>6.8028459597949338</c:v>
                </c:pt>
                <c:pt idx="4656">
                  <c:v>6.9744043756689473</c:v>
                </c:pt>
                <c:pt idx="4657">
                  <c:v>7.1146496034216247</c:v>
                </c:pt>
                <c:pt idx="4658">
                  <c:v>7.5790382157380334</c:v>
                </c:pt>
                <c:pt idx="4659">
                  <c:v>8.0420544733111985</c:v>
                </c:pt>
                <c:pt idx="4660">
                  <c:v>9.4706731973963869</c:v>
                </c:pt>
                <c:pt idx="4661">
                  <c:v>10.263280917145254</c:v>
                </c:pt>
                <c:pt idx="4662">
                  <c:v>11.225336040954119</c:v>
                </c:pt>
                <c:pt idx="4663">
                  <c:v>12.506291797172524</c:v>
                </c:pt>
                <c:pt idx="4664">
                  <c:v>13.79899459099299</c:v>
                </c:pt>
                <c:pt idx="4665">
                  <c:v>13.975037235523102</c:v>
                </c:pt>
                <c:pt idx="4666">
                  <c:v>13.816229994210337</c:v>
                </c:pt>
                <c:pt idx="4667">
                  <c:v>13.17280393975898</c:v>
                </c:pt>
                <c:pt idx="4668">
                  <c:v>12.522226038132882</c:v>
                </c:pt>
                <c:pt idx="4669">
                  <c:v>12.672691633062845</c:v>
                </c:pt>
                <c:pt idx="4670">
                  <c:v>12.822906779379421</c:v>
                </c:pt>
                <c:pt idx="4671">
                  <c:v>13.13530469886893</c:v>
                </c:pt>
                <c:pt idx="4672">
                  <c:v>13.456136743793222</c:v>
                </c:pt>
                <c:pt idx="4673">
                  <c:v>13.935516750367329</c:v>
                </c:pt>
                <c:pt idx="4674">
                  <c:v>13.464734860129273</c:v>
                </c:pt>
                <c:pt idx="4675">
                  <c:v>12.51826049411298</c:v>
                </c:pt>
                <c:pt idx="4676">
                  <c:v>12.050501981646393</c:v>
                </c:pt>
                <c:pt idx="4677">
                  <c:v>11.247013824343275</c:v>
                </c:pt>
                <c:pt idx="4678">
                  <c:v>10.121894450055427</c:v>
                </c:pt>
                <c:pt idx="4679">
                  <c:v>9.1519542173508395</c:v>
                </c:pt>
                <c:pt idx="4680">
                  <c:v>5.7853054981138543</c:v>
                </c:pt>
                <c:pt idx="4681">
                  <c:v>4.9329520940699103</c:v>
                </c:pt>
                <c:pt idx="4682">
                  <c:v>3.3369970048119981</c:v>
                </c:pt>
                <c:pt idx="4683">
                  <c:v>1.4143711299470856</c:v>
                </c:pt>
                <c:pt idx="4684">
                  <c:v>6.646780690993916</c:v>
                </c:pt>
                <c:pt idx="4685">
                  <c:v>7.7445426218766595</c:v>
                </c:pt>
                <c:pt idx="4686">
                  <c:v>9.0321626349929094</c:v>
                </c:pt>
                <c:pt idx="4687">
                  <c:v>9.3638003909130099</c:v>
                </c:pt>
                <c:pt idx="4688">
                  <c:v>8.7289664661053479</c:v>
                </c:pt>
                <c:pt idx="4689">
                  <c:v>8.4374166020765955</c:v>
                </c:pt>
                <c:pt idx="4690">
                  <c:v>8.9363100028597078</c:v>
                </c:pt>
                <c:pt idx="4691">
                  <c:v>8.7870185528719187</c:v>
                </c:pt>
                <c:pt idx="4692">
                  <c:v>3.3247211755313502</c:v>
                </c:pt>
                <c:pt idx="4693">
                  <c:v>8.946782526560499</c:v>
                </c:pt>
                <c:pt idx="4694">
                  <c:v>7.8192712525022454</c:v>
                </c:pt>
                <c:pt idx="4695">
                  <c:v>7.9788482168390251</c:v>
                </c:pt>
                <c:pt idx="4696">
                  <c:v>7.1788447239291511</c:v>
                </c:pt>
                <c:pt idx="4697">
                  <c:v>6.0585421323117297</c:v>
                </c:pt>
                <c:pt idx="4698">
                  <c:v>5.4272130583798388</c:v>
                </c:pt>
                <c:pt idx="4699">
                  <c:v>2.0933429623715907</c:v>
                </c:pt>
                <c:pt idx="4700">
                  <c:v>2.2373456063025809</c:v>
                </c:pt>
                <c:pt idx="4701">
                  <c:v>2.1039045503108431</c:v>
                </c:pt>
                <c:pt idx="4702">
                  <c:v>1.1071280454262575</c:v>
                </c:pt>
                <c:pt idx="4703">
                  <c:v>1.187948019620112</c:v>
                </c:pt>
                <c:pt idx="4704">
                  <c:v>10.162836977550686</c:v>
                </c:pt>
                <c:pt idx="4705">
                  <c:v>8.990508404286885</c:v>
                </c:pt>
                <c:pt idx="4706">
                  <c:v>7.6791342676835521</c:v>
                </c:pt>
                <c:pt idx="4707">
                  <c:v>5.9296595916878569</c:v>
                </c:pt>
                <c:pt idx="4708">
                  <c:v>4.6752441632151935</c:v>
                </c:pt>
                <c:pt idx="4709">
                  <c:v>5.14892365097504</c:v>
                </c:pt>
                <c:pt idx="4710">
                  <c:v>5.6294395405464028</c:v>
                </c:pt>
                <c:pt idx="4711">
                  <c:v>5.8085725454593709</c:v>
                </c:pt>
                <c:pt idx="4712">
                  <c:v>6.1352715253829748</c:v>
                </c:pt>
                <c:pt idx="4713">
                  <c:v>4.8817373395868211</c:v>
                </c:pt>
                <c:pt idx="4714">
                  <c:v>5.0443074642294174</c:v>
                </c:pt>
                <c:pt idx="4715">
                  <c:v>4.7353365986981935</c:v>
                </c:pt>
                <c:pt idx="4716">
                  <c:v>3.9434977719495894</c:v>
                </c:pt>
                <c:pt idx="4717">
                  <c:v>3.4679613816577244</c:v>
                </c:pt>
                <c:pt idx="4718">
                  <c:v>2.6669307438769345</c:v>
                </c:pt>
                <c:pt idx="4719">
                  <c:v>2.4917544487999148</c:v>
                </c:pt>
                <c:pt idx="4720">
                  <c:v>2.7799746822545535</c:v>
                </c:pt>
                <c:pt idx="4721">
                  <c:v>3.2153608291429387</c:v>
                </c:pt>
                <c:pt idx="4722">
                  <c:v>3.2168121712197042</c:v>
                </c:pt>
                <c:pt idx="4723">
                  <c:v>2.7547743877392263</c:v>
                </c:pt>
                <c:pt idx="4724">
                  <c:v>2.7353852488844028</c:v>
                </c:pt>
                <c:pt idx="4725">
                  <c:v>3.0348362289399233</c:v>
                </c:pt>
                <c:pt idx="4726">
                  <c:v>2.7393644776627064</c:v>
                </c:pt>
                <c:pt idx="4727">
                  <c:v>2.6087375732905276</c:v>
                </c:pt>
                <c:pt idx="4728">
                  <c:v>3.4480757882979178</c:v>
                </c:pt>
                <c:pt idx="4729">
                  <c:v>3.3730158521008908</c:v>
                </c:pt>
                <c:pt idx="4730">
                  <c:v>5.0987265001398052</c:v>
                </c:pt>
                <c:pt idx="4731">
                  <c:v>7.6222510701705923</c:v>
                </c:pt>
                <c:pt idx="4732">
                  <c:v>7.9692091145899848</c:v>
                </c:pt>
                <c:pt idx="4733">
                  <c:v>8.4654384610922797</c:v>
                </c:pt>
                <c:pt idx="4734">
                  <c:v>10.057750257401498</c:v>
                </c:pt>
                <c:pt idx="4735">
                  <c:v>10.572085044181142</c:v>
                </c:pt>
                <c:pt idx="4736">
                  <c:v>9.8119143533719715</c:v>
                </c:pt>
                <c:pt idx="4737">
                  <c:v>8.3929816791985044</c:v>
                </c:pt>
                <c:pt idx="4738">
                  <c:v>7.747062901503547</c:v>
                </c:pt>
                <c:pt idx="4739">
                  <c:v>7.7445426218766595</c:v>
                </c:pt>
                <c:pt idx="4740">
                  <c:v>7.4308562524625863</c:v>
                </c:pt>
                <c:pt idx="4741">
                  <c:v>6.7917873799608559</c:v>
                </c:pt>
                <c:pt idx="4742">
                  <c:v>6.7850695059670008</c:v>
                </c:pt>
                <c:pt idx="4743">
                  <c:v>6.9451603447573511</c:v>
                </c:pt>
                <c:pt idx="4744">
                  <c:v>7.7445426218766595</c:v>
                </c:pt>
                <c:pt idx="4745">
                  <c:v>8.2240392406700344</c:v>
                </c:pt>
                <c:pt idx="4746">
                  <c:v>7.9128341559451378</c:v>
                </c:pt>
                <c:pt idx="4747">
                  <c:v>7.6036149798377064</c:v>
                </c:pt>
                <c:pt idx="4748">
                  <c:v>7.1283890435978501</c:v>
                </c:pt>
                <c:pt idx="4749">
                  <c:v>6.8072221174483349</c:v>
                </c:pt>
                <c:pt idx="4750">
                  <c:v>7.1261165200742012</c:v>
                </c:pt>
                <c:pt idx="4751">
                  <c:v>5.5389839091615967</c:v>
                </c:pt>
                <c:pt idx="4752">
                  <c:v>3.9589536222634454</c:v>
                </c:pt>
                <c:pt idx="4753">
                  <c:v>4.5864834226813649</c:v>
                </c:pt>
                <c:pt idx="4754">
                  <c:v>5.2001963229073329</c:v>
                </c:pt>
                <c:pt idx="4755">
                  <c:v>6.6049505524238992</c:v>
                </c:pt>
                <c:pt idx="4756">
                  <c:v>7.7084180703529688</c:v>
                </c:pt>
                <c:pt idx="4757">
                  <c:v>10.091989927292486</c:v>
                </c:pt>
                <c:pt idx="4758">
                  <c:v>11.834423556919189</c:v>
                </c:pt>
                <c:pt idx="4759">
                  <c:v>11.04179376145885</c:v>
                </c:pt>
                <c:pt idx="4760">
                  <c:v>9.4675388455353513</c:v>
                </c:pt>
                <c:pt idx="4761">
                  <c:v>8.6985030430163821</c:v>
                </c:pt>
                <c:pt idx="4762">
                  <c:v>8.5675795813219242</c:v>
                </c:pt>
                <c:pt idx="4763">
                  <c:v>7.9428201543129386</c:v>
                </c:pt>
                <c:pt idx="4764">
                  <c:v>6.9875186177615509</c:v>
                </c:pt>
                <c:pt idx="4765">
                  <c:v>6.0290374831524653</c:v>
                </c:pt>
                <c:pt idx="4766">
                  <c:v>5.0609472250277134</c:v>
                </c:pt>
                <c:pt idx="4767">
                  <c:v>4.4240083151851026</c:v>
                </c:pt>
                <c:pt idx="4768">
                  <c:v>4.2687897620529753</c:v>
                </c:pt>
                <c:pt idx="4769">
                  <c:v>4.2618029388283745</c:v>
                </c:pt>
                <c:pt idx="4770">
                  <c:v>4.9027926242455973</c:v>
                </c:pt>
                <c:pt idx="4771">
                  <c:v>4.7597664340677355</c:v>
                </c:pt>
                <c:pt idx="4772">
                  <c:v>3.4838791875918322</c:v>
                </c:pt>
                <c:pt idx="4773">
                  <c:v>2.6860050485052414</c:v>
                </c:pt>
                <c:pt idx="4774">
                  <c:v>1.7436010939172368</c:v>
                </c:pt>
                <c:pt idx="4775">
                  <c:v>1.5648686121291304</c:v>
                </c:pt>
                <c:pt idx="4776">
                  <c:v>4.5280366255746216</c:v>
                </c:pt>
                <c:pt idx="4777">
                  <c:v>4.2769984197033404</c:v>
                </c:pt>
                <c:pt idx="4778">
                  <c:v>3.5752145793810817</c:v>
                </c:pt>
                <c:pt idx="4779">
                  <c:v>3.333324005778687</c:v>
                </c:pt>
                <c:pt idx="4780">
                  <c:v>4.3208101860126309</c:v>
                </c:pt>
                <c:pt idx="4781">
                  <c:v>6.0873556802033129</c:v>
                </c:pt>
                <c:pt idx="4782">
                  <c:v>7.3654476100626756</c:v>
                </c:pt>
                <c:pt idx="4783">
                  <c:v>8.6343645946017666</c:v>
                </c:pt>
                <c:pt idx="4784">
                  <c:v>7.8684203938453523</c:v>
                </c:pt>
                <c:pt idx="4785">
                  <c:v>6.6338388362408365</c:v>
                </c:pt>
                <c:pt idx="4786">
                  <c:v>5.7152856349751326</c:v>
                </c:pt>
                <c:pt idx="4787">
                  <c:v>4.7816350756123525</c:v>
                </c:pt>
                <c:pt idx="4788">
                  <c:v>3.5002013867614887</c:v>
                </c:pt>
                <c:pt idx="4789">
                  <c:v>2.5280047515343451</c:v>
                </c:pt>
                <c:pt idx="4790">
                  <c:v>2.5100524648253502</c:v>
                </c:pt>
                <c:pt idx="4791">
                  <c:v>1.8716367976062469</c:v>
                </c:pt>
                <c:pt idx="4792">
                  <c:v>2.0230061747288004</c:v>
                </c:pt>
                <c:pt idx="4793">
                  <c:v>2.3195068128373442</c:v>
                </c:pt>
                <c:pt idx="4794">
                  <c:v>3.2486346760752247</c:v>
                </c:pt>
                <c:pt idx="4795">
                  <c:v>3.7275629603872722</c:v>
                </c:pt>
                <c:pt idx="4796">
                  <c:v>2.6298471187275627</c:v>
                </c:pt>
                <c:pt idx="4797">
                  <c:v>2.567868278737631</c:v>
                </c:pt>
                <c:pt idx="4798">
                  <c:v>3.9043179526499459</c:v>
                </c:pt>
                <c:pt idx="4799">
                  <c:v>4.8105764470188461</c:v>
                </c:pt>
                <c:pt idx="4800">
                  <c:v>4.6196787022227497</c:v>
                </c:pt>
                <c:pt idx="4801">
                  <c:v>6.3578934045201105</c:v>
                </c:pt>
                <c:pt idx="4802">
                  <c:v>8.1224805017633841</c:v>
                </c:pt>
                <c:pt idx="4803">
                  <c:v>8.4502905054973052</c:v>
                </c:pt>
                <c:pt idx="4804">
                  <c:v>7.6897392465408254</c:v>
                </c:pt>
                <c:pt idx="4805">
                  <c:v>7.2265030724089376</c:v>
                </c:pt>
                <c:pt idx="4806">
                  <c:v>8.334818554249205</c:v>
                </c:pt>
                <c:pt idx="4807">
                  <c:v>10.228946511998958</c:v>
                </c:pt>
                <c:pt idx="4808">
                  <c:v>11.342061867154202</c:v>
                </c:pt>
                <c:pt idx="4809">
                  <c:v>11.668863353431936</c:v>
                </c:pt>
                <c:pt idx="4810">
                  <c:v>11.526453953101592</c:v>
                </c:pt>
                <c:pt idx="4811">
                  <c:v>10.905580426724276</c:v>
                </c:pt>
                <c:pt idx="4812">
                  <c:v>10.438203651619657</c:v>
                </c:pt>
                <c:pt idx="4813">
                  <c:v>10.121894450055427</c:v>
                </c:pt>
                <c:pt idx="4814">
                  <c:v>9.6474306477090774</c:v>
                </c:pt>
                <c:pt idx="4815">
                  <c:v>8.5431088797424763</c:v>
                </c:pt>
                <c:pt idx="4816">
                  <c:v>7.9128341559451378</c:v>
                </c:pt>
                <c:pt idx="4817">
                  <c:v>8.0527281042216607</c:v>
                </c:pt>
                <c:pt idx="4818">
                  <c:v>9.0321626349929094</c:v>
                </c:pt>
                <c:pt idx="4819">
                  <c:v>9.0378764862347953</c:v>
                </c:pt>
                <c:pt idx="4820">
                  <c:v>8.8509058535733249</c:v>
                </c:pt>
                <c:pt idx="4821">
                  <c:v>8.2133242734410352</c:v>
                </c:pt>
                <c:pt idx="4822">
                  <c:v>8.3657613243668081</c:v>
                </c:pt>
                <c:pt idx="4823">
                  <c:v>9.1519542173508395</c:v>
                </c:pt>
                <c:pt idx="4824">
                  <c:v>7.2035831954057734</c:v>
                </c:pt>
                <c:pt idx="4825">
                  <c:v>7.821509372008725</c:v>
                </c:pt>
                <c:pt idx="4826">
                  <c:v>8.4441593108196038</c:v>
                </c:pt>
                <c:pt idx="4827">
                  <c:v>8.7600904966497719</c:v>
                </c:pt>
                <c:pt idx="4828">
                  <c:v>8.9229705621644655</c:v>
                </c:pt>
                <c:pt idx="4829">
                  <c:v>9.0860327433413843</c:v>
                </c:pt>
                <c:pt idx="4830">
                  <c:v>9.0860327433413843</c:v>
                </c:pt>
                <c:pt idx="4831">
                  <c:v>9.2293810589702954</c:v>
                </c:pt>
                <c:pt idx="4832">
                  <c:v>10.000576143799199</c:v>
                </c:pt>
                <c:pt idx="4833">
                  <c:v>9.993209312929892</c:v>
                </c:pt>
                <c:pt idx="4834">
                  <c:v>9.8334207141745829</c:v>
                </c:pt>
                <c:pt idx="4835">
                  <c:v>9.3686337308717729</c:v>
                </c:pt>
                <c:pt idx="4836">
                  <c:v>8.8869425492439813</c:v>
                </c:pt>
                <c:pt idx="4837">
                  <c:v>8.4000317916165717</c:v>
                </c:pt>
                <c:pt idx="4838">
                  <c:v>9.7886694569935919</c:v>
                </c:pt>
                <c:pt idx="4839">
                  <c:v>9.9284509259654801</c:v>
                </c:pt>
                <c:pt idx="4840">
                  <c:v>10.947153873859502</c:v>
                </c:pt>
                <c:pt idx="4841">
                  <c:v>12.216069214276681</c:v>
                </c:pt>
                <c:pt idx="4842">
                  <c:v>10.837566721302181</c:v>
                </c:pt>
                <c:pt idx="4843">
                  <c:v>10.246785141864377</c:v>
                </c:pt>
                <c:pt idx="4844">
                  <c:v>8.2317015375218929</c:v>
                </c:pt>
                <c:pt idx="4845">
                  <c:v>7.4551259207745444</c:v>
                </c:pt>
                <c:pt idx="4846">
                  <c:v>6.8121847962470854</c:v>
                </c:pt>
                <c:pt idx="4847">
                  <c:v>6.5257796379957282</c:v>
                </c:pt>
                <c:pt idx="4848">
                  <c:v>6.2747638831837929</c:v>
                </c:pt>
                <c:pt idx="4849">
                  <c:v>6.4647849044905712</c:v>
                </c:pt>
                <c:pt idx="4850">
                  <c:v>6.3162497248328693</c:v>
                </c:pt>
                <c:pt idx="4851">
                  <c:v>6.6465291879722788</c:v>
                </c:pt>
                <c:pt idx="4852">
                  <c:v>8.3738108254655117</c:v>
                </c:pt>
                <c:pt idx="4853">
                  <c:v>9.477918045660461</c:v>
                </c:pt>
                <c:pt idx="4854">
                  <c:v>11.040231234171452</c:v>
                </c:pt>
                <c:pt idx="4855">
                  <c:v>11.182688881161818</c:v>
                </c:pt>
                <c:pt idx="4856">
                  <c:v>10.111149378797723</c:v>
                </c:pt>
                <c:pt idx="4857">
                  <c:v>9.0360365841310024</c:v>
                </c:pt>
                <c:pt idx="4858">
                  <c:v>7.6425169235588424</c:v>
                </c:pt>
                <c:pt idx="4859">
                  <c:v>6.7041847301314244</c:v>
                </c:pt>
                <c:pt idx="4860">
                  <c:v>6.0759556341570526</c:v>
                </c:pt>
                <c:pt idx="4861">
                  <c:v>6.2222457715678301</c:v>
                </c:pt>
                <c:pt idx="4862">
                  <c:v>6.2150282266625982</c:v>
                </c:pt>
                <c:pt idx="4863">
                  <c:v>6.2052818287284248</c:v>
                </c:pt>
                <c:pt idx="4864">
                  <c:v>6.8066631308242806</c:v>
                </c:pt>
                <c:pt idx="4865">
                  <c:v>6.792674554707026</c:v>
                </c:pt>
                <c:pt idx="4866">
                  <c:v>7.4071031760216535</c:v>
                </c:pt>
                <c:pt idx="4867">
                  <c:v>8.0142501879383659</c:v>
                </c:pt>
                <c:pt idx="4868">
                  <c:v>8.4657897558805093</c:v>
                </c:pt>
                <c:pt idx="4869">
                  <c:v>8.1854810088606289</c:v>
                </c:pt>
                <c:pt idx="4870">
                  <c:v>8.821305948312169</c:v>
                </c:pt>
                <c:pt idx="4871">
                  <c:v>8.6735474482583559</c:v>
                </c:pt>
                <c:pt idx="4872">
                  <c:v>5.5713511252497909</c:v>
                </c:pt>
                <c:pt idx="4873">
                  <c:v>6.9781756878879264</c:v>
                </c:pt>
                <c:pt idx="4874">
                  <c:v>7.3026581663285528</c:v>
                </c:pt>
                <c:pt idx="4875">
                  <c:v>7.6222510701705923</c:v>
                </c:pt>
                <c:pt idx="4876">
                  <c:v>7.9484829554053498</c:v>
                </c:pt>
                <c:pt idx="4877">
                  <c:v>8.4379861213305745</c:v>
                </c:pt>
                <c:pt idx="4878">
                  <c:v>9.0762379503489559</c:v>
                </c:pt>
                <c:pt idx="4879">
                  <c:v>9.8798440286871774</c:v>
                </c:pt>
                <c:pt idx="4880">
                  <c:v>10.36846092997804</c:v>
                </c:pt>
                <c:pt idx="4881">
                  <c:v>10.068137887807959</c:v>
                </c:pt>
                <c:pt idx="4882">
                  <c:v>10.389851253771035</c:v>
                </c:pt>
                <c:pt idx="4883">
                  <c:v>10.39689004489135</c:v>
                </c:pt>
                <c:pt idx="4884">
                  <c:v>10.575585070425966</c:v>
                </c:pt>
                <c:pt idx="4885">
                  <c:v>11.056398060401394</c:v>
                </c:pt>
                <c:pt idx="4886">
                  <c:v>11.214346604121413</c:v>
                </c:pt>
                <c:pt idx="4887">
                  <c:v>10.887669672365654</c:v>
                </c:pt>
                <c:pt idx="4888">
                  <c:v>10.561518753230342</c:v>
                </c:pt>
                <c:pt idx="4889">
                  <c:v>10.085229232305132</c:v>
                </c:pt>
                <c:pt idx="4890">
                  <c:v>8.9821572850217581</c:v>
                </c:pt>
                <c:pt idx="4891">
                  <c:v>9.2687756798288561</c:v>
                </c:pt>
                <c:pt idx="4892">
                  <c:v>9.2459874253978267</c:v>
                </c:pt>
                <c:pt idx="4893">
                  <c:v>7.9808299218585645</c:v>
                </c:pt>
                <c:pt idx="4894">
                  <c:v>8.2847617420661255</c:v>
                </c:pt>
                <c:pt idx="4895">
                  <c:v>8.6005326313903367</c:v>
                </c:pt>
                <c:pt idx="4896">
                  <c:v>7.9544563898265492</c:v>
                </c:pt>
                <c:pt idx="4897">
                  <c:v>8.4160407763115472</c:v>
                </c:pt>
                <c:pt idx="4898">
                  <c:v>9.0326098768996914</c:v>
                </c:pt>
                <c:pt idx="4899">
                  <c:v>9.1883445299496866</c:v>
                </c:pt>
                <c:pt idx="4900">
                  <c:v>9.3440791829996801</c:v>
                </c:pt>
                <c:pt idx="4901">
                  <c:v>9.9783214588002593</c:v>
                </c:pt>
                <c:pt idx="4902">
                  <c:v>10.765931270220538</c:v>
                </c:pt>
                <c:pt idx="4903">
                  <c:v>11.862539274242353</c:v>
                </c:pt>
                <c:pt idx="4904">
                  <c:v>12.491511641162363</c:v>
                </c:pt>
                <c:pt idx="4905">
                  <c:v>11.875684170761547</c:v>
                </c:pt>
                <c:pt idx="4906">
                  <c:v>10.950113120812215</c:v>
                </c:pt>
                <c:pt idx="4907">
                  <c:v>9.8693114281121925</c:v>
                </c:pt>
                <c:pt idx="4908">
                  <c:v>9.2655523244399571</c:v>
                </c:pt>
                <c:pt idx="4909">
                  <c:v>9.4675388455353513</c:v>
                </c:pt>
                <c:pt idx="4910">
                  <c:v>9.3250615243004678</c:v>
                </c:pt>
                <c:pt idx="4911">
                  <c:v>9.3066547418010312</c:v>
                </c:pt>
                <c:pt idx="4912">
                  <c:v>8.8216036744532662</c:v>
                </c:pt>
                <c:pt idx="4913">
                  <c:v>9.3004418871729886</c:v>
                </c:pt>
                <c:pt idx="4914">
                  <c:v>9.628517750686326</c:v>
                </c:pt>
                <c:pt idx="4915">
                  <c:v>9.1699928221878722</c:v>
                </c:pt>
                <c:pt idx="4916">
                  <c:v>8.0710908390640395</c:v>
                </c:pt>
                <c:pt idx="4917">
                  <c:v>8.5540668523174208</c:v>
                </c:pt>
                <c:pt idx="4918">
                  <c:v>9.5105514213667455</c:v>
                </c:pt>
                <c:pt idx="4919">
                  <c:v>9.9797446610369906</c:v>
                </c:pt>
                <c:pt idx="4920">
                  <c:v>10.400392645814666</c:v>
                </c:pt>
                <c:pt idx="4921">
                  <c:v>10.389851253771035</c:v>
                </c:pt>
                <c:pt idx="4922">
                  <c:v>10.704695231158036</c:v>
                </c:pt>
                <c:pt idx="4923">
                  <c:v>11.342061867154202</c:v>
                </c:pt>
                <c:pt idx="4924">
                  <c:v>12.145973137604736</c:v>
                </c:pt>
                <c:pt idx="4925">
                  <c:v>12.162037866441533</c:v>
                </c:pt>
                <c:pt idx="4926">
                  <c:v>12.502277966393319</c:v>
                </c:pt>
                <c:pt idx="4927">
                  <c:v>12.83110027847613</c:v>
                </c:pt>
                <c:pt idx="4928">
                  <c:v>12.997753609201217</c:v>
                </c:pt>
                <c:pt idx="4929">
                  <c:v>12.879245064983987</c:v>
                </c:pt>
                <c:pt idx="4930">
                  <c:v>12.106227098517303</c:v>
                </c:pt>
                <c:pt idx="4931">
                  <c:v>11.31315540434256</c:v>
                </c:pt>
                <c:pt idx="4932">
                  <c:v>10.672594942113939</c:v>
                </c:pt>
                <c:pt idx="4933">
                  <c:v>10.347775078018467</c:v>
                </c:pt>
                <c:pt idx="4934">
                  <c:v>10.185495747639077</c:v>
                </c:pt>
                <c:pt idx="4935">
                  <c:v>9.8731633184179515</c:v>
                </c:pt>
                <c:pt idx="4936">
                  <c:v>9.8849897948244028</c:v>
                </c:pt>
                <c:pt idx="4937">
                  <c:v>11.017280434301801</c:v>
                </c:pt>
                <c:pt idx="4938">
                  <c:v>4.6176682993490976</c:v>
                </c:pt>
                <c:pt idx="4939">
                  <c:v>4.925512852639037</c:v>
                </c:pt>
                <c:pt idx="4940">
                  <c:v>12.454317012688993</c:v>
                </c:pt>
                <c:pt idx="4941">
                  <c:v>11.004304090900538</c:v>
                </c:pt>
                <c:pt idx="4942">
                  <c:v>9.7168401711783616</c:v>
                </c:pt>
                <c:pt idx="4943">
                  <c:v>10.347775078018467</c:v>
                </c:pt>
                <c:pt idx="4944">
                  <c:v>9.6690606117228572</c:v>
                </c:pt>
                <c:pt idx="4945">
                  <c:v>10.768353852556571</c:v>
                </c:pt>
                <c:pt idx="4946">
                  <c:v>11.398139359448376</c:v>
                </c:pt>
                <c:pt idx="4947">
                  <c:v>12.039057051409703</c:v>
                </c:pt>
                <c:pt idx="4948">
                  <c:v>12.205207657420656</c:v>
                </c:pt>
                <c:pt idx="4949">
                  <c:v>11.571170895996206</c:v>
                </c:pt>
                <c:pt idx="4950">
                  <c:v>11.243428287228184</c:v>
                </c:pt>
                <c:pt idx="4951">
                  <c:v>11.54528585709447</c:v>
                </c:pt>
                <c:pt idx="4952">
                  <c:v>12.502277966393319</c:v>
                </c:pt>
                <c:pt idx="4953">
                  <c:v>12.530121525154556</c:v>
                </c:pt>
                <c:pt idx="4954">
                  <c:v>12.239480663781308</c:v>
                </c:pt>
                <c:pt idx="4955">
                  <c:v>11.780543934974871</c:v>
                </c:pt>
                <c:pt idx="4956">
                  <c:v>11.628349713049516</c:v>
                </c:pt>
                <c:pt idx="4957">
                  <c:v>11.628349713049516</c:v>
                </c:pt>
                <c:pt idx="4958">
                  <c:v>11.46905725122692</c:v>
                </c:pt>
                <c:pt idx="4959">
                  <c:v>11.309764789404323</c:v>
                </c:pt>
                <c:pt idx="4960">
                  <c:v>11.143757776327579</c:v>
                </c:pt>
                <c:pt idx="4961">
                  <c:v>10.815509805426876</c:v>
                </c:pt>
                <c:pt idx="4962">
                  <c:v>10.166809797520562</c:v>
                </c:pt>
                <c:pt idx="4963">
                  <c:v>9.8429919269016182</c:v>
                </c:pt>
                <c:pt idx="4964">
                  <c:v>9.6812173533168391</c:v>
                </c:pt>
                <c:pt idx="4965">
                  <c:v>9.5135541960366261</c:v>
                </c:pt>
                <c:pt idx="4966">
                  <c:v>9.9829165965711084</c:v>
                </c:pt>
                <c:pt idx="4967">
                  <c:v>9.5165479937882704</c:v>
                </c:pt>
                <c:pt idx="4968">
                  <c:v>9.5195328681354709</c:v>
                </c:pt>
                <c:pt idx="4969">
                  <c:v>9.5105514213667455</c:v>
                </c:pt>
                <c:pt idx="4970">
                  <c:v>9.8119143533719715</c:v>
                </c:pt>
                <c:pt idx="4971">
                  <c:v>10.125166079694786</c:v>
                </c:pt>
                <c:pt idx="4972">
                  <c:v>11.070822054748122</c:v>
                </c:pt>
                <c:pt idx="4973">
                  <c:v>12.169995548663321</c:v>
                </c:pt>
                <c:pt idx="4974">
                  <c:v>12.473833730068849</c:v>
                </c:pt>
                <c:pt idx="4975">
                  <c:v>12.635883497601593</c:v>
                </c:pt>
                <c:pt idx="4976">
                  <c:v>12.652368062569282</c:v>
                </c:pt>
                <c:pt idx="4977">
                  <c:v>12.039057051409703</c:v>
                </c:pt>
                <c:pt idx="4978">
                  <c:v>11.737075859005534</c:v>
                </c:pt>
                <c:pt idx="4979">
                  <c:v>11.278804619124372</c:v>
                </c:pt>
                <c:pt idx="4980">
                  <c:v>11.133613034998254</c:v>
                </c:pt>
                <c:pt idx="4981">
                  <c:v>10.825364697003934</c:v>
                </c:pt>
                <c:pt idx="4982">
                  <c:v>10.035425094823555</c:v>
                </c:pt>
                <c:pt idx="4983">
                  <c:v>9.7109889193711751</c:v>
                </c:pt>
                <c:pt idx="4984">
                  <c:v>9.5401815296177688</c:v>
                </c:pt>
                <c:pt idx="4985">
                  <c:v>9.0576089672699904</c:v>
                </c:pt>
                <c:pt idx="4986">
                  <c:v>8.7289664661053479</c:v>
                </c:pt>
                <c:pt idx="4987">
                  <c:v>8.3929816791985044</c:v>
                </c:pt>
                <c:pt idx="4988">
                  <c:v>8.5320160364284146</c:v>
                </c:pt>
                <c:pt idx="4989">
                  <c:v>8.0527281042216607</c:v>
                </c:pt>
                <c:pt idx="4990">
                  <c:v>6.9451603447573511</c:v>
                </c:pt>
                <c:pt idx="4991">
                  <c:v>6.1456865634359392</c:v>
                </c:pt>
                <c:pt idx="4992">
                  <c:v>6.2198485826318048</c:v>
                </c:pt>
                <c:pt idx="4993">
                  <c:v>7.1610666524880404</c:v>
                </c:pt>
                <c:pt idx="4994">
                  <c:v>7.7748107282897561</c:v>
                </c:pt>
                <c:pt idx="4995">
                  <c:v>7.9333633587489825</c:v>
                </c:pt>
                <c:pt idx="4996">
                  <c:v>8.870103996887817</c:v>
                </c:pt>
                <c:pt idx="4997">
                  <c:v>9.6592115209676237</c:v>
                </c:pt>
                <c:pt idx="4998">
                  <c:v>10.290144004387766</c:v>
                </c:pt>
                <c:pt idx="4999">
                  <c:v>10.625612152786648</c:v>
                </c:pt>
                <c:pt idx="5000">
                  <c:v>11.258879081092806</c:v>
                </c:pt>
                <c:pt idx="5001">
                  <c:v>10.969815589455047</c:v>
                </c:pt>
                <c:pt idx="5002">
                  <c:v>9.5628101134560914</c:v>
                </c:pt>
                <c:pt idx="5003">
                  <c:v>9.4225955841762268</c:v>
                </c:pt>
                <c:pt idx="5004">
                  <c:v>11.782341965884138</c:v>
                </c:pt>
                <c:pt idx="5005">
                  <c:v>11.951815285338483</c:v>
                </c:pt>
                <c:pt idx="5006">
                  <c:v>12.125605649941459</c:v>
                </c:pt>
                <c:pt idx="5007">
                  <c:v>11.180753261634331</c:v>
                </c:pt>
                <c:pt idx="5008">
                  <c:v>10.557974352569435</c:v>
                </c:pt>
                <c:pt idx="5009">
                  <c:v>10.259895963846086</c:v>
                </c:pt>
                <c:pt idx="5010">
                  <c:v>10.296561951863561</c:v>
                </c:pt>
                <c:pt idx="5011">
                  <c:v>10.636781598425943</c:v>
                </c:pt>
                <c:pt idx="5012">
                  <c:v>11.116506891893376</c:v>
                </c:pt>
                <c:pt idx="5013">
                  <c:v>12.54577206370824</c:v>
                </c:pt>
                <c:pt idx="5014">
                  <c:v>13.32734601538966</c:v>
                </c:pt>
                <c:pt idx="5015">
                  <c:v>13.318975874451278</c:v>
                </c:pt>
                <c:pt idx="5016">
                  <c:v>14.107317941694006</c:v>
                </c:pt>
                <c:pt idx="5017">
                  <c:v>15.519098199272706</c:v>
                </c:pt>
                <c:pt idx="5018">
                  <c:v>16.469247068615932</c:v>
                </c:pt>
                <c:pt idx="5019">
                  <c:v>16.632907768394983</c:v>
                </c:pt>
                <c:pt idx="5020">
                  <c:v>16.321276340425783</c:v>
                </c:pt>
                <c:pt idx="5021">
                  <c:v>16.801974177747915</c:v>
                </c:pt>
                <c:pt idx="5022">
                  <c:v>17.441516026067148</c:v>
                </c:pt>
                <c:pt idx="5023">
                  <c:v>18.39865945465732</c:v>
                </c:pt>
                <c:pt idx="5024">
                  <c:v>19.362434706633678</c:v>
                </c:pt>
                <c:pt idx="5025">
                  <c:v>19.068650457410506</c:v>
                </c:pt>
                <c:pt idx="5026">
                  <c:v>18.449987315139964</c:v>
                </c:pt>
                <c:pt idx="5027">
                  <c:v>18.148405521447774</c:v>
                </c:pt>
                <c:pt idx="5028">
                  <c:v>18.000048185953361</c:v>
                </c:pt>
                <c:pt idx="5029">
                  <c:v>16.874833204153191</c:v>
                </c:pt>
                <c:pt idx="5030">
                  <c:v>15.91000630346131</c:v>
                </c:pt>
                <c:pt idx="5031">
                  <c:v>15.432706114357471</c:v>
                </c:pt>
                <c:pt idx="5032">
                  <c:v>15.442064347196787</c:v>
                </c:pt>
                <c:pt idx="5033">
                  <c:v>15.938783585374507</c:v>
                </c:pt>
                <c:pt idx="5034">
                  <c:v>16.272048040906075</c:v>
                </c:pt>
                <c:pt idx="5035">
                  <c:v>16.920134829066555</c:v>
                </c:pt>
                <c:pt idx="5036">
                  <c:v>17.404109671578208</c:v>
                </c:pt>
                <c:pt idx="5037">
                  <c:v>17.234312148372297</c:v>
                </c:pt>
                <c:pt idx="5038">
                  <c:v>16.910167571921999</c:v>
                </c:pt>
                <c:pt idx="5039">
                  <c:v>16.262402565678855</c:v>
                </c:pt>
                <c:pt idx="5040">
                  <c:v>6.3125108177822833</c:v>
                </c:pt>
                <c:pt idx="5041">
                  <c:v>4.8639439419810495</c:v>
                </c:pt>
                <c:pt idx="5042">
                  <c:v>12.773658474552812</c:v>
                </c:pt>
                <c:pt idx="5043">
                  <c:v>13.575980481038879</c:v>
                </c:pt>
                <c:pt idx="5044">
                  <c:v>14.059229684595072</c:v>
                </c:pt>
                <c:pt idx="5045">
                  <c:v>13.731682860144273</c:v>
                </c:pt>
                <c:pt idx="5046">
                  <c:v>13.23706144267746</c:v>
                </c:pt>
                <c:pt idx="5047">
                  <c:v>14.172766699019316</c:v>
                </c:pt>
                <c:pt idx="5048">
                  <c:v>15.610661258614419</c:v>
                </c:pt>
                <c:pt idx="5049">
                  <c:v>14.676749213366264</c:v>
                </c:pt>
                <c:pt idx="5050">
                  <c:v>13.723618932963122</c:v>
                </c:pt>
                <c:pt idx="5051">
                  <c:v>13.404465004289563</c:v>
                </c:pt>
                <c:pt idx="5052">
                  <c:v>13.23706144267746</c:v>
                </c:pt>
                <c:pt idx="5053">
                  <c:v>12.747217357005701</c:v>
                </c:pt>
                <c:pt idx="5054">
                  <c:v>12.269196706117986</c:v>
                </c:pt>
                <c:pt idx="5055">
                  <c:v>11.78409815424078</c:v>
                </c:pt>
                <c:pt idx="5056">
                  <c:v>11.791176055230274</c:v>
                </c:pt>
                <c:pt idx="5057">
                  <c:v>11.805211323794605</c:v>
                </c:pt>
                <c:pt idx="5058">
                  <c:v>11.339936637103063</c:v>
                </c:pt>
                <c:pt idx="5059">
                  <c:v>5.3365241143597242</c:v>
                </c:pt>
                <c:pt idx="5060">
                  <c:v>4.1506298667242305</c:v>
                </c:pt>
                <c:pt idx="5061">
                  <c:v>3.0363976085535032</c:v>
                </c:pt>
                <c:pt idx="5062">
                  <c:v>2.7413637696023732</c:v>
                </c:pt>
                <c:pt idx="5063">
                  <c:v>1.5550598850123625</c:v>
                </c:pt>
                <c:pt idx="5064">
                  <c:v>2.1198682578388013</c:v>
                </c:pt>
                <c:pt idx="5065">
                  <c:v>1.4776538557917112</c:v>
                </c:pt>
                <c:pt idx="5066">
                  <c:v>5.7293413580469803</c:v>
                </c:pt>
                <c:pt idx="5067">
                  <c:v>6.8475164950318046</c:v>
                </c:pt>
                <c:pt idx="5068">
                  <c:v>7.3163742801417095</c:v>
                </c:pt>
                <c:pt idx="5069">
                  <c:v>9.8368506304066532</c:v>
                </c:pt>
                <c:pt idx="5070">
                  <c:v>12.216733847440523</c:v>
                </c:pt>
                <c:pt idx="5071">
                  <c:v>13.189149899708935</c:v>
                </c:pt>
                <c:pt idx="5072">
                  <c:v>13.201284027212216</c:v>
                </c:pt>
                <c:pt idx="5073">
                  <c:v>13.527611539833149</c:v>
                </c:pt>
                <c:pt idx="5074">
                  <c:v>14.013522129367415</c:v>
                </c:pt>
                <c:pt idx="5075">
                  <c:v>14.491255838323122</c:v>
                </c:pt>
                <c:pt idx="5076">
                  <c:v>14.805278188549499</c:v>
                </c:pt>
                <c:pt idx="5077">
                  <c:v>14.964474728211322</c:v>
                </c:pt>
                <c:pt idx="5078">
                  <c:v>15.128234116930731</c:v>
                </c:pt>
                <c:pt idx="5079">
                  <c:v>15.45600104536941</c:v>
                </c:pt>
                <c:pt idx="5080">
                  <c:v>15.948266798406577</c:v>
                </c:pt>
                <c:pt idx="5081">
                  <c:v>15.802767434694237</c:v>
                </c:pt>
                <c:pt idx="5082">
                  <c:v>15.332872072702735</c:v>
                </c:pt>
                <c:pt idx="5083">
                  <c:v>14.055132733310842</c:v>
                </c:pt>
                <c:pt idx="5084">
                  <c:v>12.291041338095518</c:v>
                </c:pt>
                <c:pt idx="5085">
                  <c:v>10.682166391181209</c:v>
                </c:pt>
                <c:pt idx="5086">
                  <c:v>10.020251731498428</c:v>
                </c:pt>
                <c:pt idx="5087">
                  <c:v>11.289214810047692</c:v>
                </c:pt>
                <c:pt idx="5088">
                  <c:v>9.7109889193711751</c:v>
                </c:pt>
                <c:pt idx="5089">
                  <c:v>8.737102169744233</c:v>
                </c:pt>
                <c:pt idx="5090">
                  <c:v>8.8765146599422948</c:v>
                </c:pt>
                <c:pt idx="5091">
                  <c:v>9.6598468383228067</c:v>
                </c:pt>
                <c:pt idx="5092">
                  <c:v>11.08860517892999</c:v>
                </c:pt>
                <c:pt idx="5093">
                  <c:v>12.046698467064543</c:v>
                </c:pt>
                <c:pt idx="5094">
                  <c:v>12.855386977355147</c:v>
                </c:pt>
                <c:pt idx="5095">
                  <c:v>14.451458959461389</c:v>
                </c:pt>
                <c:pt idx="5096">
                  <c:v>16.223264708140313</c:v>
                </c:pt>
                <c:pt idx="5097">
                  <c:v>17.188024074140944</c:v>
                </c:pt>
                <c:pt idx="5098">
                  <c:v>17.516902661709267</c:v>
                </c:pt>
                <c:pt idx="5099">
                  <c:v>17.362878338662977</c:v>
                </c:pt>
                <c:pt idx="5100">
                  <c:v>16.735722764643231</c:v>
                </c:pt>
                <c:pt idx="5101">
                  <c:v>15.620007913667019</c:v>
                </c:pt>
                <c:pt idx="5102">
                  <c:v>14.189743415151158</c:v>
                </c:pt>
                <c:pt idx="5103">
                  <c:v>13.392566818794352</c:v>
                </c:pt>
                <c:pt idx="5104">
                  <c:v>13.073696180251627</c:v>
                </c:pt>
                <c:pt idx="5105">
                  <c:v>12.443330854810529</c:v>
                </c:pt>
                <c:pt idx="5106">
                  <c:v>11.655963358029441</c:v>
                </c:pt>
                <c:pt idx="5107">
                  <c:v>10.375554376314398</c:v>
                </c:pt>
                <c:pt idx="5108">
                  <c:v>9.2306055212979121</c:v>
                </c:pt>
                <c:pt idx="5109">
                  <c:v>8.260532960485456</c:v>
                </c:pt>
                <c:pt idx="5110">
                  <c:v>7.6108433568293012</c:v>
                </c:pt>
                <c:pt idx="5111">
                  <c:v>6.646780690993916</c:v>
                </c:pt>
                <c:pt idx="5112">
                  <c:v>9.9765631281038818</c:v>
                </c:pt>
                <c:pt idx="5113">
                  <c:v>8.8680561138701162</c:v>
                </c:pt>
                <c:pt idx="5114">
                  <c:v>9.0206309377774563</c:v>
                </c:pt>
                <c:pt idx="5115">
                  <c:v>9.1877014339705632</c:v>
                </c:pt>
                <c:pt idx="5116">
                  <c:v>9.9797446610369906</c:v>
                </c:pt>
                <c:pt idx="5117">
                  <c:v>11.398139359448376</c:v>
                </c:pt>
                <c:pt idx="5118">
                  <c:v>12.510293446352488</c:v>
                </c:pt>
                <c:pt idx="5119">
                  <c:v>13.640385457763186</c:v>
                </c:pt>
                <c:pt idx="5120">
                  <c:v>13.833263217945763</c:v>
                </c:pt>
                <c:pt idx="5121">
                  <c:v>13.858444178565861</c:v>
                </c:pt>
                <c:pt idx="5122">
                  <c:v>14.017736640388458</c:v>
                </c:pt>
                <c:pt idx="5123">
                  <c:v>14.013522129367415</c:v>
                </c:pt>
                <c:pt idx="5124">
                  <c:v>13.695032990063609</c:v>
                </c:pt>
                <c:pt idx="5125">
                  <c:v>13.703258658781127</c:v>
                </c:pt>
                <c:pt idx="5126">
                  <c:v>13.870872776608433</c:v>
                </c:pt>
                <c:pt idx="5127">
                  <c:v>13.715509446629655</c:v>
                </c:pt>
                <c:pt idx="5128">
                  <c:v>13.388578211714586</c:v>
                </c:pt>
                <c:pt idx="5129">
                  <c:v>12.898810141804097</c:v>
                </c:pt>
                <c:pt idx="5130">
                  <c:v>12.572721313491986</c:v>
                </c:pt>
                <c:pt idx="5131">
                  <c:v>12.239480663781308</c:v>
                </c:pt>
                <c:pt idx="5132">
                  <c:v>12.091604790630596</c:v>
                </c:pt>
                <c:pt idx="5133">
                  <c:v>12.584104483985094</c:v>
                </c:pt>
                <c:pt idx="5134">
                  <c:v>11.479342987538015</c:v>
                </c:pt>
                <c:pt idx="5135">
                  <c:v>10.197773885604562</c:v>
                </c:pt>
                <c:pt idx="5136">
                  <c:v>9.7798744744349815</c:v>
                </c:pt>
                <c:pt idx="5137">
                  <c:v>10.253094207068933</c:v>
                </c:pt>
                <c:pt idx="5138">
                  <c:v>10.410834117946916</c:v>
                </c:pt>
                <c:pt idx="5139">
                  <c:v>9.9442068572662059</c:v>
                </c:pt>
                <c:pt idx="5140">
                  <c:v>9.4737977696725419</c:v>
                </c:pt>
                <c:pt idx="5141">
                  <c:v>9.6221345635569975</c:v>
                </c:pt>
                <c:pt idx="5142">
                  <c:v>10.400392645814666</c:v>
                </c:pt>
                <c:pt idx="5143">
                  <c:v>11.342061867154202</c:v>
                </c:pt>
                <c:pt idx="5144">
                  <c:v>11.664961011030528</c:v>
                </c:pt>
                <c:pt idx="5145">
                  <c:v>11.676631242826934</c:v>
                </c:pt>
                <c:pt idx="5146">
                  <c:v>11.218021084933655</c:v>
                </c:pt>
                <c:pt idx="5147">
                  <c:v>10.270019303108276</c:v>
                </c:pt>
                <c:pt idx="5148">
                  <c:v>10.108706798081275</c:v>
                </c:pt>
                <c:pt idx="5149">
                  <c:v>10.115320975512372</c:v>
                </c:pt>
                <c:pt idx="5150">
                  <c:v>10.441577519685248</c:v>
                </c:pt>
                <c:pt idx="5151">
                  <c:v>10.599783239680479</c:v>
                </c:pt>
                <c:pt idx="5152">
                  <c:v>11.106121679491384</c:v>
                </c:pt>
                <c:pt idx="5153">
                  <c:v>11.744427608941741</c:v>
                </c:pt>
                <c:pt idx="5154">
                  <c:v>10.606601903931127</c:v>
                </c:pt>
                <c:pt idx="5155">
                  <c:v>10.582552429241336</c:v>
                </c:pt>
                <c:pt idx="5156">
                  <c:v>10.098708101904375</c:v>
                </c:pt>
                <c:pt idx="5157">
                  <c:v>9.3128286441064478</c:v>
                </c:pt>
                <c:pt idx="5158">
                  <c:v>9.3401419751035313</c:v>
                </c:pt>
                <c:pt idx="5159">
                  <c:v>9.3035532142227595</c:v>
                </c:pt>
                <c:pt idx="5160">
                  <c:v>12.506291797172524</c:v>
                </c:pt>
                <c:pt idx="5161">
                  <c:v>13.284986465697747</c:v>
                </c:pt>
                <c:pt idx="5162">
                  <c:v>14.40135816382015</c:v>
                </c:pt>
                <c:pt idx="5163">
                  <c:v>15.365638605088698</c:v>
                </c:pt>
                <c:pt idx="5164">
                  <c:v>15.697364423460435</c:v>
                </c:pt>
                <c:pt idx="5165">
                  <c:v>16.173042133262264</c:v>
                </c:pt>
                <c:pt idx="5166">
                  <c:v>16.807279079664706</c:v>
                </c:pt>
                <c:pt idx="5167">
                  <c:v>16.812568122359277</c:v>
                </c:pt>
                <c:pt idx="5168">
                  <c:v>15.538805186859825</c:v>
                </c:pt>
                <c:pt idx="5169">
                  <c:v>15.226476790061231</c:v>
                </c:pt>
                <c:pt idx="5170">
                  <c:v>16.505682044999205</c:v>
                </c:pt>
                <c:pt idx="5171">
                  <c:v>17.791917145660982</c:v>
                </c:pt>
                <c:pt idx="5172">
                  <c:v>18.28534793176739</c:v>
                </c:pt>
                <c:pt idx="5173">
                  <c:v>17.331329778805614</c:v>
                </c:pt>
                <c:pt idx="5174">
                  <c:v>16.078850505844077</c:v>
                </c:pt>
                <c:pt idx="5175">
                  <c:v>16.252702130182268</c:v>
                </c:pt>
                <c:pt idx="5176">
                  <c:v>16.098171421228251</c:v>
                </c:pt>
                <c:pt idx="5177">
                  <c:v>15.47439862713617</c:v>
                </c:pt>
                <c:pt idx="5178">
                  <c:v>16.905162806310969</c:v>
                </c:pt>
                <c:pt idx="5179">
                  <c:v>17.049403214995124</c:v>
                </c:pt>
                <c:pt idx="5180">
                  <c:v>17.692049779765703</c:v>
                </c:pt>
                <c:pt idx="5181">
                  <c:v>17.686764082845411</c:v>
                </c:pt>
                <c:pt idx="5182">
                  <c:v>16.890062998032551</c:v>
                </c:pt>
                <c:pt idx="5183">
                  <c:v>15.769953720437016</c:v>
                </c:pt>
                <c:pt idx="5184">
                  <c:v>12.724129182855147</c:v>
                </c:pt>
                <c:pt idx="5185">
                  <c:v>12.708512246900701</c:v>
                </c:pt>
                <c:pt idx="5186">
                  <c:v>13.331512420960895</c:v>
                </c:pt>
                <c:pt idx="5187">
                  <c:v>14.433431123912209</c:v>
                </c:pt>
                <c:pt idx="5188">
                  <c:v>15.226476790061231</c:v>
                </c:pt>
                <c:pt idx="5189">
                  <c:v>15.231252589016753</c:v>
                </c:pt>
                <c:pt idx="5190">
                  <c:v>14.91859723298005</c:v>
                </c:pt>
                <c:pt idx="5191">
                  <c:v>14.755275945609982</c:v>
                </c:pt>
                <c:pt idx="5192">
                  <c:v>14.437958183338798</c:v>
                </c:pt>
                <c:pt idx="5193">
                  <c:v>14.120640421067616</c:v>
                </c:pt>
                <c:pt idx="5194">
                  <c:v>13.80763786456664</c:v>
                </c:pt>
                <c:pt idx="5195">
                  <c:v>13.335666481608644</c:v>
                </c:pt>
                <c:pt idx="5196">
                  <c:v>12.54187681008432</c:v>
                </c:pt>
                <c:pt idx="5197">
                  <c:v>12.061844571345571</c:v>
                </c:pt>
                <c:pt idx="5198">
                  <c:v>11.574824271844562</c:v>
                </c:pt>
                <c:pt idx="5199">
                  <c:v>11.250588545342044</c:v>
                </c:pt>
                <c:pt idx="5200">
                  <c:v>11.412661705640094</c:v>
                </c:pt>
                <c:pt idx="5201">
                  <c:v>11.574824271844562</c:v>
                </c:pt>
                <c:pt idx="5202">
                  <c:v>11.733383508445174</c:v>
                </c:pt>
                <c:pt idx="5203">
                  <c:v>11.563831115169846</c:v>
                </c:pt>
                <c:pt idx="5204">
                  <c:v>12.212903258694947</c:v>
                </c:pt>
                <c:pt idx="5205">
                  <c:v>11.271813335645401</c:v>
                </c:pt>
                <c:pt idx="5206">
                  <c:v>9.9955095115422452</c:v>
                </c:pt>
                <c:pt idx="5207">
                  <c:v>9.3490806221856424</c:v>
                </c:pt>
                <c:pt idx="5208">
                  <c:v>5.3893124721078216</c:v>
                </c:pt>
                <c:pt idx="5209">
                  <c:v>6.6594879372256388</c:v>
                </c:pt>
                <c:pt idx="5210">
                  <c:v>7.7620236252509933</c:v>
                </c:pt>
                <c:pt idx="5211">
                  <c:v>9.0235269928966311</c:v>
                </c:pt>
                <c:pt idx="5212">
                  <c:v>9.9701710364908731</c:v>
                </c:pt>
                <c:pt idx="5213">
                  <c:v>10.923216886138027</c:v>
                </c:pt>
                <c:pt idx="5214">
                  <c:v>11.876860866790336</c:v>
                </c:pt>
                <c:pt idx="5215">
                  <c:v>13.005948924843969</c:v>
                </c:pt>
                <c:pt idx="5216">
                  <c:v>13.17280393975898</c:v>
                </c:pt>
                <c:pt idx="5217">
                  <c:v>13.490220902162809</c:v>
                </c:pt>
                <c:pt idx="5218">
                  <c:v>13.486004896525252</c:v>
                </c:pt>
                <c:pt idx="5219">
                  <c:v>13.653182350218373</c:v>
                </c:pt>
                <c:pt idx="5220">
                  <c:v>13.975037235523102</c:v>
                </c:pt>
                <c:pt idx="5221">
                  <c:v>14.133844476835865</c:v>
                </c:pt>
                <c:pt idx="5222">
                  <c:v>14.297076277763288</c:v>
                </c:pt>
                <c:pt idx="5223">
                  <c:v>14.14258242257946</c:v>
                </c:pt>
                <c:pt idx="5224">
                  <c:v>13.511115018459884</c:v>
                </c:pt>
                <c:pt idx="5225">
                  <c:v>13.511115018459884</c:v>
                </c:pt>
                <c:pt idx="5226">
                  <c:v>13.502794262331996</c:v>
                </c:pt>
                <c:pt idx="5227">
                  <c:v>13.335666481608644</c:v>
                </c:pt>
                <c:pt idx="5228">
                  <c:v>12.867368649986959</c:v>
                </c:pt>
                <c:pt idx="5229">
                  <c:v>11.903136090143656</c:v>
                </c:pt>
                <c:pt idx="5230">
                  <c:v>11.416265035243953</c:v>
                </c:pt>
                <c:pt idx="5231">
                  <c:v>11.08860517892999</c:v>
                </c:pt>
                <c:pt idx="5232">
                  <c:v>9.9986343157206701</c:v>
                </c:pt>
                <c:pt idx="5233">
                  <c:v>10.775211564552944</c:v>
                </c:pt>
                <c:pt idx="5234">
                  <c:v>11.567506532534777</c:v>
                </c:pt>
                <c:pt idx="5235">
                  <c:v>12.046698467064543</c:v>
                </c:pt>
                <c:pt idx="5236">
                  <c:v>12.51826049411298</c:v>
                </c:pt>
                <c:pt idx="5237">
                  <c:v>12.835178481305711</c:v>
                </c:pt>
                <c:pt idx="5238">
                  <c:v>13.152096468498447</c:v>
                </c:pt>
                <c:pt idx="5239">
                  <c:v>13.477535111051887</c:v>
                </c:pt>
                <c:pt idx="5240">
                  <c:v>13.979363471590773</c:v>
                </c:pt>
                <c:pt idx="5241">
                  <c:v>14.305886490133997</c:v>
                </c:pt>
                <c:pt idx="5242">
                  <c:v>14.464840784468818</c:v>
                </c:pt>
                <c:pt idx="5243">
                  <c:v>13.498615511584815</c:v>
                </c:pt>
                <c:pt idx="5244">
                  <c:v>12.696678496153233</c:v>
                </c:pt>
                <c:pt idx="5245">
                  <c:v>12.39843495811613</c:v>
                </c:pt>
                <c:pt idx="5246">
                  <c:v>12.261831863196488</c:v>
                </c:pt>
                <c:pt idx="5247">
                  <c:v>12.898810141804097</c:v>
                </c:pt>
                <c:pt idx="5248">
                  <c:v>12.731869684548846</c:v>
                </c:pt>
                <c:pt idx="5249">
                  <c:v>12.724129182855147</c:v>
                </c:pt>
                <c:pt idx="5250">
                  <c:v>12.394622797316829</c:v>
                </c:pt>
                <c:pt idx="5251">
                  <c:v>11.910543098457188</c:v>
                </c:pt>
                <c:pt idx="5252">
                  <c:v>11.268302165335994</c:v>
                </c:pt>
                <c:pt idx="5253">
                  <c:v>10.944030192856511</c:v>
                </c:pt>
                <c:pt idx="5254">
                  <c:v>10.468202793167096</c:v>
                </c:pt>
                <c:pt idx="5255">
                  <c:v>10.771787888103418</c:v>
                </c:pt>
                <c:pt idx="5256">
                  <c:v>10.214902605173396</c:v>
                </c:pt>
                <c:pt idx="5257">
                  <c:v>10.507135713048267</c:v>
                </c:pt>
                <c:pt idx="5258">
                  <c:v>11.283238892010907</c:v>
                </c:pt>
                <c:pt idx="5259">
                  <c:v>11.596662194566765</c:v>
                </c:pt>
                <c:pt idx="5260">
                  <c:v>11.910085497122623</c:v>
                </c:pt>
                <c:pt idx="5261">
                  <c:v>12.062491745470458</c:v>
                </c:pt>
                <c:pt idx="5262">
                  <c:v>11.884372363375739</c:v>
                </c:pt>
                <c:pt idx="5263">
                  <c:v>11.082109058831671</c:v>
                </c:pt>
                <c:pt idx="5264">
                  <c:v>11.54176025190519</c:v>
                </c:pt>
                <c:pt idx="5265">
                  <c:v>10.913789095562784</c:v>
                </c:pt>
                <c:pt idx="5266">
                  <c:v>10.091530821533098</c:v>
                </c:pt>
                <c:pt idx="5267">
                  <c:v>9.8884392729984114</c:v>
                </c:pt>
                <c:pt idx="5268">
                  <c:v>11.138176032257913</c:v>
                </c:pt>
                <c:pt idx="5269">
                  <c:v>12.515055954888615</c:v>
                </c:pt>
                <c:pt idx="5270">
                  <c:v>13.716697437048357</c:v>
                </c:pt>
                <c:pt idx="5271">
                  <c:v>13.751110864013416</c:v>
                </c:pt>
                <c:pt idx="5272">
                  <c:v>13.436544297563675</c:v>
                </c:pt>
                <c:pt idx="5273">
                  <c:v>13.568303392952625</c:v>
                </c:pt>
                <c:pt idx="5274">
                  <c:v>13.988916520492385</c:v>
                </c:pt>
                <c:pt idx="5275">
                  <c:v>14.386044024860404</c:v>
                </c:pt>
                <c:pt idx="5276">
                  <c:v>13.492063408403563</c:v>
                </c:pt>
                <c:pt idx="5277">
                  <c:v>10.351959863920213</c:v>
                </c:pt>
                <c:pt idx="5278">
                  <c:v>10.262750161342478</c:v>
                </c:pt>
                <c:pt idx="5279">
                  <c:v>9.5317991370586093</c:v>
                </c:pt>
                <c:pt idx="5280">
                  <c:v>9.4258735727073102</c:v>
                </c:pt>
                <c:pt idx="5281">
                  <c:v>10.218430662436401</c:v>
                </c:pt>
                <c:pt idx="5282">
                  <c:v>11.515013494092802</c:v>
                </c:pt>
                <c:pt idx="5283">
                  <c:v>12.644151219390464</c:v>
                </c:pt>
                <c:pt idx="5284">
                  <c:v>14.084844797582345</c:v>
                </c:pt>
                <c:pt idx="5285">
                  <c:v>15.053604391654847</c:v>
                </c:pt>
                <c:pt idx="5286">
                  <c:v>14.759888751778133</c:v>
                </c:pt>
                <c:pt idx="5287">
                  <c:v>14.451458959461389</c:v>
                </c:pt>
                <c:pt idx="5288">
                  <c:v>14.47369694549773</c:v>
                </c:pt>
                <c:pt idx="5289">
                  <c:v>14.977980394481699</c:v>
                </c:pt>
                <c:pt idx="5290">
                  <c:v>16.102967246407491</c:v>
                </c:pt>
                <c:pt idx="5291">
                  <c:v>17.219014481307024</c:v>
                </c:pt>
                <c:pt idx="5292">
                  <c:v>18.510927863066538</c:v>
                </c:pt>
                <c:pt idx="5293">
                  <c:v>19.491204790006801</c:v>
                </c:pt>
                <c:pt idx="5294">
                  <c:v>9.82833962768634</c:v>
                </c:pt>
                <c:pt idx="5295">
                  <c:v>10.164807836875665</c:v>
                </c:pt>
                <c:pt idx="5296">
                  <c:v>9.82598090897981</c:v>
                </c:pt>
                <c:pt idx="5297">
                  <c:v>9.5718607130579194</c:v>
                </c:pt>
                <c:pt idx="5298">
                  <c:v>9.2330337851620623</c:v>
                </c:pt>
                <c:pt idx="5299">
                  <c:v>11.2</c:v>
                </c:pt>
                <c:pt idx="5300">
                  <c:v>11.199529836310393</c:v>
                </c:pt>
                <c:pt idx="5301">
                  <c:v>9.6047816427234167</c:v>
                </c:pt>
                <c:pt idx="5302">
                  <c:v>9.2388851991910954</c:v>
                </c:pt>
                <c:pt idx="5303">
                  <c:v>8.1356602194651071</c:v>
                </c:pt>
                <c:pt idx="5304">
                  <c:v>4.8639439419810495</c:v>
                </c:pt>
                <c:pt idx="5305">
                  <c:v>12.113475524884626</c:v>
                </c:pt>
                <c:pt idx="5306">
                  <c:v>13.535788420411707</c:v>
                </c:pt>
                <c:pt idx="5307">
                  <c:v>15.128234116930731</c:v>
                </c:pt>
                <c:pt idx="5308">
                  <c:v>16.720679813449756</c:v>
                </c:pt>
                <c:pt idx="5309">
                  <c:v>17.198413522405463</c:v>
                </c:pt>
                <c:pt idx="5310">
                  <c:v>16.874833204153191</c:v>
                </c:pt>
                <c:pt idx="5311">
                  <c:v>15.91000630346131</c:v>
                </c:pt>
                <c:pt idx="5312">
                  <c:v>15.769953720437016</c:v>
                </c:pt>
                <c:pt idx="5313">
                  <c:v>16.59110780641404</c:v>
                </c:pt>
                <c:pt idx="5314">
                  <c:v>16.596004291025174</c:v>
                </c:pt>
                <c:pt idx="5315">
                  <c:v>16.431577923660058</c:v>
                </c:pt>
                <c:pt idx="5316">
                  <c:v>16.75063768916802</c:v>
                </c:pt>
                <c:pt idx="5317">
                  <c:v>16.441263088621277</c:v>
                </c:pt>
                <c:pt idx="5318">
                  <c:v>16.136161342546615</c:v>
                </c:pt>
                <c:pt idx="5319">
                  <c:v>6.1568910657987965</c:v>
                </c:pt>
                <c:pt idx="5320">
                  <c:v>15.656869421480875</c:v>
                </c:pt>
                <c:pt idx="5321">
                  <c:v>15.013437237854761</c:v>
                </c:pt>
                <c:pt idx="5322">
                  <c:v>14.521503754647025</c:v>
                </c:pt>
                <c:pt idx="5323">
                  <c:v>14.349178734422519</c:v>
                </c:pt>
                <c:pt idx="5324">
                  <c:v>15.446723256234534</c:v>
                </c:pt>
                <c:pt idx="5325">
                  <c:v>16.069106366495923</c:v>
                </c:pt>
                <c:pt idx="5326">
                  <c:v>16.854320702324724</c:v>
                </c:pt>
                <c:pt idx="5327">
                  <c:v>16.838778727143428</c:v>
                </c:pt>
                <c:pt idx="5328">
                  <c:v>15.082003758962156</c:v>
                </c:pt>
                <c:pt idx="5329">
                  <c:v>15.082003758962156</c:v>
                </c:pt>
                <c:pt idx="5330">
                  <c:v>15.4090710993671</c:v>
                </c:pt>
                <c:pt idx="5331">
                  <c:v>15.885640308625877</c:v>
                </c:pt>
                <c:pt idx="5332">
                  <c:v>15.885640308625877</c:v>
                </c:pt>
                <c:pt idx="5333">
                  <c:v>15.399519627571884</c:v>
                </c:pt>
                <c:pt idx="5334">
                  <c:v>15.231252589016753</c:v>
                </c:pt>
                <c:pt idx="5335">
                  <c:v>14.932501890108325</c:v>
                </c:pt>
                <c:pt idx="5336">
                  <c:v>14.805278188549499</c:v>
                </c:pt>
                <c:pt idx="5337">
                  <c:v>15.278243621458614</c:v>
                </c:pt>
                <c:pt idx="5338">
                  <c:v>15.905161478568935</c:v>
                </c:pt>
                <c:pt idx="5339">
                  <c:v>16.078850505844077</c:v>
                </c:pt>
                <c:pt idx="5340">
                  <c:v>16.093361913219695</c:v>
                </c:pt>
                <c:pt idx="5341">
                  <c:v>16.272048040906075</c:v>
                </c:pt>
                <c:pt idx="5342">
                  <c:v>17.084768209714387</c:v>
                </c:pt>
                <c:pt idx="5343">
                  <c:v>17.733801079432418</c:v>
                </c:pt>
                <c:pt idx="5344">
                  <c:v>6.7725801723786763</c:v>
                </c:pt>
                <c:pt idx="5345">
                  <c:v>6.5878734404047119</c:v>
                </c:pt>
                <c:pt idx="5346">
                  <c:v>6.5263045297467235</c:v>
                </c:pt>
                <c:pt idx="5347">
                  <c:v>8.894206857266207</c:v>
                </c:pt>
                <c:pt idx="5348">
                  <c:v>9.5505576489372999</c:v>
                </c:pt>
                <c:pt idx="5349">
                  <c:v>6.464735619088736</c:v>
                </c:pt>
                <c:pt idx="5350">
                  <c:v>14.051024322008095</c:v>
                </c:pt>
                <c:pt idx="5351">
                  <c:v>12.777393393918945</c:v>
                </c:pt>
                <c:pt idx="5352">
                  <c:v>7.1681607820168249</c:v>
                </c:pt>
                <c:pt idx="5353">
                  <c:v>8.580892705834728</c:v>
                </c:pt>
                <c:pt idx="5354">
                  <c:v>9.525476058291888</c:v>
                </c:pt>
                <c:pt idx="5355">
                  <c:v>9.8429919269016182</c:v>
                </c:pt>
                <c:pt idx="5356">
                  <c:v>10.478023664121077</c:v>
                </c:pt>
                <c:pt idx="5357">
                  <c:v>11.748087138559995</c:v>
                </c:pt>
                <c:pt idx="5358">
                  <c:v>11.751735857144427</c:v>
                </c:pt>
                <c:pt idx="5359">
                  <c:v>11.589329204255129</c:v>
                </c:pt>
                <c:pt idx="5360">
                  <c:v>11.921572075111664</c:v>
                </c:pt>
                <c:pt idx="5361">
                  <c:v>12.2655195603399</c:v>
                </c:pt>
                <c:pt idx="5362">
                  <c:v>12.751026868299606</c:v>
                </c:pt>
                <c:pt idx="5363">
                  <c:v>13.392566818794352</c:v>
                </c:pt>
                <c:pt idx="5364">
                  <c:v>13.719569916842378</c:v>
                </c:pt>
                <c:pt idx="5365">
                  <c:v>14.051024322008095</c:v>
                </c:pt>
                <c:pt idx="5366">
                  <c:v>13.73970173721791</c:v>
                </c:pt>
                <c:pt idx="5367">
                  <c:v>4.9870817632970246</c:v>
                </c:pt>
                <c:pt idx="5368">
                  <c:v>12.142062000332107</c:v>
                </c:pt>
                <c:pt idx="5369">
                  <c:v>11.808695360921758</c:v>
                </c:pt>
                <c:pt idx="5370">
                  <c:v>11.801717430820867</c:v>
                </c:pt>
                <c:pt idx="5371">
                  <c:v>11.492921770686719</c:v>
                </c:pt>
                <c:pt idx="5372">
                  <c:v>10.369442379008774</c:v>
                </c:pt>
                <c:pt idx="5373">
                  <c:v>9.8761326330009584</c:v>
                </c:pt>
                <c:pt idx="5374">
                  <c:v>8.9096035299383338</c:v>
                </c:pt>
                <c:pt idx="5375">
                  <c:v>8.0941325412976859</c:v>
                </c:pt>
                <c:pt idx="5376">
                  <c:v>11.151703862046457</c:v>
                </c:pt>
                <c:pt idx="5377">
                  <c:v>11.945167520302219</c:v>
                </c:pt>
                <c:pt idx="5378">
                  <c:v>12.105077009850536</c:v>
                </c:pt>
                <c:pt idx="5379">
                  <c:v>12.25543161173864</c:v>
                </c:pt>
                <c:pt idx="5380">
                  <c:v>11.794690419854369</c:v>
                </c:pt>
                <c:pt idx="5381">
                  <c:v>12.100299566020428</c:v>
                </c:pt>
                <c:pt idx="5382">
                  <c:v>11.606981510937064</c:v>
                </c:pt>
                <c:pt idx="5383">
                  <c:v>11.124494182123213</c:v>
                </c:pt>
                <c:pt idx="5384">
                  <c:v>11.568756227761327</c:v>
                </c:pt>
                <c:pt idx="5385">
                  <c:v>10.951755895614054</c:v>
                </c:pt>
                <c:pt idx="5386">
                  <c:v>11.400060478966644</c:v>
                </c:pt>
                <c:pt idx="5387">
                  <c:v>11.563894937175531</c:v>
                </c:pt>
                <c:pt idx="5388">
                  <c:v>11.470656283897142</c:v>
                </c:pt>
                <c:pt idx="5389">
                  <c:v>11.160638546494516</c:v>
                </c:pt>
                <c:pt idx="5390">
                  <c:v>11.156179507899694</c:v>
                </c:pt>
                <c:pt idx="5391">
                  <c:v>11.470656283897142</c:v>
                </c:pt>
                <c:pt idx="5392">
                  <c:v>10.381444819851104</c:v>
                </c:pt>
                <c:pt idx="5393">
                  <c:v>11.355598533111289</c:v>
                </c:pt>
                <c:pt idx="5394">
                  <c:v>10.85062080909189</c:v>
                </c:pt>
                <c:pt idx="5395">
                  <c:v>11.771242965493482</c:v>
                </c:pt>
                <c:pt idx="5396">
                  <c:v>10.091530821533098</c:v>
                </c:pt>
                <c:pt idx="5397">
                  <c:v>7.9837105029892586</c:v>
                </c:pt>
                <c:pt idx="5398">
                  <c:v>8.2877859902488709</c:v>
                </c:pt>
                <c:pt idx="5399">
                  <c:v>9.3789755570559912</c:v>
                </c:pt>
                <c:pt idx="5400">
                  <c:v>7.4308562524625863</c:v>
                </c:pt>
                <c:pt idx="5401">
                  <c:v>7.9000148485448278</c:v>
                </c:pt>
                <c:pt idx="5402">
                  <c:v>8.3657613243668081</c:v>
                </c:pt>
                <c:pt idx="5403">
                  <c:v>8.9971395375265679</c:v>
                </c:pt>
                <c:pt idx="5404">
                  <c:v>8.9971395375265679</c:v>
                </c:pt>
                <c:pt idx="5405">
                  <c:v>9.9442068572662059</c:v>
                </c:pt>
                <c:pt idx="5406">
                  <c:v>10.582552429241336</c:v>
                </c:pt>
                <c:pt idx="5407">
                  <c:v>11.218021084933655</c:v>
                </c:pt>
                <c:pt idx="5408">
                  <c:v>10.747528536481894</c:v>
                </c:pt>
                <c:pt idx="5409">
                  <c:v>9.8150644484138798</c:v>
                </c:pt>
                <c:pt idx="5410">
                  <c:v>9.3549949594360164</c:v>
                </c:pt>
                <c:pt idx="5411">
                  <c:v>9.0576089672699904</c:v>
                </c:pt>
                <c:pt idx="5412">
                  <c:v>8.9123087791841922</c:v>
                </c:pt>
                <c:pt idx="5413">
                  <c:v>9.5661191562816796</c:v>
                </c:pt>
                <c:pt idx="5414">
                  <c:v>10.682166391181209</c:v>
                </c:pt>
                <c:pt idx="5415">
                  <c:v>10.994474970417418</c:v>
                </c:pt>
                <c:pt idx="5416">
                  <c:v>10.831887403936536</c:v>
                </c:pt>
                <c:pt idx="5417">
                  <c:v>10.987875305981268</c:v>
                </c:pt>
                <c:pt idx="5418">
                  <c:v>11.299534345037101</c:v>
                </c:pt>
                <c:pt idx="5419">
                  <c:v>11.137004412422918</c:v>
                </c:pt>
                <c:pt idx="5420">
                  <c:v>11.306364445285073</c:v>
                </c:pt>
                <c:pt idx="5421">
                  <c:v>11.150472327581728</c:v>
                </c:pt>
                <c:pt idx="5422">
                  <c:v>10.828630736329366</c:v>
                </c:pt>
                <c:pt idx="5423">
                  <c:v>10.194717556646152</c:v>
                </c:pt>
                <c:pt idx="5424">
                  <c:v>8.7013145997377066</c:v>
                </c:pt>
                <c:pt idx="5425">
                  <c:v>8.2186982926038024</c:v>
                </c:pt>
                <c:pt idx="5426">
                  <c:v>9.6505489197090917</c:v>
                </c:pt>
                <c:pt idx="5427">
                  <c:v>11.077967818323193</c:v>
                </c:pt>
                <c:pt idx="5428">
                  <c:v>12.506291797172524</c:v>
                </c:pt>
                <c:pt idx="5429">
                  <c:v>12.827009736133562</c:v>
                </c:pt>
                <c:pt idx="5430">
                  <c:v>12.83110027847613</c:v>
                </c:pt>
                <c:pt idx="5431">
                  <c:v>13.469014455691179</c:v>
                </c:pt>
                <c:pt idx="5432">
                  <c:v>14.129456153132967</c:v>
                </c:pt>
                <c:pt idx="5433">
                  <c:v>14.159905610080568</c:v>
                </c:pt>
                <c:pt idx="5434">
                  <c:v>14.344905226837056</c:v>
                </c:pt>
                <c:pt idx="5435">
                  <c:v>14.353440118565919</c:v>
                </c:pt>
                <c:pt idx="5436">
                  <c:v>14.189743415151158</c:v>
                </c:pt>
                <c:pt idx="5437">
                  <c:v>14.189743415151158</c:v>
                </c:pt>
                <c:pt idx="5438">
                  <c:v>14.189743415151158</c:v>
                </c:pt>
                <c:pt idx="5439">
                  <c:v>14.517219330612283</c:v>
                </c:pt>
                <c:pt idx="5440">
                  <c:v>14.849377976667645</c:v>
                </c:pt>
                <c:pt idx="5441">
                  <c:v>15.168719438531465</c:v>
                </c:pt>
                <c:pt idx="5442">
                  <c:v>15.013437237854761</c:v>
                </c:pt>
                <c:pt idx="5443">
                  <c:v>15.332872072702735</c:v>
                </c:pt>
                <c:pt idx="5444">
                  <c:v>15.62466128859341</c:v>
                </c:pt>
                <c:pt idx="5445">
                  <c:v>14.164205024060591</c:v>
                </c:pt>
                <c:pt idx="5446">
                  <c:v>14.632748560283419</c:v>
                </c:pt>
                <c:pt idx="5447">
                  <c:v>15.254920365928404</c:v>
                </c:pt>
                <c:pt idx="5448">
                  <c:v>13.674260192452135</c:v>
                </c:pt>
                <c:pt idx="5449">
                  <c:v>13.657422752897576</c:v>
                </c:pt>
                <c:pt idx="5450">
                  <c:v>14.605729956047561</c:v>
                </c:pt>
                <c:pt idx="5451">
                  <c:v>15.082003758962156</c:v>
                </c:pt>
                <c:pt idx="5452">
                  <c:v>15.404302407337962</c:v>
                </c:pt>
                <c:pt idx="5453">
                  <c:v>15.880724131276251</c:v>
                </c:pt>
                <c:pt idx="5454">
                  <c:v>16.203353114798393</c:v>
                </c:pt>
                <c:pt idx="5455">
                  <c:v>16.044496711712135</c:v>
                </c:pt>
                <c:pt idx="5456">
                  <c:v>16.069106366495923</c:v>
                </c:pt>
                <c:pt idx="5457">
                  <c:v>15.451368796791822</c:v>
                </c:pt>
                <c:pt idx="5458">
                  <c:v>14.982456570252037</c:v>
                </c:pt>
                <c:pt idx="5459">
                  <c:v>14.676749213366264</c:v>
                </c:pt>
                <c:pt idx="5460">
                  <c:v>14.366152213358397</c:v>
                </c:pt>
                <c:pt idx="5461">
                  <c:v>13.887280472913117</c:v>
                </c:pt>
                <c:pt idx="5462">
                  <c:v>13.723618932963122</c:v>
                </c:pt>
                <c:pt idx="5463">
                  <c:v>14.055132733310842</c:v>
                </c:pt>
                <c:pt idx="5464">
                  <c:v>14.698285579349392</c:v>
                </c:pt>
                <c:pt idx="5465">
                  <c:v>14.853719820430776</c:v>
                </c:pt>
                <c:pt idx="5466">
                  <c:v>14.517219330612283</c:v>
                </c:pt>
                <c:pt idx="5467">
                  <c:v>14.512922786549984</c:v>
                </c:pt>
                <c:pt idx="5468">
                  <c:v>14.177029102211055</c:v>
                </c:pt>
                <c:pt idx="5469">
                  <c:v>13.205305231872888</c:v>
                </c:pt>
                <c:pt idx="5470">
                  <c:v>11.617831087150821</c:v>
                </c:pt>
                <c:pt idx="5471">
                  <c:v>10.506971617680289</c:v>
                </c:pt>
                <c:pt idx="5472">
                  <c:v>10.169946910618938</c:v>
                </c:pt>
                <c:pt idx="5473">
                  <c:v>10.79889240926785</c:v>
                </c:pt>
                <c:pt idx="5474">
                  <c:v>11.740757204033748</c:v>
                </c:pt>
                <c:pt idx="5475">
                  <c:v>12.371512391924751</c:v>
                </c:pt>
                <c:pt idx="5476">
                  <c:v>12.375392728576113</c:v>
                </c:pt>
                <c:pt idx="5477">
                  <c:v>12.058074966304931</c:v>
                </c:pt>
                <c:pt idx="5478">
                  <c:v>12.058074966304931</c:v>
                </c:pt>
                <c:pt idx="5479">
                  <c:v>12.847339791614164</c:v>
                </c:pt>
                <c:pt idx="5480">
                  <c:v>13.502794262331996</c:v>
                </c:pt>
                <c:pt idx="5481">
                  <c:v>14.000805547045955</c:v>
                </c:pt>
                <c:pt idx="5482">
                  <c:v>13.841705484011339</c:v>
                </c:pt>
                <c:pt idx="5483">
                  <c:v>13.682605420976726</c:v>
                </c:pt>
                <c:pt idx="5484">
                  <c:v>13.837490486354971</c:v>
                </c:pt>
                <c:pt idx="5485">
                  <c:v>14.146932195799174</c:v>
                </c:pt>
                <c:pt idx="5486">
                  <c:v>13.820507068504511</c:v>
                </c:pt>
                <c:pt idx="5487">
                  <c:v>13.193206429790242</c:v>
                </c:pt>
                <c:pt idx="5488">
                  <c:v>13.209314797719429</c:v>
                </c:pt>
                <c:pt idx="5489">
                  <c:v>13.384578224855986</c:v>
                </c:pt>
                <c:pt idx="5490">
                  <c:v>13.87499211461372</c:v>
                </c:pt>
                <c:pt idx="5491">
                  <c:v>14.193957450581854</c:v>
                </c:pt>
                <c:pt idx="5492">
                  <c:v>14.198159565104323</c:v>
                </c:pt>
                <c:pt idx="5493">
                  <c:v>13.547966047568332</c:v>
                </c:pt>
                <c:pt idx="5494">
                  <c:v>12.898810141804097</c:v>
                </c:pt>
                <c:pt idx="5495">
                  <c:v>11.451716264569633</c:v>
                </c:pt>
                <c:pt idx="5496">
                  <c:v>11.010810539237855</c:v>
                </c:pt>
                <c:pt idx="5497">
                  <c:v>11.329964467911415</c:v>
                </c:pt>
                <c:pt idx="5498">
                  <c:v>10.997760673908411</c:v>
                </c:pt>
                <c:pt idx="5499">
                  <c:v>11.150472327581728</c:v>
                </c:pt>
                <c:pt idx="5500">
                  <c:v>11.137004412422918</c:v>
                </c:pt>
                <c:pt idx="5501">
                  <c:v>11.109593684134079</c:v>
                </c:pt>
                <c:pt idx="5502">
                  <c:v>11.884424519727512</c:v>
                </c:pt>
                <c:pt idx="5503">
                  <c:v>13.185081456159478</c:v>
                </c:pt>
                <c:pt idx="5504">
                  <c:v>14.646081648887675</c:v>
                </c:pt>
                <c:pt idx="5505">
                  <c:v>15.774681479294555</c:v>
                </c:pt>
                <c:pt idx="5506">
                  <c:v>15.774681479294555</c:v>
                </c:pt>
                <c:pt idx="5507">
                  <c:v>15.13278387314663</c:v>
                </c:pt>
                <c:pt idx="5508">
                  <c:v>14.181279309668842</c:v>
                </c:pt>
                <c:pt idx="5509">
                  <c:v>13.870872776608433</c:v>
                </c:pt>
                <c:pt idx="5510">
                  <c:v>13.711437457337073</c:v>
                </c:pt>
                <c:pt idx="5511">
                  <c:v>13.229190375860842</c:v>
                </c:pt>
                <c:pt idx="5512">
                  <c:v>13.065897790930842</c:v>
                </c:pt>
                <c:pt idx="5513">
                  <c:v>13.073696180251627</c:v>
                </c:pt>
                <c:pt idx="5514">
                  <c:v>13.400510151334418</c:v>
                </c:pt>
                <c:pt idx="5515">
                  <c:v>14.198159565104323</c:v>
                </c:pt>
                <c:pt idx="5516">
                  <c:v>15.301232241959527</c:v>
                </c:pt>
                <c:pt idx="5517">
                  <c:v>14.809744977626927</c:v>
                </c:pt>
                <c:pt idx="5518">
                  <c:v>15.58229649837569</c:v>
                </c:pt>
                <c:pt idx="5519">
                  <c:v>14.619298684014721</c:v>
                </c:pt>
                <c:pt idx="5520">
                  <c:v>13.631790370625668</c:v>
                </c:pt>
                <c:pt idx="5521">
                  <c:v>13.948808751337895</c:v>
                </c:pt>
                <c:pt idx="5522">
                  <c:v>14.746009003856772</c:v>
                </c:pt>
                <c:pt idx="5523">
                  <c:v>15.707229232423529</c:v>
                </c:pt>
                <c:pt idx="5524">
                  <c:v>15.885640308625877</c:v>
                </c:pt>
                <c:pt idx="5525">
                  <c:v>14.782749373138463</c:v>
                </c:pt>
                <c:pt idx="5526">
                  <c:v>14.437958183338798</c:v>
                </c:pt>
                <c:pt idx="5527">
                  <c:v>15.053604391654847</c:v>
                </c:pt>
                <c:pt idx="5528">
                  <c:v>15.855923660061045</c:v>
                </c:pt>
                <c:pt idx="5529">
                  <c:v>15.702304189750645</c:v>
                </c:pt>
                <c:pt idx="5530">
                  <c:v>15.538805186859825</c:v>
                </c:pt>
                <c:pt idx="5531">
                  <c:v>15.072593707881163</c:v>
                </c:pt>
                <c:pt idx="5532">
                  <c:v>14.601180270576217</c:v>
                </c:pt>
                <c:pt idx="5533">
                  <c:v>14.125054826970471</c:v>
                </c:pt>
                <c:pt idx="5534">
                  <c:v>13.957603724222798</c:v>
                </c:pt>
                <c:pt idx="5535">
                  <c:v>13.636094347652497</c:v>
                </c:pt>
                <c:pt idx="5536">
                  <c:v>13.306326214715988</c:v>
                </c:pt>
                <c:pt idx="5537">
                  <c:v>12.818791332631122</c:v>
                </c:pt>
                <c:pt idx="5538">
                  <c:v>13.122575935199887</c:v>
                </c:pt>
                <c:pt idx="5539">
                  <c:v>13.13530469886893</c:v>
                </c:pt>
                <c:pt idx="5540">
                  <c:v>13.314771989913444</c:v>
                </c:pt>
                <c:pt idx="5541">
                  <c:v>13.481776324533383</c:v>
                </c:pt>
                <c:pt idx="5542">
                  <c:v>13.473281180269556</c:v>
                </c:pt>
                <c:pt idx="5543">
                  <c:v>13.623143505542558</c:v>
                </c:pt>
                <c:pt idx="5544">
                  <c:v>4.2419936363266029</c:v>
                </c:pt>
                <c:pt idx="5545">
                  <c:v>9.0851066436634689</c:v>
                </c:pt>
                <c:pt idx="5546">
                  <c:v>10.306350379039678</c:v>
                </c:pt>
                <c:pt idx="5547">
                  <c:v>12.193577156571411</c:v>
                </c:pt>
                <c:pt idx="5548">
                  <c:v>12.997753609201217</c:v>
                </c:pt>
                <c:pt idx="5549">
                  <c:v>12.684738928048835</c:v>
                </c:pt>
                <c:pt idx="5550">
                  <c:v>12.367620454847614</c:v>
                </c:pt>
                <c:pt idx="5551">
                  <c:v>12.506291797172524</c:v>
                </c:pt>
                <c:pt idx="5552">
                  <c:v>13.623143505542558</c:v>
                </c:pt>
                <c:pt idx="5553">
                  <c:v>13.640385457763186</c:v>
                </c:pt>
                <c:pt idx="5554">
                  <c:v>13.498615511584815</c:v>
                </c:pt>
                <c:pt idx="5555">
                  <c:v>13.368463168776289</c:v>
                </c:pt>
                <c:pt idx="5556">
                  <c:v>13.69090241091674</c:v>
                </c:pt>
                <c:pt idx="5557">
                  <c:v>13.523505357942113</c:v>
                </c:pt>
                <c:pt idx="5558">
                  <c:v>13.674260192452135</c:v>
                </c:pt>
                <c:pt idx="5559">
                  <c:v>13.498615511584815</c:v>
                </c:pt>
                <c:pt idx="5560">
                  <c:v>13.168687134254069</c:v>
                </c:pt>
                <c:pt idx="5561">
                  <c:v>13.160416637850668</c:v>
                </c:pt>
                <c:pt idx="5562">
                  <c:v>13.168687134254069</c:v>
                </c:pt>
                <c:pt idx="5563">
                  <c:v>13.185081456159478</c:v>
                </c:pt>
                <c:pt idx="5564">
                  <c:v>13.193206429790242</c:v>
                </c:pt>
                <c:pt idx="5565">
                  <c:v>12.55352821779525</c:v>
                </c:pt>
                <c:pt idx="5566">
                  <c:v>10.964474013011042</c:v>
                </c:pt>
                <c:pt idx="5567">
                  <c:v>10.001749861206482</c:v>
                </c:pt>
                <c:pt idx="5568">
                  <c:v>14.323353395117451</c:v>
                </c:pt>
                <c:pt idx="5569">
                  <c:v>14.632748560283419</c:v>
                </c:pt>
                <c:pt idx="5570">
                  <c:v>14.4603932635363</c:v>
                </c:pt>
                <c:pt idx="5571">
                  <c:v>15.077305714181964</c:v>
                </c:pt>
                <c:pt idx="5572">
                  <c:v>15.865888113559119</c:v>
                </c:pt>
                <c:pt idx="5573">
                  <c:v>16.490160606463487</c:v>
                </c:pt>
                <c:pt idx="5574">
                  <c:v>17.934058375816441</c:v>
                </c:pt>
                <c:pt idx="5575">
                  <c:v>17.786411027029402</c:v>
                </c:pt>
                <c:pt idx="5576">
                  <c:v>17.172326753311985</c:v>
                </c:pt>
                <c:pt idx="5577">
                  <c:v>17.028875703084079</c:v>
                </c:pt>
                <c:pt idx="5578">
                  <c:v>16.073985476742916</c:v>
                </c:pt>
                <c:pt idx="5579">
                  <c:v>15.760457426520436</c:v>
                </c:pt>
                <c:pt idx="5580">
                  <c:v>15.114505988288245</c:v>
                </c:pt>
                <c:pt idx="5581">
                  <c:v>14.469275319920282</c:v>
                </c:pt>
                <c:pt idx="5582">
                  <c:v>13.833263217945763</c:v>
                </c:pt>
                <c:pt idx="5583">
                  <c:v>13.678438871569282</c:v>
                </c:pt>
                <c:pt idx="5584">
                  <c:v>13.69090241091674</c:v>
                </c:pt>
                <c:pt idx="5585">
                  <c:v>14.181279309668842</c:v>
                </c:pt>
                <c:pt idx="5586">
                  <c:v>14.534284985582801</c:v>
                </c:pt>
                <c:pt idx="5587">
                  <c:v>15.013437237854761</c:v>
                </c:pt>
                <c:pt idx="5588">
                  <c:v>16.426714802358774</c:v>
                </c:pt>
                <c:pt idx="5589">
                  <c:v>16.242946104494049</c:v>
                </c:pt>
                <c:pt idx="5590">
                  <c:v>15.746109863783246</c:v>
                </c:pt>
                <c:pt idx="5591">
                  <c:v>15.254920365928404</c:v>
                </c:pt>
                <c:pt idx="5592">
                  <c:v>8.4009870888739577</c:v>
                </c:pt>
                <c:pt idx="5593">
                  <c:v>9.3401419751035313</c:v>
                </c:pt>
                <c:pt idx="5594">
                  <c:v>10.131679430620778</c:v>
                </c:pt>
                <c:pt idx="5595">
                  <c:v>10.609995707666034</c:v>
                </c:pt>
                <c:pt idx="5596">
                  <c:v>11.085070142337647</c:v>
                </c:pt>
                <c:pt idx="5597">
                  <c:v>10.923216886138027</c:v>
                </c:pt>
                <c:pt idx="5598">
                  <c:v>11.070822054748122</c:v>
                </c:pt>
                <c:pt idx="5599">
                  <c:v>11.865428999642328</c:v>
                </c:pt>
                <c:pt idx="5600">
                  <c:v>12.039057051409703</c:v>
                </c:pt>
                <c:pt idx="5601">
                  <c:v>12.050501981646393</c:v>
                </c:pt>
                <c:pt idx="5602">
                  <c:v>12.534051609711705</c:v>
                </c:pt>
                <c:pt idx="5603">
                  <c:v>12.839244418845105</c:v>
                </c:pt>
                <c:pt idx="5604">
                  <c:v>12.981214270482871</c:v>
                </c:pt>
                <c:pt idx="5605">
                  <c:v>12.981214270482871</c:v>
                </c:pt>
                <c:pt idx="5606">
                  <c:v>12.993637474902078</c:v>
                </c:pt>
                <c:pt idx="5607">
                  <c:v>12.371512391924751</c:v>
                </c:pt>
                <c:pt idx="5608">
                  <c:v>10.782028088841511</c:v>
                </c:pt>
                <c:pt idx="5609">
                  <c:v>9.1935330406545201</c:v>
                </c:pt>
                <c:pt idx="5610">
                  <c:v>8.556785654203809</c:v>
                </c:pt>
                <c:pt idx="5611">
                  <c:v>7.915374555172483</c:v>
                </c:pt>
                <c:pt idx="5612">
                  <c:v>7.3005901352881084</c:v>
                </c:pt>
                <c:pt idx="5613">
                  <c:v>5.3893124721078216</c:v>
                </c:pt>
                <c:pt idx="5614">
                  <c:v>3.6491542661185972</c:v>
                </c:pt>
                <c:pt idx="5615">
                  <c:v>1.749567762642583</c:v>
                </c:pt>
                <c:pt idx="5616">
                  <c:v>7.1329135660250591</c:v>
                </c:pt>
                <c:pt idx="5617">
                  <c:v>6.6424932328488735</c:v>
                </c:pt>
                <c:pt idx="5618">
                  <c:v>7.4308562524625863</c:v>
                </c:pt>
                <c:pt idx="5619">
                  <c:v>8.068491719756782</c:v>
                </c:pt>
                <c:pt idx="5620">
                  <c:v>8.5431088797424763</c:v>
                </c:pt>
                <c:pt idx="5621">
                  <c:v>9.4923431997138614</c:v>
                </c:pt>
                <c:pt idx="5622">
                  <c:v>11.243428287228184</c:v>
                </c:pt>
                <c:pt idx="5623">
                  <c:v>12.205207657420656</c:v>
                </c:pt>
                <c:pt idx="5624">
                  <c:v>11.419857592545924</c:v>
                </c:pt>
                <c:pt idx="5625">
                  <c:v>11.109593684134079</c:v>
                </c:pt>
                <c:pt idx="5626">
                  <c:v>10.950885202932163</c:v>
                </c:pt>
                <c:pt idx="5627">
                  <c:v>10.792176721730247</c:v>
                </c:pt>
                <c:pt idx="5628">
                  <c:v>10.316051278124501</c:v>
                </c:pt>
                <c:pt idx="5629">
                  <c:v>9.8399258345187555</c:v>
                </c:pt>
                <c:pt idx="5630">
                  <c:v>9.3608739869998807</c:v>
                </c:pt>
                <c:pt idx="5631">
                  <c:v>8.8876749473072625</c:v>
                </c:pt>
                <c:pt idx="5632">
                  <c:v>8.5702579849034333</c:v>
                </c:pt>
                <c:pt idx="5633">
                  <c:v>8.7289664661053479</c:v>
                </c:pt>
                <c:pt idx="5634">
                  <c:v>8.4115495037015169</c:v>
                </c:pt>
                <c:pt idx="5635">
                  <c:v>7.6132383950306153</c:v>
                </c:pt>
                <c:pt idx="5636">
                  <c:v>6.9655296085517859</c:v>
                </c:pt>
                <c:pt idx="5637">
                  <c:v>6.0040112848940685</c:v>
                </c:pt>
                <c:pt idx="5638">
                  <c:v>5.8440961176407376</c:v>
                </c:pt>
                <c:pt idx="5639">
                  <c:v>2.9858946076660695</c:v>
                </c:pt>
                <c:pt idx="5640">
                  <c:v>4.2357135343927785</c:v>
                </c:pt>
                <c:pt idx="5641">
                  <c:v>3.9233363502759309</c:v>
                </c:pt>
                <c:pt idx="5642">
                  <c:v>4.7194396349099801</c:v>
                </c:pt>
                <c:pt idx="5643">
                  <c:v>5.8460109879231723</c:v>
                </c:pt>
                <c:pt idx="5644">
                  <c:v>6.4988768046006085</c:v>
                </c:pt>
                <c:pt idx="5645">
                  <c:v>6.1799007502583052</c:v>
                </c:pt>
                <c:pt idx="5646">
                  <c:v>9.480017818253792</c:v>
                </c:pt>
                <c:pt idx="5647">
                  <c:v>9.4892760469269621</c:v>
                </c:pt>
                <c:pt idx="5648">
                  <c:v>8.5431088797424763</c:v>
                </c:pt>
                <c:pt idx="5649">
                  <c:v>8.3794761995854685</c:v>
                </c:pt>
                <c:pt idx="5650">
                  <c:v>8.2240392406700344</c:v>
                </c:pt>
                <c:pt idx="5651">
                  <c:v>7.5840142546030336</c:v>
                </c:pt>
                <c:pt idx="5652">
                  <c:v>6.9451603447573511</c:v>
                </c:pt>
                <c:pt idx="5653">
                  <c:v>6.6294712381774712</c:v>
                </c:pt>
                <c:pt idx="5654">
                  <c:v>6.7873157914674103</c:v>
                </c:pt>
                <c:pt idx="5655">
                  <c:v>6.7917873799608559</c:v>
                </c:pt>
                <c:pt idx="5656">
                  <c:v>6.1599932050807764</c:v>
                </c:pt>
                <c:pt idx="5657">
                  <c:v>4.102600166398652</c:v>
                </c:pt>
                <c:pt idx="5658">
                  <c:v>3.7488371546600234</c:v>
                </c:pt>
                <c:pt idx="5659">
                  <c:v>0.62077317999233528</c:v>
                </c:pt>
                <c:pt idx="5660">
                  <c:v>4.5567450667942477</c:v>
                </c:pt>
                <c:pt idx="5661">
                  <c:v>3.2907035788783361</c:v>
                </c:pt>
                <c:pt idx="5662">
                  <c:v>4.8406964912101884</c:v>
                </c:pt>
                <c:pt idx="5663">
                  <c:v>3.869528360501747</c:v>
                </c:pt>
                <c:pt idx="5664">
                  <c:v>7.9156272667029155</c:v>
                </c:pt>
                <c:pt idx="5665">
                  <c:v>7.9045001853497263</c:v>
                </c:pt>
                <c:pt idx="5666">
                  <c:v>7.1415414481115578</c:v>
                </c:pt>
                <c:pt idx="5667">
                  <c:v>6.9957957042725463</c:v>
                </c:pt>
                <c:pt idx="5668">
                  <c:v>6.563388511598065</c:v>
                </c:pt>
                <c:pt idx="5669">
                  <c:v>2.7609689861839155</c:v>
                </c:pt>
                <c:pt idx="5670">
                  <c:v>7.0935573715726177</c:v>
                </c:pt>
                <c:pt idx="5671">
                  <c:v>9.0089577438157065</c:v>
                </c:pt>
                <c:pt idx="5672">
                  <c:v>9.0659420427842932</c:v>
                </c:pt>
                <c:pt idx="5673">
                  <c:v>10.224894316069143</c:v>
                </c:pt>
                <c:pt idx="5674">
                  <c:v>8.2210881760019525</c:v>
                </c:pt>
                <c:pt idx="5675">
                  <c:v>6.8650308736440007</c:v>
                </c:pt>
                <c:pt idx="5676">
                  <c:v>2.1549118730295787</c:v>
                </c:pt>
                <c:pt idx="5677">
                  <c:v>3.1341490830366636</c:v>
                </c:pt>
                <c:pt idx="5678">
                  <c:v>4.6977646720011164</c:v>
                </c:pt>
                <c:pt idx="5679">
                  <c:v>4.186908035658151</c:v>
                </c:pt>
                <c:pt idx="5680">
                  <c:v>3.3183202827751197</c:v>
                </c:pt>
                <c:pt idx="5681">
                  <c:v>6.1122172532596233</c:v>
                </c:pt>
                <c:pt idx="5682">
                  <c:v>4.7641042691101552</c:v>
                </c:pt>
                <c:pt idx="5683">
                  <c:v>5.1304991543444816</c:v>
                </c:pt>
                <c:pt idx="5684">
                  <c:v>6.6145646674180121</c:v>
                </c:pt>
                <c:pt idx="5685">
                  <c:v>6.7382170608820715</c:v>
                </c:pt>
                <c:pt idx="5686">
                  <c:v>6.7382170608820715</c:v>
                </c:pt>
                <c:pt idx="5687">
                  <c:v>7.5954162751574295</c:v>
                </c:pt>
                <c:pt idx="5688">
                  <c:v>12.922663674350419</c:v>
                </c:pt>
                <c:pt idx="5689">
                  <c:v>14.24031810257245</c:v>
                </c:pt>
                <c:pt idx="5690">
                  <c:v>14.012133733038757</c:v>
                </c:pt>
                <c:pt idx="5691">
                  <c:v>13.408608433189046</c:v>
                </c:pt>
                <c:pt idx="5692">
                  <c:v>11.668246242841004</c:v>
                </c:pt>
                <c:pt idx="5693">
                  <c:v>10.209307074623531</c:v>
                </c:pt>
                <c:pt idx="5694">
                  <c:v>6.5427467558608345</c:v>
                </c:pt>
                <c:pt idx="5695">
                  <c:v>5.0236303095864834</c:v>
                </c:pt>
                <c:pt idx="5696">
                  <c:v>6.3581717733928871</c:v>
                </c:pt>
                <c:pt idx="5697">
                  <c:v>7.1851828919359573</c:v>
                </c:pt>
                <c:pt idx="5698">
                  <c:v>3.658964435323206</c:v>
                </c:pt>
                <c:pt idx="5699">
                  <c:v>4.245399720364091</c:v>
                </c:pt>
                <c:pt idx="5700">
                  <c:v>1.434977233942728</c:v>
                </c:pt>
                <c:pt idx="5701">
                  <c:v>5.134072036132018</c:v>
                </c:pt>
                <c:pt idx="5702">
                  <c:v>8.9000374604599219</c:v>
                </c:pt>
                <c:pt idx="5703">
                  <c:v>8.6804428948013772</c:v>
                </c:pt>
                <c:pt idx="5704">
                  <c:v>8.6951476400556196</c:v>
                </c:pt>
                <c:pt idx="5705">
                  <c:v>9.4759641792246647</c:v>
                </c:pt>
                <c:pt idx="5706">
                  <c:v>9.9693709645108033</c:v>
                </c:pt>
                <c:pt idx="5707">
                  <c:v>9.223630751240723</c:v>
                </c:pt>
                <c:pt idx="5708">
                  <c:v>8.6449881961000816</c:v>
                </c:pt>
                <c:pt idx="5709">
                  <c:v>7.3049719404338829</c:v>
                </c:pt>
                <c:pt idx="5710">
                  <c:v>7.156218068875388</c:v>
                </c:pt>
                <c:pt idx="5711">
                  <c:v>8.0850958108538453</c:v>
                </c:pt>
                <c:pt idx="5712">
                  <c:v>6.5440373633053532</c:v>
                </c:pt>
                <c:pt idx="5713">
                  <c:v>7.515971129056215</c:v>
                </c:pt>
                <c:pt idx="5714">
                  <c:v>5.6651595561089874</c:v>
                </c:pt>
                <c:pt idx="5715">
                  <c:v>5.6702632642598374</c:v>
                </c:pt>
                <c:pt idx="5716">
                  <c:v>6.4892882729052079</c:v>
                </c:pt>
                <c:pt idx="5717">
                  <c:v>7.2854168289616981</c:v>
                </c:pt>
                <c:pt idx="5718">
                  <c:v>7.4492781599080224</c:v>
                </c:pt>
                <c:pt idx="5719">
                  <c:v>8.5654059177497075</c:v>
                </c:pt>
                <c:pt idx="5720">
                  <c:v>8.7277459902490104</c:v>
                </c:pt>
                <c:pt idx="5721">
                  <c:v>9.3511564181239422</c:v>
                </c:pt>
                <c:pt idx="5722">
                  <c:v>9.0360365841310024</c:v>
                </c:pt>
                <c:pt idx="5723">
                  <c:v>8.4128616472943811</c:v>
                </c:pt>
                <c:pt idx="5724">
                  <c:v>7.4638182991581656</c:v>
                </c:pt>
                <c:pt idx="5725">
                  <c:v>6.8444703487246139</c:v>
                </c:pt>
                <c:pt idx="5726">
                  <c:v>5.9179168158997975</c:v>
                </c:pt>
                <c:pt idx="5727">
                  <c:v>6.2052818287284248</c:v>
                </c:pt>
                <c:pt idx="5728">
                  <c:v>7.2883168295718344</c:v>
                </c:pt>
                <c:pt idx="5729">
                  <c:v>6.3528244419984361</c:v>
                </c:pt>
                <c:pt idx="5730">
                  <c:v>5.6878012226177832</c:v>
                </c:pt>
                <c:pt idx="5731">
                  <c:v>9.2893429039732975</c:v>
                </c:pt>
                <c:pt idx="5732">
                  <c:v>9.691608075624524</c:v>
                </c:pt>
                <c:pt idx="5733">
                  <c:v>7.8299817341367106</c:v>
                </c:pt>
                <c:pt idx="5734">
                  <c:v>7.8411460545136329</c:v>
                </c:pt>
                <c:pt idx="5735">
                  <c:v>5.6314867478462816</c:v>
                </c:pt>
                <c:pt idx="5736">
                  <c:v>4.5180182920655012</c:v>
                </c:pt>
                <c:pt idx="5737">
                  <c:v>5.4609796298220123</c:v>
                </c:pt>
                <c:pt idx="5738">
                  <c:v>6.401899716095711</c:v>
                </c:pt>
                <c:pt idx="5739">
                  <c:v>7.3575371302057881</c:v>
                </c:pt>
                <c:pt idx="5740">
                  <c:v>7.375872338518751</c:v>
                </c:pt>
                <c:pt idx="5741">
                  <c:v>7.865732724849968</c:v>
                </c:pt>
                <c:pt idx="5742">
                  <c:v>8.1859434120620271</c:v>
                </c:pt>
                <c:pt idx="5743">
                  <c:v>9.1242499608259617</c:v>
                </c:pt>
                <c:pt idx="5744">
                  <c:v>9.1335730869688909</c:v>
                </c:pt>
                <c:pt idx="5745">
                  <c:v>8.6699034541443112</c:v>
                </c:pt>
                <c:pt idx="5746">
                  <c:v>8.2160154424866203</c:v>
                </c:pt>
                <c:pt idx="5747">
                  <c:v>8.250261819050742</c:v>
                </c:pt>
                <c:pt idx="5748">
                  <c:v>8.5966131417384197</c:v>
                </c:pt>
                <c:pt idx="5749">
                  <c:v>9.0932033169769255</c:v>
                </c:pt>
                <c:pt idx="5750">
                  <c:v>8.9283778791962334</c:v>
                </c:pt>
                <c:pt idx="5751">
                  <c:v>8.4500719213821505</c:v>
                </c:pt>
                <c:pt idx="5752">
                  <c:v>8.761085400242786</c:v>
                </c:pt>
                <c:pt idx="5753">
                  <c:v>8.5887871984272248</c:v>
                </c:pt>
                <c:pt idx="5754">
                  <c:v>8.580892705834728</c:v>
                </c:pt>
                <c:pt idx="5755">
                  <c:v>8.580892705834728</c:v>
                </c:pt>
                <c:pt idx="5756">
                  <c:v>8.1066690110759296</c:v>
                </c:pt>
                <c:pt idx="5757">
                  <c:v>7.6156262945083766</c:v>
                </c:pt>
                <c:pt idx="5758">
                  <c:v>7.2844746649647387</c:v>
                </c:pt>
                <c:pt idx="5759">
                  <c:v>7.5914208375415688</c:v>
                </c:pt>
                <c:pt idx="5760">
                  <c:v>5.0426146161525658</c:v>
                </c:pt>
                <c:pt idx="5761">
                  <c:v>6.2947363150762818</c:v>
                </c:pt>
                <c:pt idx="5762">
                  <c:v>6.9289175142522623</c:v>
                </c:pt>
                <c:pt idx="5763">
                  <c:v>6.9405560786312783</c:v>
                </c:pt>
                <c:pt idx="5764">
                  <c:v>7.9000148485448278</c:v>
                </c:pt>
                <c:pt idx="5765">
                  <c:v>9.1699928221878722</c:v>
                </c:pt>
                <c:pt idx="5766">
                  <c:v>9.1699928221878722</c:v>
                </c:pt>
                <c:pt idx="5767">
                  <c:v>9.8087546397043237</c:v>
                </c:pt>
                <c:pt idx="5768">
                  <c:v>9.3549949594360164</c:v>
                </c:pt>
                <c:pt idx="5769">
                  <c:v>9.0548149759167504</c:v>
                </c:pt>
                <c:pt idx="5770">
                  <c:v>8.7289664661053479</c:v>
                </c:pt>
                <c:pt idx="5771">
                  <c:v>8.1041764443994655</c:v>
                </c:pt>
                <c:pt idx="5772">
                  <c:v>7.0067610646837073</c:v>
                </c:pt>
                <c:pt idx="5773">
                  <c:v>7.0109695463531363</c:v>
                </c:pt>
                <c:pt idx="5774">
                  <c:v>6.375513434149803</c:v>
                </c:pt>
                <c:pt idx="5775">
                  <c:v>4.4641889395981167</c:v>
                </c:pt>
                <c:pt idx="5776">
                  <c:v>3.3370138300468386</c:v>
                </c:pt>
                <c:pt idx="5777">
                  <c:v>3.7993797864827918</c:v>
                </c:pt>
                <c:pt idx="5778">
                  <c:v>4.7415567072714238</c:v>
                </c:pt>
                <c:pt idx="5779">
                  <c:v>4.2715544398712382</c:v>
                </c:pt>
                <c:pt idx="5780">
                  <c:v>3.3212466164244367</c:v>
                </c:pt>
                <c:pt idx="5781">
                  <c:v>1.7357154550148144</c:v>
                </c:pt>
                <c:pt idx="5782">
                  <c:v>2.0443894567026355</c:v>
                </c:pt>
                <c:pt idx="5783">
                  <c:v>2.9990465125088557</c:v>
                </c:pt>
                <c:pt idx="5784">
                  <c:v>5.0426146161525658</c:v>
                </c:pt>
                <c:pt idx="5785">
                  <c:v>5.6613861877919138</c:v>
                </c:pt>
                <c:pt idx="5786">
                  <c:v>7.388711402069398</c:v>
                </c:pt>
                <c:pt idx="5787">
                  <c:v>8.0230473793469663</c:v>
                </c:pt>
                <c:pt idx="5788">
                  <c:v>9.9376143853129655</c:v>
                </c:pt>
                <c:pt idx="5789">
                  <c:v>10.421177546639797</c:v>
                </c:pt>
                <c:pt idx="5790">
                  <c:v>9.960509444790274</c:v>
                </c:pt>
                <c:pt idx="5791">
                  <c:v>10.293279417884957</c:v>
                </c:pt>
                <c:pt idx="5792">
                  <c:v>10.147791142439068</c:v>
                </c:pt>
                <c:pt idx="5793">
                  <c:v>10.011041490140515</c:v>
                </c:pt>
                <c:pt idx="5794">
                  <c:v>9.8642039081460133</c:v>
                </c:pt>
                <c:pt idx="5795">
                  <c:v>9.0576089672699904</c:v>
                </c:pt>
                <c:pt idx="5796">
                  <c:v>8.7262384624575162</c:v>
                </c:pt>
                <c:pt idx="5797">
                  <c:v>8.3956582069041339</c:v>
                </c:pt>
                <c:pt idx="5798">
                  <c:v>7.4284388413918983</c:v>
                </c:pt>
                <c:pt idx="5799">
                  <c:v>6.4586741187961421</c:v>
                </c:pt>
                <c:pt idx="5800">
                  <c:v>7.0718556497354275</c:v>
                </c:pt>
                <c:pt idx="5801">
                  <c:v>7.5433126930511225</c:v>
                </c:pt>
                <c:pt idx="5802">
                  <c:v>7.3654476100626756</c:v>
                </c:pt>
                <c:pt idx="5803">
                  <c:v>7.4837410941001945</c:v>
                </c:pt>
                <c:pt idx="5804">
                  <c:v>7.1583295413480617</c:v>
                </c:pt>
                <c:pt idx="5805">
                  <c:v>6.2317493683662084</c:v>
                </c:pt>
                <c:pt idx="5806">
                  <c:v>5.139243550649824</c:v>
                </c:pt>
                <c:pt idx="5807">
                  <c:v>5.4507128567498135</c:v>
                </c:pt>
                <c:pt idx="5808">
                  <c:v>5.9295546337422032</c:v>
                </c:pt>
                <c:pt idx="5809">
                  <c:v>6.7026381015218623</c:v>
                </c:pt>
                <c:pt idx="5810">
                  <c:v>7.4748999006007253</c:v>
                </c:pt>
                <c:pt idx="5811">
                  <c:v>7.6129979456121148</c:v>
                </c:pt>
                <c:pt idx="5812">
                  <c:v>7.7799978557272844</c:v>
                </c:pt>
                <c:pt idx="5813">
                  <c:v>7.5422490552389991</c:v>
                </c:pt>
                <c:pt idx="5814">
                  <c:v>6.9441592275203003</c:v>
                </c:pt>
                <c:pt idx="5815">
                  <c:v>6.4507924794159512</c:v>
                </c:pt>
                <c:pt idx="5816">
                  <c:v>7.6274488781640049</c:v>
                </c:pt>
                <c:pt idx="5817">
                  <c:v>9.5406154884252281</c:v>
                </c:pt>
                <c:pt idx="5818">
                  <c:v>9.6722720374672733</c:v>
                </c:pt>
                <c:pt idx="5819">
                  <c:v>9.5502182568295559</c:v>
                </c:pt>
                <c:pt idx="5820">
                  <c:v>9.3891771473391135</c:v>
                </c:pt>
                <c:pt idx="5821">
                  <c:v>9.3255520493957036</c:v>
                </c:pt>
                <c:pt idx="5822">
                  <c:v>10.458375745772804</c:v>
                </c:pt>
                <c:pt idx="5823">
                  <c:v>11.449806822756459</c:v>
                </c:pt>
                <c:pt idx="5824">
                  <c:v>12.178424390786748</c:v>
                </c:pt>
                <c:pt idx="5825">
                  <c:v>13.350056190689884</c:v>
                </c:pt>
                <c:pt idx="5826">
                  <c:v>14.657445279553428</c:v>
                </c:pt>
                <c:pt idx="5827">
                  <c:v>15.111147690131881</c:v>
                </c:pt>
                <c:pt idx="5828">
                  <c:v>13.539777649587235</c:v>
                </c:pt>
                <c:pt idx="5829">
                  <c:v>13.265967769768457</c:v>
                </c:pt>
                <c:pt idx="5830">
                  <c:v>12.059138931185078</c:v>
                </c:pt>
                <c:pt idx="5831">
                  <c:v>11.633223723001748</c:v>
                </c:pt>
                <c:pt idx="5832">
                  <c:v>9.1399610475298108</c:v>
                </c:pt>
                <c:pt idx="5833">
                  <c:v>9.0657902490022124</c:v>
                </c:pt>
                <c:pt idx="5834">
                  <c:v>9.4053012155694322</c:v>
                </c:pt>
                <c:pt idx="5835">
                  <c:v>9.2893429039732975</c:v>
                </c:pt>
                <c:pt idx="5836">
                  <c:v>9.8037991544549534</c:v>
                </c:pt>
                <c:pt idx="5837">
                  <c:v>10.473189372045857</c:v>
                </c:pt>
                <c:pt idx="5838">
                  <c:v>10.49968063562126</c:v>
                </c:pt>
                <c:pt idx="5839">
                  <c:v>10.057750257401498</c:v>
                </c:pt>
                <c:pt idx="5840">
                  <c:v>9.6059992811224539</c:v>
                </c:pt>
                <c:pt idx="5841">
                  <c:v>8.3546342376299716</c:v>
                </c:pt>
                <c:pt idx="5842">
                  <c:v>7.2265030724089376</c:v>
                </c:pt>
                <c:pt idx="5843">
                  <c:v>7.1879141033556726</c:v>
                </c:pt>
                <c:pt idx="5844">
                  <c:v>7.7778072144597878</c:v>
                </c:pt>
                <c:pt idx="5845">
                  <c:v>8.2187402546235582</c:v>
                </c:pt>
                <c:pt idx="5846">
                  <c:v>8.8141258887819092</c:v>
                </c:pt>
                <c:pt idx="5847">
                  <c:v>9.3933466945195896</c:v>
                </c:pt>
                <c:pt idx="5848">
                  <c:v>10.114523660571601</c:v>
                </c:pt>
                <c:pt idx="5849">
                  <c:v>10.49583500988285</c:v>
                </c:pt>
                <c:pt idx="5850">
                  <c:v>10.557002949195599</c:v>
                </c:pt>
                <c:pt idx="5851">
                  <c:v>11.693474412488591</c:v>
                </c:pt>
                <c:pt idx="5852">
                  <c:v>12.721338725139949</c:v>
                </c:pt>
                <c:pt idx="5853">
                  <c:v>13.792303153191671</c:v>
                </c:pt>
                <c:pt idx="5854">
                  <c:v>15.041212982896294</c:v>
                </c:pt>
                <c:pt idx="5855">
                  <c:v>15.843829822128495</c:v>
                </c:pt>
                <c:pt idx="5856">
                  <c:v>16.624217564396872</c:v>
                </c:pt>
                <c:pt idx="5857">
                  <c:v>17.530993067909428</c:v>
                </c:pt>
                <c:pt idx="5858">
                  <c:v>19.403618045621958</c:v>
                </c:pt>
                <c:pt idx="5859">
                  <c:v>15.264054309128039</c:v>
                </c:pt>
                <c:pt idx="5860">
                  <c:v>13.855656261014047</c:v>
                </c:pt>
                <c:pt idx="5861">
                  <c:v>16.444075562522169</c:v>
                </c:pt>
                <c:pt idx="5862">
                  <c:v>16.948771097490848</c:v>
                </c:pt>
                <c:pt idx="5863">
                  <c:v>18.441016353075824</c:v>
                </c:pt>
                <c:pt idx="5864">
                  <c:v>12.046556956436399</c:v>
                </c:pt>
                <c:pt idx="5865">
                  <c:v>9.9783214588002593</c:v>
                </c:pt>
                <c:pt idx="5866">
                  <c:v>9.1848463586259665</c:v>
                </c:pt>
                <c:pt idx="5867">
                  <c:v>9.0462445217635263</c:v>
                </c:pt>
                <c:pt idx="5868">
                  <c:v>8.5847323695174929</c:v>
                </c:pt>
                <c:pt idx="5869">
                  <c:v>8.2663958560942579</c:v>
                </c:pt>
                <c:pt idx="5870">
                  <c:v>8.2601881693428147</c:v>
                </c:pt>
                <c:pt idx="5871">
                  <c:v>8.870103996887817</c:v>
                </c:pt>
                <c:pt idx="5872">
                  <c:v>9.1564044048869455</c:v>
                </c:pt>
                <c:pt idx="5873">
                  <c:v>9.7379381126105482</c:v>
                </c:pt>
                <c:pt idx="5874">
                  <c:v>10.005024256949692</c:v>
                </c:pt>
                <c:pt idx="5875">
                  <c:v>10.732323165775561</c:v>
                </c:pt>
                <c:pt idx="5876">
                  <c:v>10.119047556302672</c:v>
                </c:pt>
                <c:pt idx="5877">
                  <c:v>9.2704118184360098</c:v>
                </c:pt>
                <c:pt idx="5878">
                  <c:v>10.510790343770116</c:v>
                </c:pt>
                <c:pt idx="5879">
                  <c:v>10.373099576103517</c:v>
                </c:pt>
                <c:pt idx="5880">
                  <c:v>8.5036714947641396</c:v>
                </c:pt>
                <c:pt idx="5881">
                  <c:v>8.1803620338439664</c:v>
                </c:pt>
                <c:pt idx="5882">
                  <c:v>7.9000148485448278</c:v>
                </c:pt>
                <c:pt idx="5883">
                  <c:v>7.2536177602414735</c:v>
                </c:pt>
                <c:pt idx="5884">
                  <c:v>7.881730412858464</c:v>
                </c:pt>
                <c:pt idx="5885">
                  <c:v>8.2106247337162035</c:v>
                </c:pt>
                <c:pt idx="5886">
                  <c:v>8.8623742546585529</c:v>
                </c:pt>
                <c:pt idx="5887">
                  <c:v>10.296561951863561</c:v>
                </c:pt>
                <c:pt idx="5888">
                  <c:v>10.157342796922586</c:v>
                </c:pt>
                <c:pt idx="5889">
                  <c:v>10.203860433367126</c:v>
                </c:pt>
                <c:pt idx="5890">
                  <c:v>5.5134588155313615</c:v>
                </c:pt>
                <c:pt idx="5891">
                  <c:v>7.0733872650381429</c:v>
                </c:pt>
                <c:pt idx="5892">
                  <c:v>7.5221405724979711</c:v>
                </c:pt>
                <c:pt idx="5893">
                  <c:v>7.7099577504001848</c:v>
                </c:pt>
                <c:pt idx="5894">
                  <c:v>7.5804839025472548</c:v>
                </c:pt>
                <c:pt idx="5895">
                  <c:v>7.3931101716166161</c:v>
                </c:pt>
                <c:pt idx="5896">
                  <c:v>6.8</c:v>
                </c:pt>
                <c:pt idx="5897">
                  <c:v>6.207098629811318</c:v>
                </c:pt>
                <c:pt idx="5898">
                  <c:v>6.207098629811318</c:v>
                </c:pt>
                <c:pt idx="5899">
                  <c:v>6.4839383262849637</c:v>
                </c:pt>
                <c:pt idx="5900">
                  <c:v>6.4839383262849637</c:v>
                </c:pt>
                <c:pt idx="5901">
                  <c:v>5.4212308463336889</c:v>
                </c:pt>
                <c:pt idx="5902">
                  <c:v>9.2609023940507882</c:v>
                </c:pt>
                <c:pt idx="5903">
                  <c:v>8.1312012828394273</c:v>
                </c:pt>
                <c:pt idx="5904">
                  <c:v>2.3746123665517449</c:v>
                </c:pt>
                <c:pt idx="5905">
                  <c:v>2.844005345476138</c:v>
                </c:pt>
                <c:pt idx="5906">
                  <c:v>3.4805258398950829</c:v>
                </c:pt>
                <c:pt idx="5907">
                  <c:v>4.5894438104481798</c:v>
                </c:pt>
                <c:pt idx="5908">
                  <c:v>6.0137539585183042</c:v>
                </c:pt>
                <c:pt idx="5909">
                  <c:v>7.7644906862219747</c:v>
                </c:pt>
                <c:pt idx="5910">
                  <c:v>8.3821938414521497</c:v>
                </c:pt>
                <c:pt idx="5911">
                  <c:v>9.5014886934322682</c:v>
                </c:pt>
                <c:pt idx="5912">
                  <c:v>9.0463834285091789</c:v>
                </c:pt>
                <c:pt idx="5913">
                  <c:v>8.5782457666579734</c:v>
                </c:pt>
                <c:pt idx="5914">
                  <c:v>8.5675795813219242</c:v>
                </c:pt>
                <c:pt idx="5915">
                  <c:v>7.9204322706642785</c:v>
                </c:pt>
                <c:pt idx="5916">
                  <c:v>7.1418816540861929</c:v>
                </c:pt>
                <c:pt idx="5917">
                  <c:v>7.3208250686155854</c:v>
                </c:pt>
                <c:pt idx="5918">
                  <c:v>6.859784958421189</c:v>
                </c:pt>
                <c:pt idx="5919">
                  <c:v>3.5366936325190714</c:v>
                </c:pt>
                <c:pt idx="5920">
                  <c:v>2.5624170938187905</c:v>
                </c:pt>
                <c:pt idx="5921">
                  <c:v>0.26589644353232061</c:v>
                </c:pt>
                <c:pt idx="5922">
                  <c:v>3.1356919476334189</c:v>
                </c:pt>
                <c:pt idx="5923">
                  <c:v>5.85</c:v>
                </c:pt>
                <c:pt idx="5924">
                  <c:v>6.8961515765958357</c:v>
                </c:pt>
                <c:pt idx="5925">
                  <c:v>6.3940479659549059</c:v>
                </c:pt>
                <c:pt idx="5926">
                  <c:v>6.8148313112359462</c:v>
                </c:pt>
                <c:pt idx="5927">
                  <c:v>7.3741352063850698</c:v>
                </c:pt>
                <c:pt idx="5928">
                  <c:v>9.3945109908831892</c:v>
                </c:pt>
                <c:pt idx="5929">
                  <c:v>8.8547676239323572</c:v>
                </c:pt>
                <c:pt idx="5930">
                  <c:v>7.8567989589864098</c:v>
                </c:pt>
                <c:pt idx="5931">
                  <c:v>6.9888431255786179</c:v>
                </c:pt>
                <c:pt idx="5932">
                  <c:v>5.8268093440734186</c:v>
                </c:pt>
                <c:pt idx="5933">
                  <c:v>4.6627760246978518</c:v>
                </c:pt>
                <c:pt idx="5934">
                  <c:v>4.4825429407254909</c:v>
                </c:pt>
                <c:pt idx="5935">
                  <c:v>4.8277742445498353</c:v>
                </c:pt>
                <c:pt idx="5936">
                  <c:v>3.5507162445059448</c:v>
                </c:pt>
                <c:pt idx="5937">
                  <c:v>4.1577108320004754</c:v>
                </c:pt>
                <c:pt idx="5938">
                  <c:v>4.4656894121486577</c:v>
                </c:pt>
                <c:pt idx="5939">
                  <c:v>2.7729876840729673</c:v>
                </c:pt>
                <c:pt idx="5940">
                  <c:v>1.7907780934415514</c:v>
                </c:pt>
                <c:pt idx="5941">
                  <c:v>3.8217484745081847</c:v>
                </c:pt>
                <c:pt idx="5942">
                  <c:v>5.1516158276406898</c:v>
                </c:pt>
                <c:pt idx="5943">
                  <c:v>7.4349394952964021</c:v>
                </c:pt>
                <c:pt idx="5944">
                  <c:v>6.7386486234525007</c:v>
                </c:pt>
                <c:pt idx="5945">
                  <c:v>5.9830974161424288</c:v>
                </c:pt>
                <c:pt idx="5946">
                  <c:v>5.5150652526003698</c:v>
                </c:pt>
                <c:pt idx="5947">
                  <c:v>5.1652811139605417</c:v>
                </c:pt>
                <c:pt idx="5948">
                  <c:v>3.826914614818798</c:v>
                </c:pt>
                <c:pt idx="5949">
                  <c:v>2.2384726168019391</c:v>
                </c:pt>
                <c:pt idx="5950">
                  <c:v>2.7103351305184789</c:v>
                </c:pt>
                <c:pt idx="5951">
                  <c:v>3.7541518775480247</c:v>
                </c:pt>
                <c:pt idx="5952">
                  <c:v>6.1291565568475921</c:v>
                </c:pt>
                <c:pt idx="5953">
                  <c:v>6.2713838952668377</c:v>
                </c:pt>
                <c:pt idx="5954">
                  <c:v>6.0099398818947787</c:v>
                </c:pt>
                <c:pt idx="5955">
                  <c:v>6.6382955875545928</c:v>
                </c:pt>
                <c:pt idx="5956">
                  <c:v>9.00475057921415</c:v>
                </c:pt>
                <c:pt idx="5957">
                  <c:v>10.274573892700232</c:v>
                </c:pt>
                <c:pt idx="5958">
                  <c:v>9.811283142149664</c:v>
                </c:pt>
                <c:pt idx="5959">
                  <c:v>8.5621449105835268</c:v>
                </c:pt>
                <c:pt idx="5960">
                  <c:v>8.2476405585097226</c:v>
                </c:pt>
                <c:pt idx="5961">
                  <c:v>7.0053912904774318</c:v>
                </c:pt>
                <c:pt idx="5962">
                  <c:v>5.6106938508743651</c:v>
                </c:pt>
                <c:pt idx="5963">
                  <c:v>4.2236150608847121</c:v>
                </c:pt>
                <c:pt idx="5964">
                  <c:v>3.8992433283463477</c:v>
                </c:pt>
                <c:pt idx="5965">
                  <c:v>4.0521677811870411</c:v>
                </c:pt>
                <c:pt idx="5966">
                  <c:v>3.7432735952124938</c:v>
                </c:pt>
                <c:pt idx="5967">
                  <c:v>3.4235489110795081</c:v>
                </c:pt>
                <c:pt idx="5968">
                  <c:v>2.919491775102407</c:v>
                </c:pt>
                <c:pt idx="5969">
                  <c:v>3.9809229313198289</c:v>
                </c:pt>
                <c:pt idx="5970">
                  <c:v>4.7857479817254047</c:v>
                </c:pt>
                <c:pt idx="5971">
                  <c:v>4.9700839471830305</c:v>
                </c:pt>
                <c:pt idx="5972">
                  <c:v>5.8926816919942491</c:v>
                </c:pt>
                <c:pt idx="5973">
                  <c:v>5.8903370106498834</c:v>
                </c:pt>
                <c:pt idx="5974">
                  <c:v>5.9019746872798482</c:v>
                </c:pt>
                <c:pt idx="5975">
                  <c:v>5.2868712952370336</c:v>
                </c:pt>
                <c:pt idx="5976">
                  <c:v>5.1842304649890201</c:v>
                </c:pt>
                <c:pt idx="5977">
                  <c:v>5.9779568708859747</c:v>
                </c:pt>
                <c:pt idx="5978">
                  <c:v>7.2511919798297866</c:v>
                </c:pt>
                <c:pt idx="5979">
                  <c:v>7.736934845232577</c:v>
                </c:pt>
                <c:pt idx="5980">
                  <c:v>9.0148122445806145</c:v>
                </c:pt>
                <c:pt idx="5981">
                  <c:v>10.596358252401775</c:v>
                </c:pt>
                <c:pt idx="5982">
                  <c:v>11.067232716433638</c:v>
                </c:pt>
                <c:pt idx="5983">
                  <c:v>12.197465696822988</c:v>
                </c:pt>
                <c:pt idx="5984">
                  <c:v>12.708512246900701</c:v>
                </c:pt>
                <c:pt idx="5985">
                  <c:v>12.254424571378264</c:v>
                </c:pt>
                <c:pt idx="5986">
                  <c:v>11.794699853177136</c:v>
                </c:pt>
                <c:pt idx="5987">
                  <c:v>11.801717430820867</c:v>
                </c:pt>
                <c:pt idx="5988">
                  <c:v>11.791176055230274</c:v>
                </c:pt>
                <c:pt idx="5989">
                  <c:v>11.462150855651226</c:v>
                </c:pt>
                <c:pt idx="5990">
                  <c:v>11.610767879355322</c:v>
                </c:pt>
                <c:pt idx="5991">
                  <c:v>10.818804286353691</c:v>
                </c:pt>
                <c:pt idx="5992">
                  <c:v>10.656458190641187</c:v>
                </c:pt>
                <c:pt idx="5993">
                  <c:v>10.656458190641187</c:v>
                </c:pt>
                <c:pt idx="5994">
                  <c:v>10.335196657085916</c:v>
                </c:pt>
                <c:pt idx="5995">
                  <c:v>10.032407888069853</c:v>
                </c:pt>
                <c:pt idx="5996">
                  <c:v>10.991179865759133</c:v>
                </c:pt>
                <c:pt idx="5997">
                  <c:v>12.56123901399673</c:v>
                </c:pt>
                <c:pt idx="5998">
                  <c:v>12.073086634555667</c:v>
                </c:pt>
                <c:pt idx="5999">
                  <c:v>11.888189276708431</c:v>
                </c:pt>
                <c:pt idx="6000">
                  <c:v>17.028875703084079</c:v>
                </c:pt>
                <c:pt idx="6001">
                  <c:v>16.510825167705939</c:v>
                </c:pt>
                <c:pt idx="6002">
                  <c:v>17.622130707839993</c:v>
                </c:pt>
                <c:pt idx="6003">
                  <c:v>18.262832750967689</c:v>
                </c:pt>
                <c:pt idx="6004">
                  <c:v>19.71033249751795</c:v>
                </c:pt>
                <c:pt idx="6005">
                  <c:v>19.086193774282719</c:v>
                </c:pt>
                <c:pt idx="6006">
                  <c:v>18.137407185945893</c:v>
                </c:pt>
                <c:pt idx="6007">
                  <c:v>18.159340647775956</c:v>
                </c:pt>
                <c:pt idx="6008">
                  <c:v>21.045462143819694</c:v>
                </c:pt>
                <c:pt idx="6009">
                  <c:v>23.152255985126974</c:v>
                </c:pt>
                <c:pt idx="6010">
                  <c:v>23.950609639786524</c:v>
                </c:pt>
                <c:pt idx="6011">
                  <c:v>24.436764865869986</c:v>
                </c:pt>
                <c:pt idx="6012">
                  <c:v>9.1737676880402059</c:v>
                </c:pt>
                <c:pt idx="6013">
                  <c:v>10.166157162920653</c:v>
                </c:pt>
                <c:pt idx="6014">
                  <c:v>10.757754960693411</c:v>
                </c:pt>
                <c:pt idx="6015">
                  <c:v>9.069089843181013</c:v>
                </c:pt>
                <c:pt idx="6016">
                  <c:v>10.418928032797558</c:v>
                </c:pt>
                <c:pt idx="6017">
                  <c:v>10.788592899725469</c:v>
                </c:pt>
                <c:pt idx="6018">
                  <c:v>10.885419195086538</c:v>
                </c:pt>
                <c:pt idx="6019">
                  <c:v>10.428048640671138</c:v>
                </c:pt>
                <c:pt idx="6020">
                  <c:v>10.611730721041445</c:v>
                </c:pt>
                <c:pt idx="6021">
                  <c:v>9.7484344274612464</c:v>
                </c:pt>
                <c:pt idx="6022">
                  <c:v>9.910687640953773</c:v>
                </c:pt>
                <c:pt idx="6023">
                  <c:v>8.0451603447573508</c:v>
                </c:pt>
                <c:pt idx="6024">
                  <c:v>10.610996862437297</c:v>
                </c:pt>
                <c:pt idx="6025">
                  <c:v>8.894206857266207</c:v>
                </c:pt>
                <c:pt idx="6026">
                  <c:v>6.095322155140809</c:v>
                </c:pt>
                <c:pt idx="6027">
                  <c:v>15.638542505004491</c:v>
                </c:pt>
                <c:pt idx="6028">
                  <c:v>15.943531927136132</c:v>
                </c:pt>
                <c:pt idx="6029">
                  <c:v>15.596540363572338</c:v>
                </c:pt>
                <c:pt idx="6030">
                  <c:v>15.610661258614419</c:v>
                </c:pt>
                <c:pt idx="6031">
                  <c:v>15.943531927136132</c:v>
                </c:pt>
                <c:pt idx="6032">
                  <c:v>15.812024324974695</c:v>
                </c:pt>
                <c:pt idx="6033">
                  <c:v>6.095322155140809</c:v>
                </c:pt>
                <c:pt idx="6034">
                  <c:v>8.7247933933182793</c:v>
                </c:pt>
                <c:pt idx="6035">
                  <c:v>9.1084022022272411</c:v>
                </c:pt>
                <c:pt idx="6036">
                  <c:v>9.3106479447169779</c:v>
                </c:pt>
                <c:pt idx="6037">
                  <c:v>9.6999999999999993</c:v>
                </c:pt>
                <c:pt idx="6038">
                  <c:v>9.4479412362722019</c:v>
                </c:pt>
                <c:pt idx="6039">
                  <c:v>9.4903206895147036</c:v>
                </c:pt>
                <c:pt idx="6040">
                  <c:v>9.7731256400664126</c:v>
                </c:pt>
                <c:pt idx="6041">
                  <c:v>9.7317321909892165</c:v>
                </c:pt>
                <c:pt idx="6042">
                  <c:v>9.5127903725216552</c:v>
                </c:pt>
                <c:pt idx="6043">
                  <c:v>9.8566261691188224</c:v>
                </c:pt>
                <c:pt idx="6044">
                  <c:v>10.071211220907445</c:v>
                </c:pt>
                <c:pt idx="6045">
                  <c:v>9.889724988320264</c:v>
                </c:pt>
                <c:pt idx="6046">
                  <c:v>8.411875156615304</c:v>
                </c:pt>
                <c:pt idx="6047">
                  <c:v>7.316054529415835</c:v>
                </c:pt>
                <c:pt idx="6048">
                  <c:v>4.5862295189802111</c:v>
                </c:pt>
                <c:pt idx="6049">
                  <c:v>4.2988847021253997</c:v>
                </c:pt>
                <c:pt idx="6050">
                  <c:v>4.186908035658151</c:v>
                </c:pt>
                <c:pt idx="6051">
                  <c:v>4.5294712381774715</c:v>
                </c:pt>
                <c:pt idx="6052">
                  <c:v>5.1248341876375809</c:v>
                </c:pt>
                <c:pt idx="6053">
                  <c:v>5.8722058400013948</c:v>
                </c:pt>
                <c:pt idx="6054">
                  <c:v>6.4425674352659081</c:v>
                </c:pt>
                <c:pt idx="6055">
                  <c:v>5.4212308463336889</c:v>
                </c:pt>
                <c:pt idx="6056">
                  <c:v>6.2579167710768688</c:v>
                </c:pt>
                <c:pt idx="6057">
                  <c:v>6.9</c:v>
                </c:pt>
                <c:pt idx="6058">
                  <c:v>8.0883414967454854</c:v>
                </c:pt>
                <c:pt idx="6059">
                  <c:v>8.4287180139778766</c:v>
                </c:pt>
                <c:pt idx="6060">
                  <c:v>8.4018765592644016</c:v>
                </c:pt>
                <c:pt idx="6061">
                  <c:v>8.0110345331393749</c:v>
                </c:pt>
                <c:pt idx="6062">
                  <c:v>8.1610744619781332</c:v>
                </c:pt>
                <c:pt idx="6063">
                  <c:v>9.0404790800988994</c:v>
                </c:pt>
                <c:pt idx="6064">
                  <c:v>9.8930373668319138</c:v>
                </c:pt>
                <c:pt idx="6065">
                  <c:v>10.826113871857396</c:v>
                </c:pt>
                <c:pt idx="6066">
                  <c:v>12.152263012830185</c:v>
                </c:pt>
                <c:pt idx="6067">
                  <c:v>13.118920297941676</c:v>
                </c:pt>
                <c:pt idx="6068">
                  <c:v>12.932048423305083</c:v>
                </c:pt>
                <c:pt idx="6069">
                  <c:v>11.526467796655689</c:v>
                </c:pt>
                <c:pt idx="6070">
                  <c:v>9.2810542672733156</c:v>
                </c:pt>
                <c:pt idx="6071">
                  <c:v>6.9938329209420544</c:v>
                </c:pt>
                <c:pt idx="6072">
                  <c:v>3.9845525410038229</c:v>
                </c:pt>
                <c:pt idx="6073">
                  <c:v>3.5582821412054688</c:v>
                </c:pt>
                <c:pt idx="6074">
                  <c:v>2.5473072809394051</c:v>
                </c:pt>
                <c:pt idx="6075">
                  <c:v>1.9237145028699614</c:v>
                </c:pt>
                <c:pt idx="6076">
                  <c:v>5.553060839745692</c:v>
                </c:pt>
                <c:pt idx="6077">
                  <c:v>7.6156262945083766</c:v>
                </c:pt>
                <c:pt idx="6078">
                  <c:v>8.7235023276392472</c:v>
                </c:pt>
                <c:pt idx="6079">
                  <c:v>9.8490969913480431</c:v>
                </c:pt>
                <c:pt idx="6080">
                  <c:v>10.350897027373659</c:v>
                </c:pt>
                <c:pt idx="6081">
                  <c:v>10.848032027270717</c:v>
                </c:pt>
                <c:pt idx="6082">
                  <c:v>11.023714184512045</c:v>
                </c:pt>
                <c:pt idx="6083">
                  <c:v>5.0465096708023385</c:v>
                </c:pt>
                <c:pt idx="6084">
                  <c:v>5.8447645062035081</c:v>
                </c:pt>
                <c:pt idx="6085">
                  <c:v>6.4031877618156106</c:v>
                </c:pt>
                <c:pt idx="6086">
                  <c:v>6.1017451645988308</c:v>
                </c:pt>
                <c:pt idx="6087">
                  <c:v>5.4335536153062689</c:v>
                </c:pt>
                <c:pt idx="6088">
                  <c:v>4.9002340281703862</c:v>
                </c:pt>
                <c:pt idx="6089">
                  <c:v>5.1938380146309919</c:v>
                </c:pt>
                <c:pt idx="6090">
                  <c:v>5.3365241143597242</c:v>
                </c:pt>
                <c:pt idx="6091">
                  <c:v>5.2174342711787105</c:v>
                </c:pt>
                <c:pt idx="6092">
                  <c:v>4.617350020233232</c:v>
                </c:pt>
                <c:pt idx="6093">
                  <c:v>2.6368716074280423</c:v>
                </c:pt>
                <c:pt idx="6094">
                  <c:v>4.9410229114660975</c:v>
                </c:pt>
                <c:pt idx="6095">
                  <c:v>3.8172387548565441</c:v>
                </c:pt>
                <c:pt idx="6096">
                  <c:v>8.0941325412976859</c:v>
                </c:pt>
                <c:pt idx="6097">
                  <c:v>7.4569674133727863</c:v>
                </c:pt>
                <c:pt idx="6098">
                  <c:v>7.7520802797663215</c:v>
                </c:pt>
                <c:pt idx="6099">
                  <c:v>8.8480166303702052</c:v>
                </c:pt>
                <c:pt idx="6100">
                  <c:v>10.115320975512372</c:v>
                </c:pt>
                <c:pt idx="6101">
                  <c:v>11.703440457876587</c:v>
                </c:pt>
                <c:pt idx="6102">
                  <c:v>13.297829252689771</c:v>
                </c:pt>
                <c:pt idx="6103">
                  <c:v>13.644663777660842</c:v>
                </c:pt>
                <c:pt idx="6104">
                  <c:v>13.034252135455418</c:v>
                </c:pt>
                <c:pt idx="6105">
                  <c:v>12.413572942435124</c:v>
                </c:pt>
                <c:pt idx="6106">
                  <c:v>11.936127829264542</c:v>
                </c:pt>
                <c:pt idx="6107">
                  <c:v>12.08422993751584</c:v>
                </c:pt>
                <c:pt idx="6108">
                  <c:v>12.231943037641926</c:v>
                </c:pt>
                <c:pt idx="6109">
                  <c:v>12.379261533749402</c:v>
                </c:pt>
                <c:pt idx="6110">
                  <c:v>12.212903258694947</c:v>
                </c:pt>
                <c:pt idx="6111">
                  <c:v>11.571170895996206</c:v>
                </c:pt>
                <c:pt idx="6112">
                  <c:v>10.623468852240899</c:v>
                </c:pt>
                <c:pt idx="6113">
                  <c:v>9.5165479937882704</c:v>
                </c:pt>
                <c:pt idx="6114">
                  <c:v>8.8765146599422948</c:v>
                </c:pt>
                <c:pt idx="6115">
                  <c:v>8.8623742546585529</c:v>
                </c:pt>
                <c:pt idx="6116">
                  <c:v>8.6985030430163821</c:v>
                </c:pt>
                <c:pt idx="6117">
                  <c:v>7.747062901503547</c:v>
                </c:pt>
                <c:pt idx="6118">
                  <c:v>7.272752927942105</c:v>
                </c:pt>
                <c:pt idx="6119">
                  <c:v>6.4673363459973263</c:v>
                </c:pt>
                <c:pt idx="6120">
                  <c:v>5.6476180458570377</c:v>
                </c:pt>
                <c:pt idx="6121">
                  <c:v>5.6232557319900351</c:v>
                </c:pt>
                <c:pt idx="6122">
                  <c:v>5.1584365563807948</c:v>
                </c:pt>
                <c:pt idx="6123">
                  <c:v>5.0057659980855842</c:v>
                </c:pt>
                <c:pt idx="6124">
                  <c:v>5.3376072039356375</c:v>
                </c:pt>
                <c:pt idx="6125">
                  <c:v>5.971789215332139</c:v>
                </c:pt>
                <c:pt idx="6126">
                  <c:v>6.7481385224746013</c:v>
                </c:pt>
                <c:pt idx="6127">
                  <c:v>7.8411460545136329</c:v>
                </c:pt>
                <c:pt idx="6128">
                  <c:v>8.1373167830714781</c:v>
                </c:pt>
                <c:pt idx="6129">
                  <c:v>7.8071947757264768</c:v>
                </c:pt>
                <c:pt idx="6130">
                  <c:v>7.7896867104577607</c:v>
                </c:pt>
                <c:pt idx="6131">
                  <c:v>8.2601881693428147</c:v>
                </c:pt>
                <c:pt idx="6132">
                  <c:v>8.8096206518319633</c:v>
                </c:pt>
                <c:pt idx="6133">
                  <c:v>7.860331278797231</c:v>
                </c:pt>
                <c:pt idx="6134">
                  <c:v>7.0767327347398918</c:v>
                </c:pt>
                <c:pt idx="6135">
                  <c:v>7.2189388845077129</c:v>
                </c:pt>
                <c:pt idx="6136">
                  <c:v>7.9979689756039045</c:v>
                </c:pt>
                <c:pt idx="6137">
                  <c:v>7.6733820994539768</c:v>
                </c:pt>
                <c:pt idx="6138">
                  <c:v>6.4136376850471537</c:v>
                </c:pt>
                <c:pt idx="6139">
                  <c:v>4.8240916474302162</c:v>
                </c:pt>
                <c:pt idx="6140">
                  <c:v>4.7716269533144686</c:v>
                </c:pt>
                <c:pt idx="6141">
                  <c:v>4.1487514698823684</c:v>
                </c:pt>
                <c:pt idx="6142">
                  <c:v>3.5215856700136943</c:v>
                </c:pt>
                <c:pt idx="6143">
                  <c:v>5.8688354403151681</c:v>
                </c:pt>
                <c:pt idx="6144">
                  <c:v>7.9184844932279788</c:v>
                </c:pt>
                <c:pt idx="6145">
                  <c:v>7.7554824820011659</c:v>
                </c:pt>
                <c:pt idx="6146">
                  <c:v>8.2029141636550786</c:v>
                </c:pt>
                <c:pt idx="6147">
                  <c:v>8.8351170840821673</c:v>
                </c:pt>
                <c:pt idx="6148">
                  <c:v>8.3763363825993995</c:v>
                </c:pt>
                <c:pt idx="6149">
                  <c:v>6.5184029372011256</c:v>
                </c:pt>
                <c:pt idx="6150">
                  <c:v>6.515545920164846</c:v>
                </c:pt>
                <c:pt idx="6151">
                  <c:v>5.9312696371211766</c:v>
                </c:pt>
                <c:pt idx="6152">
                  <c:v>5.5956984796425866</c:v>
                </c:pt>
                <c:pt idx="6153">
                  <c:v>5.5599493645091069</c:v>
                </c:pt>
                <c:pt idx="6154">
                  <c:v>6.2832646982338733</c:v>
                </c:pt>
                <c:pt idx="6155">
                  <c:v>6.4130485233749157</c:v>
                </c:pt>
                <c:pt idx="6156">
                  <c:v>6.8451097890540318</c:v>
                </c:pt>
                <c:pt idx="6157">
                  <c:v>6.9766571407123461</c:v>
                </c:pt>
                <c:pt idx="6158">
                  <c:v>7.2542040281004532</c:v>
                </c:pt>
                <c:pt idx="6159">
                  <c:v>7.9931593758195243</c:v>
                </c:pt>
                <c:pt idx="6160">
                  <c:v>8.5873127577099009</c:v>
                </c:pt>
                <c:pt idx="6161">
                  <c:v>8.6999999999999993</c:v>
                </c:pt>
                <c:pt idx="6162">
                  <c:v>8.6604825220351564</c:v>
                </c:pt>
                <c:pt idx="6163">
                  <c:v>8.6349389877621547</c:v>
                </c:pt>
                <c:pt idx="6164">
                  <c:v>7.7554824820011659</c:v>
                </c:pt>
                <c:pt idx="6165">
                  <c:v>5.4148366738426663</c:v>
                </c:pt>
                <c:pt idx="6166">
                  <c:v>4.987265269319062</c:v>
                </c:pt>
                <c:pt idx="6167">
                  <c:v>4.5</c:v>
                </c:pt>
                <c:pt idx="6168">
                  <c:v>2.5369356323755312</c:v>
                </c:pt>
                <c:pt idx="6169">
                  <c:v>4.022116401803717</c:v>
                </c:pt>
                <c:pt idx="6170">
                  <c:v>4.6500000000000004</c:v>
                </c:pt>
                <c:pt idx="6171">
                  <c:v>4.8053144032614723</c:v>
                </c:pt>
                <c:pt idx="6172">
                  <c:v>4.1929369212593333</c:v>
                </c:pt>
                <c:pt idx="6173">
                  <c:v>4.2381248961389657</c:v>
                </c:pt>
                <c:pt idx="6174">
                  <c:v>3.3892071694225159</c:v>
                </c:pt>
                <c:pt idx="6175">
                  <c:v>5.8146368675602407</c:v>
                </c:pt>
                <c:pt idx="6176">
                  <c:v>7.4754258949273993</c:v>
                </c:pt>
                <c:pt idx="6177">
                  <c:v>9.7399145868465187</c:v>
                </c:pt>
                <c:pt idx="6178">
                  <c:v>5.8452221605362142</c:v>
                </c:pt>
                <c:pt idx="6179">
                  <c:v>5.4361978503773098</c:v>
                </c:pt>
                <c:pt idx="6180">
                  <c:v>4.9257379360977795</c:v>
                </c:pt>
                <c:pt idx="6181">
                  <c:v>3.8942408539482134</c:v>
                </c:pt>
                <c:pt idx="6182">
                  <c:v>3.4117307210414451</c:v>
                </c:pt>
                <c:pt idx="6183">
                  <c:v>3.8191421563978505</c:v>
                </c:pt>
                <c:pt idx="6184">
                  <c:v>3.9846454307695609</c:v>
                </c:pt>
                <c:pt idx="6185">
                  <c:v>4.0748115021730822</c:v>
                </c:pt>
                <c:pt idx="6186">
                  <c:v>4.8511598608802098</c:v>
                </c:pt>
                <c:pt idx="6187">
                  <c:v>5.7947120959570437</c:v>
                </c:pt>
                <c:pt idx="6188">
                  <c:v>5.777239483476726</c:v>
                </c:pt>
                <c:pt idx="6189">
                  <c:v>4.2861636985845299</c:v>
                </c:pt>
                <c:pt idx="6190">
                  <c:v>3.7049360774964715</c:v>
                </c:pt>
                <c:pt idx="6191">
                  <c:v>4.02880869827524</c:v>
                </c:pt>
                <c:pt idx="6192">
                  <c:v>7.9607050157633719</c:v>
                </c:pt>
                <c:pt idx="6193">
                  <c:v>5.8338259878779937</c:v>
                </c:pt>
                <c:pt idx="6194">
                  <c:v>5.2887042603566528</c:v>
                </c:pt>
                <c:pt idx="6195">
                  <c:v>4.7127318643166669</c:v>
                </c:pt>
                <c:pt idx="6196">
                  <c:v>4.7127318643166669</c:v>
                </c:pt>
                <c:pt idx="6197">
                  <c:v>6.0244782378196398</c:v>
                </c:pt>
                <c:pt idx="6198">
                  <c:v>8.0798869934016864</c:v>
                </c:pt>
                <c:pt idx="6199">
                  <c:v>8.0599290188372006</c:v>
                </c:pt>
                <c:pt idx="6200">
                  <c:v>8.3407941104974661</c:v>
                </c:pt>
                <c:pt idx="6201">
                  <c:v>9.9796519842463987</c:v>
                </c:pt>
                <c:pt idx="6202">
                  <c:v>11.325480523588007</c:v>
                </c:pt>
                <c:pt idx="6203">
                  <c:v>12.519436856403017</c:v>
                </c:pt>
                <c:pt idx="6204">
                  <c:v>13.786458550674269</c:v>
                </c:pt>
                <c:pt idx="6205">
                  <c:v>14.443767600329753</c:v>
                </c:pt>
                <c:pt idx="6206">
                  <c:v>13.964080964549137</c:v>
                </c:pt>
                <c:pt idx="6207">
                  <c:v>11.873440900054371</c:v>
                </c:pt>
                <c:pt idx="6208">
                  <c:v>10.673387265038143</c:v>
                </c:pt>
                <c:pt idx="6209">
                  <c:v>7.9499999999999993</c:v>
                </c:pt>
                <c:pt idx="6210">
                  <c:v>7.8999583348059348</c:v>
                </c:pt>
                <c:pt idx="6211">
                  <c:v>10.244142438062852</c:v>
                </c:pt>
                <c:pt idx="6212">
                  <c:v>13.939052952108316</c:v>
                </c:pt>
                <c:pt idx="6213">
                  <c:v>16.853493025574611</c:v>
                </c:pt>
                <c:pt idx="6214">
                  <c:v>8.4458264080505341</c:v>
                </c:pt>
                <c:pt idx="6215">
                  <c:v>7.2767397913203151</c:v>
                </c:pt>
                <c:pt idx="6216">
                  <c:v>13.529936044529851</c:v>
                </c:pt>
                <c:pt idx="6217">
                  <c:v>12.489992750239368</c:v>
                </c:pt>
                <c:pt idx="6218">
                  <c:v>9.5149389978724415</c:v>
                </c:pt>
                <c:pt idx="6219">
                  <c:v>9.4656553139842767</c:v>
                </c:pt>
                <c:pt idx="6220">
                  <c:v>10.493396166030676</c:v>
                </c:pt>
                <c:pt idx="6221">
                  <c:v>12.051535363966813</c:v>
                </c:pt>
                <c:pt idx="6222">
                  <c:v>8.9539800948410786</c:v>
                </c:pt>
                <c:pt idx="6223">
                  <c:v>4.2890828949596056</c:v>
                </c:pt>
                <c:pt idx="6224">
                  <c:v>3.1844416697781286</c:v>
                </c:pt>
                <c:pt idx="6225">
                  <c:v>7.5106277528253997</c:v>
                </c:pt>
                <c:pt idx="6226">
                  <c:v>11.634671738387533</c:v>
                </c:pt>
                <c:pt idx="6227">
                  <c:v>10.33772135525442</c:v>
                </c:pt>
                <c:pt idx="6228">
                  <c:v>10.10247914973994</c:v>
                </c:pt>
                <c:pt idx="6229">
                  <c:v>9.4522698735783237</c:v>
                </c:pt>
                <c:pt idx="6230">
                  <c:v>9.4522698735783237</c:v>
                </c:pt>
                <c:pt idx="6231">
                  <c:v>10.693257509660679</c:v>
                </c:pt>
                <c:pt idx="6232">
                  <c:v>11.17126477163931</c:v>
                </c:pt>
                <c:pt idx="6233">
                  <c:v>12.561649993529594</c:v>
                </c:pt>
                <c:pt idx="6234">
                  <c:v>12.641915050242888</c:v>
                </c:pt>
                <c:pt idx="6235">
                  <c:v>13.223152523817275</c:v>
                </c:pt>
                <c:pt idx="6236">
                  <c:v>11.761075928341391</c:v>
                </c:pt>
                <c:pt idx="6237">
                  <c:v>8.4469874652414862</c:v>
                </c:pt>
                <c:pt idx="6238">
                  <c:v>6.2898526331739282</c:v>
                </c:pt>
                <c:pt idx="6239">
                  <c:v>4.5535925710897445</c:v>
                </c:pt>
                <c:pt idx="6240">
                  <c:v>4.9609069609881837</c:v>
                </c:pt>
                <c:pt idx="6241">
                  <c:v>5.6651595561089874</c:v>
                </c:pt>
                <c:pt idx="6242">
                  <c:v>5.4994501384151366</c:v>
                </c:pt>
                <c:pt idx="6243">
                  <c:v>6.5838340787212548</c:v>
                </c:pt>
                <c:pt idx="6244">
                  <c:v>6.7609283212897857</c:v>
                </c:pt>
                <c:pt idx="6245">
                  <c:v>7.4921300679425382</c:v>
                </c:pt>
                <c:pt idx="6246">
                  <c:v>7.713677445981526</c:v>
                </c:pt>
                <c:pt idx="6247">
                  <c:v>7.0935573715726177</c:v>
                </c:pt>
                <c:pt idx="6248">
                  <c:v>8.4920792816878699</c:v>
                </c:pt>
                <c:pt idx="6249">
                  <c:v>8.4744065165960123</c:v>
                </c:pt>
                <c:pt idx="6250">
                  <c:v>7.6977967510443035</c:v>
                </c:pt>
                <c:pt idx="6251">
                  <c:v>6.7481385224746013</c:v>
                </c:pt>
                <c:pt idx="6252">
                  <c:v>6.4365263341576799</c:v>
                </c:pt>
                <c:pt idx="6253">
                  <c:v>4.6894877785279956</c:v>
                </c:pt>
                <c:pt idx="6254">
                  <c:v>4.0506370894380357</c:v>
                </c:pt>
                <c:pt idx="6255">
                  <c:v>4.3367737241291779</c:v>
                </c:pt>
                <c:pt idx="6256">
                  <c:v>4.597510754805274</c:v>
                </c:pt>
                <c:pt idx="6257">
                  <c:v>5.2378656254711604</c:v>
                </c:pt>
                <c:pt idx="6258">
                  <c:v>5.7024472491099907</c:v>
                </c:pt>
                <c:pt idx="6259">
                  <c:v>5.079473853528305</c:v>
                </c:pt>
                <c:pt idx="6260">
                  <c:v>4.322611080268107</c:v>
                </c:pt>
                <c:pt idx="6261">
                  <c:v>3.3576500527818345</c:v>
                </c:pt>
                <c:pt idx="6262">
                  <c:v>2.4442000615178383</c:v>
                </c:pt>
                <c:pt idx="6263">
                  <c:v>3.4705531991329082</c:v>
                </c:pt>
                <c:pt idx="6264">
                  <c:v>6.9864444149075293</c:v>
                </c:pt>
                <c:pt idx="6265">
                  <c:v>8.3935477194638803</c:v>
                </c:pt>
                <c:pt idx="6266">
                  <c:v>8.4160407763115472</c:v>
                </c:pt>
                <c:pt idx="6267">
                  <c:v>7.9514749124814559</c:v>
                </c:pt>
                <c:pt idx="6268">
                  <c:v>7.6367777414678857</c:v>
                </c:pt>
                <c:pt idx="6269">
                  <c:v>7.1799579817782657</c:v>
                </c:pt>
                <c:pt idx="6270">
                  <c:v>7.3601828300885082</c:v>
                </c:pt>
                <c:pt idx="6271">
                  <c:v>6.7622112798625631</c:v>
                </c:pt>
                <c:pt idx="6272">
                  <c:v>5.9881048566811712</c:v>
                </c:pt>
                <c:pt idx="6273">
                  <c:v>5.3088924474940038</c:v>
                </c:pt>
                <c:pt idx="6274">
                  <c:v>6.1289415631040374</c:v>
                </c:pt>
                <c:pt idx="6275">
                  <c:v>7.0520243075068167</c:v>
                </c:pt>
                <c:pt idx="6276">
                  <c:v>7.0342316677919934</c:v>
                </c:pt>
                <c:pt idx="6277">
                  <c:v>6.8804261051122708</c:v>
                </c:pt>
                <c:pt idx="6278">
                  <c:v>7.3810332076047116</c:v>
                </c:pt>
                <c:pt idx="6279">
                  <c:v>6.778288155058279</c:v>
                </c:pt>
                <c:pt idx="6280">
                  <c:v>5.826589727893948</c:v>
                </c:pt>
                <c:pt idx="6281">
                  <c:v>4.7013495383378778</c:v>
                </c:pt>
                <c:pt idx="6282">
                  <c:v>4.99475337862836</c:v>
                </c:pt>
                <c:pt idx="6283">
                  <c:v>4.0536930926376051</c:v>
                </c:pt>
                <c:pt idx="6284">
                  <c:v>3.5805333262440202</c:v>
                </c:pt>
                <c:pt idx="6285">
                  <c:v>3.1123171918904617</c:v>
                </c:pt>
                <c:pt idx="6286">
                  <c:v>2.9721735613633151</c:v>
                </c:pt>
                <c:pt idx="6287">
                  <c:v>2.8021565161909727</c:v>
                </c:pt>
                <c:pt idx="6288">
                  <c:v>2.4898537535123695</c:v>
                </c:pt>
                <c:pt idx="6289">
                  <c:v>3.4389577042538635</c:v>
                </c:pt>
                <c:pt idx="6290">
                  <c:v>4.5180182920655012</c:v>
                </c:pt>
                <c:pt idx="6291">
                  <c:v>7.0212595240568723</c:v>
                </c:pt>
                <c:pt idx="6292">
                  <c:v>8.5879142532991253</c:v>
                </c:pt>
                <c:pt idx="6293">
                  <c:v>7.8243430606456519</c:v>
                </c:pt>
                <c:pt idx="6294">
                  <c:v>8.9261791769158503</c:v>
                </c:pt>
                <c:pt idx="6295">
                  <c:v>8.9638614640038625</c:v>
                </c:pt>
                <c:pt idx="6296">
                  <c:v>8.2106247337162035</c:v>
                </c:pt>
                <c:pt idx="6297">
                  <c:v>6.9699803981845658</c:v>
                </c:pt>
                <c:pt idx="6298">
                  <c:v>5.2390118320605383</c:v>
                </c:pt>
                <c:pt idx="6299">
                  <c:v>5.8849097470705063</c:v>
                </c:pt>
                <c:pt idx="6300">
                  <c:v>6.375513434149803</c:v>
                </c:pt>
                <c:pt idx="6301">
                  <c:v>4.3111097351615744</c:v>
                </c:pt>
                <c:pt idx="6302">
                  <c:v>1.1126800603437552</c:v>
                </c:pt>
                <c:pt idx="6303">
                  <c:v>0.76310228472314412</c:v>
                </c:pt>
                <c:pt idx="6304">
                  <c:v>1.2065146227652113</c:v>
                </c:pt>
                <c:pt idx="6305">
                  <c:v>0.30951950695832176</c:v>
                </c:pt>
                <c:pt idx="6306">
                  <c:v>1.7091327623322146</c:v>
                </c:pt>
                <c:pt idx="6307">
                  <c:v>2.173560484637898</c:v>
                </c:pt>
                <c:pt idx="6308">
                  <c:v>2.4860112906650396</c:v>
                </c:pt>
                <c:pt idx="6309">
                  <c:v>1.5726072743866426</c:v>
                </c:pt>
                <c:pt idx="6310">
                  <c:v>0.46294394850135334</c:v>
                </c:pt>
                <c:pt idx="6311">
                  <c:v>2.5278794284007766</c:v>
                </c:pt>
                <c:pt idx="6312">
                  <c:v>3.4926955732912131</c:v>
                </c:pt>
                <c:pt idx="6313">
                  <c:v>3.2359793505072716</c:v>
                </c:pt>
                <c:pt idx="6314">
                  <c:v>2.4052882235094231</c:v>
                </c:pt>
                <c:pt idx="6315">
                  <c:v>2.617817931259558</c:v>
                </c:pt>
                <c:pt idx="6316">
                  <c:v>5.4868582618190693</c:v>
                </c:pt>
                <c:pt idx="6317">
                  <c:v>5.9655609926339475</c:v>
                </c:pt>
                <c:pt idx="6318">
                  <c:v>7.5433126930511225</c:v>
                </c:pt>
                <c:pt idx="6319">
                  <c:v>8.3518304580026861</c:v>
                </c:pt>
                <c:pt idx="6320">
                  <c:v>7.7570670640690338</c:v>
                </c:pt>
                <c:pt idx="6321">
                  <c:v>6.9875186177615509</c:v>
                </c:pt>
                <c:pt idx="6322">
                  <c:v>6.6842315843881446</c:v>
                </c:pt>
                <c:pt idx="6323">
                  <c:v>6.861809466481561</c:v>
                </c:pt>
                <c:pt idx="6324">
                  <c:v>6.0657087123068782</c:v>
                </c:pt>
                <c:pt idx="6325">
                  <c:v>5.2629280434741696</c:v>
                </c:pt>
                <c:pt idx="6326">
                  <c:v>5.1004107473198426</c:v>
                </c:pt>
                <c:pt idx="6327">
                  <c:v>4.2957017019345543</c:v>
                </c:pt>
                <c:pt idx="6328">
                  <c:v>3.1924782696351994</c:v>
                </c:pt>
                <c:pt idx="6329">
                  <c:v>0.86648078368756654</c:v>
                </c:pt>
                <c:pt idx="6330">
                  <c:v>0.63282287998092412</c:v>
                </c:pt>
                <c:pt idx="6331">
                  <c:v>0.78576173885949196</c:v>
                </c:pt>
                <c:pt idx="6332">
                  <c:v>0.93892116727747821</c:v>
                </c:pt>
                <c:pt idx="6333">
                  <c:v>0.64812341264444473</c:v>
                </c:pt>
                <c:pt idx="6334">
                  <c:v>2.8963769662749228</c:v>
                </c:pt>
                <c:pt idx="6335">
                  <c:v>3.8943995755390954</c:v>
                </c:pt>
                <c:pt idx="6336">
                  <c:v>2.8192271803803499</c:v>
                </c:pt>
                <c:pt idx="6337">
                  <c:v>2.8782493331646184</c:v>
                </c:pt>
                <c:pt idx="6338">
                  <c:v>3.0269900474205396</c:v>
                </c:pt>
                <c:pt idx="6339">
                  <c:v>2.956492408328411</c:v>
                </c:pt>
                <c:pt idx="6340">
                  <c:v>7.0296148422975362</c:v>
                </c:pt>
                <c:pt idx="6341">
                  <c:v>7.8215717606062389</c:v>
                </c:pt>
                <c:pt idx="6342">
                  <c:v>9.3401419751035313</c:v>
                </c:pt>
                <c:pt idx="6343">
                  <c:v>9.3638003909130099</c:v>
                </c:pt>
                <c:pt idx="6344">
                  <c:v>10.053348753217172</c:v>
                </c:pt>
                <c:pt idx="6345">
                  <c:v>5.6595897178887711</c:v>
                </c:pt>
                <c:pt idx="6346">
                  <c:v>7.1376760292619856</c:v>
                </c:pt>
                <c:pt idx="6347">
                  <c:v>7.6093556897183836</c:v>
                </c:pt>
                <c:pt idx="6348">
                  <c:v>7.5538698957580461</c:v>
                </c:pt>
                <c:pt idx="6349">
                  <c:v>8.0541224139557173</c:v>
                </c:pt>
                <c:pt idx="6350">
                  <c:v>9.3509531275534545</c:v>
                </c:pt>
                <c:pt idx="6351">
                  <c:v>10.231487538556619</c:v>
                </c:pt>
                <c:pt idx="6352">
                  <c:v>10.653140459964622</c:v>
                </c:pt>
                <c:pt idx="6353">
                  <c:v>11.249440381417436</c:v>
                </c:pt>
                <c:pt idx="6354">
                  <c:v>11.443947874049927</c:v>
                </c:pt>
                <c:pt idx="6355">
                  <c:v>10.97503059185324</c:v>
                </c:pt>
                <c:pt idx="6356">
                  <c:v>11.01288608355947</c:v>
                </c:pt>
                <c:pt idx="6357">
                  <c:v>10.048344474775547</c:v>
                </c:pt>
                <c:pt idx="6358">
                  <c:v>8.373620395646288</c:v>
                </c:pt>
                <c:pt idx="6359">
                  <c:v>5.7346466475531965</c:v>
                </c:pt>
                <c:pt idx="6360">
                  <c:v>7.0874995855117175</c:v>
                </c:pt>
                <c:pt idx="6361">
                  <c:v>5.1863973291933032</c:v>
                </c:pt>
                <c:pt idx="6362">
                  <c:v>3.9947428519359272</c:v>
                </c:pt>
                <c:pt idx="6363">
                  <c:v>3.6536716515705541</c:v>
                </c:pt>
                <c:pt idx="6364">
                  <c:v>3.6370817632970254</c:v>
                </c:pt>
                <c:pt idx="6365">
                  <c:v>4.0715574531084853</c:v>
                </c:pt>
                <c:pt idx="6366">
                  <c:v>2.7297218433156809</c:v>
                </c:pt>
                <c:pt idx="6367">
                  <c:v>5.0880968157961437</c:v>
                </c:pt>
                <c:pt idx="6368">
                  <c:v>6.0892042498444168</c:v>
                </c:pt>
                <c:pt idx="6369">
                  <c:v>7.4896646047641999</c:v>
                </c:pt>
                <c:pt idx="6370">
                  <c:v>7.318488885708553</c:v>
                </c:pt>
                <c:pt idx="6371">
                  <c:v>6.6307374417391545</c:v>
                </c:pt>
                <c:pt idx="6372">
                  <c:v>8.5865901815180425</c:v>
                </c:pt>
                <c:pt idx="6373">
                  <c:v>10.165938709455139</c:v>
                </c:pt>
                <c:pt idx="6374">
                  <c:v>10.698046783530677</c:v>
                </c:pt>
                <c:pt idx="6375">
                  <c:v>11.306755309184476</c:v>
                </c:pt>
                <c:pt idx="6376">
                  <c:v>12.083212970355119</c:v>
                </c:pt>
                <c:pt idx="6377">
                  <c:v>11.963311870952712</c:v>
                </c:pt>
                <c:pt idx="6378">
                  <c:v>11.80994041448472</c:v>
                </c:pt>
                <c:pt idx="6379">
                  <c:v>11.49278549767549</c:v>
                </c:pt>
                <c:pt idx="6380">
                  <c:v>10.871906675389523</c:v>
                </c:pt>
                <c:pt idx="6381">
                  <c:v>10.196108733949567</c:v>
                </c:pt>
                <c:pt idx="6382">
                  <c:v>10.50958259885128</c:v>
                </c:pt>
                <c:pt idx="6383">
                  <c:v>9.1315950322451016</c:v>
                </c:pt>
                <c:pt idx="6384">
                  <c:v>11.989381434364475</c:v>
                </c:pt>
                <c:pt idx="6385">
                  <c:v>9.5620243242048204</c:v>
                </c:pt>
                <c:pt idx="6386">
                  <c:v>8.4370802860630771</c:v>
                </c:pt>
                <c:pt idx="6387">
                  <c:v>6.8307774442330889</c:v>
                </c:pt>
                <c:pt idx="6388">
                  <c:v>6.3121133172162098</c:v>
                </c:pt>
                <c:pt idx="6389">
                  <c:v>6.1366540064750277</c:v>
                </c:pt>
                <c:pt idx="6390">
                  <c:v>7.3637741075647671</c:v>
                </c:pt>
                <c:pt idx="6391">
                  <c:v>10.164079486471145</c:v>
                </c:pt>
                <c:pt idx="6392">
                  <c:v>12.397477816352879</c:v>
                </c:pt>
                <c:pt idx="6393">
                  <c:v>12.50325107694303</c:v>
                </c:pt>
                <c:pt idx="6394">
                  <c:v>13.826334511562999</c:v>
                </c:pt>
                <c:pt idx="6395">
                  <c:v>14.223671480926239</c:v>
                </c:pt>
                <c:pt idx="6396">
                  <c:v>13.930193980655579</c:v>
                </c:pt>
                <c:pt idx="6397">
                  <c:v>14.603998408271609</c:v>
                </c:pt>
                <c:pt idx="6398">
                  <c:v>15.770318411800512</c:v>
                </c:pt>
                <c:pt idx="6399">
                  <c:v>15.473801965507608</c:v>
                </c:pt>
                <c:pt idx="6400">
                  <c:v>15.31699589064298</c:v>
                </c:pt>
                <c:pt idx="6401">
                  <c:v>16.235107587428061</c:v>
                </c:pt>
                <c:pt idx="6402">
                  <c:v>17.622723620541571</c:v>
                </c:pt>
                <c:pt idx="6403">
                  <c:v>18.61587467478904</c:v>
                </c:pt>
                <c:pt idx="6404">
                  <c:v>18.893723550532158</c:v>
                </c:pt>
                <c:pt idx="6405">
                  <c:v>18.819488876968713</c:v>
                </c:pt>
                <c:pt idx="6406">
                  <c:v>17.823413400020922</c:v>
                </c:pt>
                <c:pt idx="6407">
                  <c:v>17.345200413918867</c:v>
                </c:pt>
                <c:pt idx="6408">
                  <c:v>17.472022869784528</c:v>
                </c:pt>
                <c:pt idx="6409">
                  <c:v>15.643063438318435</c:v>
                </c:pt>
                <c:pt idx="6410">
                  <c:v>14.252099274343914</c:v>
                </c:pt>
                <c:pt idx="6411">
                  <c:v>13.39391275515243</c:v>
                </c:pt>
                <c:pt idx="6412">
                  <c:v>12.14726220275478</c:v>
                </c:pt>
                <c:pt idx="6413">
                  <c:v>10.797133751602468</c:v>
                </c:pt>
                <c:pt idx="6414">
                  <c:v>10.314612214541496</c:v>
                </c:pt>
                <c:pt idx="6415">
                  <c:v>12.468398796177089</c:v>
                </c:pt>
                <c:pt idx="6416">
                  <c:v>12.685729539290021</c:v>
                </c:pt>
                <c:pt idx="6417">
                  <c:v>15.294163100924349</c:v>
                </c:pt>
                <c:pt idx="6418">
                  <c:v>17.049901890260582</c:v>
                </c:pt>
                <c:pt idx="6419">
                  <c:v>15.435485072533567</c:v>
                </c:pt>
                <c:pt idx="6420">
                  <c:v>13.75351934928444</c:v>
                </c:pt>
                <c:pt idx="6421">
                  <c:v>16.473299631699433</c:v>
                </c:pt>
                <c:pt idx="6422">
                  <c:v>18.498397983810705</c:v>
                </c:pt>
                <c:pt idx="6423">
                  <c:v>19.542200186594556</c:v>
                </c:pt>
                <c:pt idx="6424">
                  <c:v>21.25543899434868</c:v>
                </c:pt>
                <c:pt idx="6425">
                  <c:v>18.958892498279592</c:v>
                </c:pt>
                <c:pt idx="6426">
                  <c:v>15.781144184989374</c:v>
                </c:pt>
                <c:pt idx="6427">
                  <c:v>15.46651656178387</c:v>
                </c:pt>
                <c:pt idx="6428">
                  <c:v>15.42797239368358</c:v>
                </c:pt>
                <c:pt idx="6429">
                  <c:v>15.3284226639108</c:v>
                </c:pt>
                <c:pt idx="6430">
                  <c:v>13.310325908042877</c:v>
                </c:pt>
                <c:pt idx="6431">
                  <c:v>11.790332204306527</c:v>
                </c:pt>
                <c:pt idx="6432">
                  <c:v>9.0080820829417458</c:v>
                </c:pt>
                <c:pt idx="6433">
                  <c:v>8.5867423711892794</c:v>
                </c:pt>
                <c:pt idx="6434">
                  <c:v>7.1504456530994593</c:v>
                </c:pt>
                <c:pt idx="6435">
                  <c:v>6.358945837370265</c:v>
                </c:pt>
                <c:pt idx="6436">
                  <c:v>5.7632244826602914</c:v>
                </c:pt>
                <c:pt idx="6437">
                  <c:v>7.0172373912988943</c:v>
                </c:pt>
                <c:pt idx="6438">
                  <c:v>8.6043717159788482</c:v>
                </c:pt>
                <c:pt idx="6439">
                  <c:v>10.375554376314398</c:v>
                </c:pt>
                <c:pt idx="6440">
                  <c:v>7</c:v>
                </c:pt>
                <c:pt idx="6441">
                  <c:v>6.9749066861854221</c:v>
                </c:pt>
                <c:pt idx="6442">
                  <c:v>6.5758749306032414</c:v>
                </c:pt>
                <c:pt idx="6443">
                  <c:v>6.5821798160771605</c:v>
                </c:pt>
                <c:pt idx="6444">
                  <c:v>7.2129443846809274</c:v>
                </c:pt>
                <c:pt idx="6445">
                  <c:v>7.3</c:v>
                </c:pt>
                <c:pt idx="6446">
                  <c:v>7</c:v>
                </c:pt>
                <c:pt idx="6447">
                  <c:v>6.8008394217104948</c:v>
                </c:pt>
                <c:pt idx="6448">
                  <c:v>6.5758749306032414</c:v>
                </c:pt>
                <c:pt idx="6449">
                  <c:v>6.3369515756713852</c:v>
                </c:pt>
                <c:pt idx="6450">
                  <c:v>5.3914359873893023</c:v>
                </c:pt>
                <c:pt idx="6451">
                  <c:v>3.8763045297467236</c:v>
                </c:pt>
                <c:pt idx="6452">
                  <c:v>2.8937388009254343</c:v>
                </c:pt>
                <c:pt idx="6453">
                  <c:v>5.9008587154104335</c:v>
                </c:pt>
                <c:pt idx="6454">
                  <c:v>5.7241089177706614</c:v>
                </c:pt>
                <c:pt idx="6455">
                  <c:v>5.2258187813877477</c:v>
                </c:pt>
                <c:pt idx="6456">
                  <c:v>1.0969815589455048</c:v>
                </c:pt>
                <c:pt idx="6457">
                  <c:v>3.7755517079279843</c:v>
                </c:pt>
                <c:pt idx="6458">
                  <c:v>5.8206422163889764</c:v>
                </c:pt>
                <c:pt idx="6459">
                  <c:v>6.4608499769454744</c:v>
                </c:pt>
                <c:pt idx="6460">
                  <c:v>6.1518565242413592</c:v>
                </c:pt>
                <c:pt idx="6461">
                  <c:v>6.3053843302867714</c:v>
                </c:pt>
                <c:pt idx="6462">
                  <c:v>8.1997418159251438</c:v>
                </c:pt>
                <c:pt idx="6463">
                  <c:v>9.4706731973963869</c:v>
                </c:pt>
                <c:pt idx="6464">
                  <c:v>10.263280917145254</c:v>
                </c:pt>
                <c:pt idx="6465">
                  <c:v>10.751026067392678</c:v>
                </c:pt>
                <c:pt idx="6466">
                  <c:v>10.609995707666034</c:v>
                </c:pt>
                <c:pt idx="6467">
                  <c:v>10.157342796922586</c:v>
                </c:pt>
                <c:pt idx="6468">
                  <c:v>9.0548149759167504</c:v>
                </c:pt>
                <c:pt idx="6469">
                  <c:v>8.4141705181578335</c:v>
                </c:pt>
                <c:pt idx="6470">
                  <c:v>8.2398676670110742</c:v>
                </c:pt>
                <c:pt idx="6471">
                  <c:v>7.7595490996363532</c:v>
                </c:pt>
                <c:pt idx="6472">
                  <c:v>8.0447354547771628</c:v>
                </c:pt>
                <c:pt idx="6473">
                  <c:v>8.0175379043731745</c:v>
                </c:pt>
                <c:pt idx="6474">
                  <c:v>8.9545798940719443</c:v>
                </c:pt>
                <c:pt idx="6475">
                  <c:v>9.1021403326401593</c:v>
                </c:pt>
                <c:pt idx="6476">
                  <c:v>7.5459180276453415</c:v>
                </c:pt>
                <c:pt idx="6477">
                  <c:v>6.4499008343769733</c:v>
                </c:pt>
                <c:pt idx="6478">
                  <c:v>7.0669466881321696</c:v>
                </c:pt>
                <c:pt idx="6479">
                  <c:v>6.7528601686596286</c:v>
                </c:pt>
                <c:pt idx="6480">
                  <c:v>5.6652626835686535</c:v>
                </c:pt>
                <c:pt idx="6481">
                  <c:v>5.2019420724865864</c:v>
                </c:pt>
                <c:pt idx="6482">
                  <c:v>5.9921190193299125</c:v>
                </c:pt>
                <c:pt idx="6483">
                  <c:v>7.7318233905205371</c:v>
                </c:pt>
                <c:pt idx="6484">
                  <c:v>9.0030669920411359</c:v>
                </c:pt>
                <c:pt idx="6485">
                  <c:v>9.966960359699554</c:v>
                </c:pt>
                <c:pt idx="6486">
                  <c:v>10.454970597276846</c:v>
                </c:pt>
                <c:pt idx="6487">
                  <c:v>11.113055401340535</c:v>
                </c:pt>
                <c:pt idx="6488">
                  <c:v>11.137004412422918</c:v>
                </c:pt>
                <c:pt idx="6489">
                  <c:v>10.825364697003934</c:v>
                </c:pt>
                <c:pt idx="6490">
                  <c:v>10.497406575855496</c:v>
                </c:pt>
                <c:pt idx="6491">
                  <c:v>10.649937720433087</c:v>
                </c:pt>
                <c:pt idx="6492">
                  <c:v>10.805568592532619</c:v>
                </c:pt>
                <c:pt idx="6493">
                  <c:v>10.160507795511348</c:v>
                </c:pt>
                <c:pt idx="6494">
                  <c:v>9.833766260247879</c:v>
                </c:pt>
                <c:pt idx="6495">
                  <c:v>10.299834583763843</c:v>
                </c:pt>
                <c:pt idx="6496">
                  <c:v>11.733383508445174</c:v>
                </c:pt>
                <c:pt idx="6497">
                  <c:v>13.164558058073775</c:v>
                </c:pt>
                <c:pt idx="6498">
                  <c:v>13.477535111051887</c:v>
                </c:pt>
                <c:pt idx="6499">
                  <c:v>13.152096468498447</c:v>
                </c:pt>
                <c:pt idx="6500">
                  <c:v>12.526179691448226</c:v>
                </c:pt>
                <c:pt idx="6501">
                  <c:v>14.628278345413911</c:v>
                </c:pt>
                <c:pt idx="6502">
                  <c:v>14.941703667473286</c:v>
                </c:pt>
                <c:pt idx="6503">
                  <c:v>14.619298684014721</c:v>
                </c:pt>
                <c:pt idx="6504">
                  <c:v>12.557389252450953</c:v>
                </c:pt>
                <c:pt idx="6505">
                  <c:v>13.502794262331996</c:v>
                </c:pt>
                <c:pt idx="6506">
                  <c:v>14.129456153132967</c:v>
                </c:pt>
                <c:pt idx="6507">
                  <c:v>15.236014195383879</c:v>
                </c:pt>
                <c:pt idx="6508">
                  <c:v>16.19330929909621</c:v>
                </c:pt>
                <c:pt idx="6509">
                  <c:v>16.838778727143428</c:v>
                </c:pt>
                <c:pt idx="6510">
                  <c:v>17.479596252626298</c:v>
                </c:pt>
                <c:pt idx="6511">
                  <c:v>18.126344906273761</c:v>
                </c:pt>
                <c:pt idx="6512">
                  <c:v>18.620359413652686</c:v>
                </c:pt>
                <c:pt idx="6513">
                  <c:v>18.802145601583408</c:v>
                </c:pt>
                <c:pt idx="6514">
                  <c:v>18.653932354749273</c:v>
                </c:pt>
                <c:pt idx="6515">
                  <c:v>18.813367674020636</c:v>
                </c:pt>
                <c:pt idx="6516">
                  <c:v>19.462645695985699</c:v>
                </c:pt>
                <c:pt idx="6517">
                  <c:v>18.984056047723758</c:v>
                </c:pt>
                <c:pt idx="6518">
                  <c:v>18.659472154135692</c:v>
                </c:pt>
                <c:pt idx="6519">
                  <c:v>18.664996282215792</c:v>
                </c:pt>
                <c:pt idx="6520">
                  <c:v>18.362134057169669</c:v>
                </c:pt>
                <c:pt idx="6521">
                  <c:v>18.52722042118247</c:v>
                </c:pt>
                <c:pt idx="6522">
                  <c:v>7.3267003683005676</c:v>
                </c:pt>
                <c:pt idx="6523">
                  <c:v>7.2651314576425801</c:v>
                </c:pt>
                <c:pt idx="6524">
                  <c:v>8.9228142005490607</c:v>
                </c:pt>
                <c:pt idx="6525">
                  <c:v>7.6961138322484954</c:v>
                </c:pt>
                <c:pt idx="6526">
                  <c:v>19.491204790006801</c:v>
                </c:pt>
                <c:pt idx="6527">
                  <c:v>18.846655256030445</c:v>
                </c:pt>
                <c:pt idx="6528">
                  <c:v>9.346350470290778</c:v>
                </c:pt>
                <c:pt idx="6529">
                  <c:v>8.547009611921089</c:v>
                </c:pt>
                <c:pt idx="6530">
                  <c:v>7.3179288706464121</c:v>
                </c:pt>
                <c:pt idx="6531">
                  <c:v>6.5224183619952187</c:v>
                </c:pt>
                <c:pt idx="6532">
                  <c:v>6.1527004173320989</c:v>
                </c:pt>
                <c:pt idx="6533">
                  <c:v>11.961200098804932</c:v>
                </c:pt>
                <c:pt idx="6534">
                  <c:v>14.133844476835865</c:v>
                </c:pt>
                <c:pt idx="6535">
                  <c:v>14.676749213366264</c:v>
                </c:pt>
                <c:pt idx="6536">
                  <c:v>7.7930193416046762</c:v>
                </c:pt>
                <c:pt idx="6537">
                  <c:v>7.9582476468279726</c:v>
                </c:pt>
                <c:pt idx="6538">
                  <c:v>7.8</c:v>
                </c:pt>
                <c:pt idx="6539">
                  <c:v>7.4737165236381387</c:v>
                </c:pt>
                <c:pt idx="6540">
                  <c:v>7.8606091225264283</c:v>
                </c:pt>
                <c:pt idx="6541">
                  <c:v>8.4287180139778766</c:v>
                </c:pt>
                <c:pt idx="6542">
                  <c:v>8.9505548664304939</c:v>
                </c:pt>
                <c:pt idx="6543">
                  <c:v>8.9114732170742581</c:v>
                </c:pt>
                <c:pt idx="6544">
                  <c:v>7.6345449215905079</c:v>
                </c:pt>
                <c:pt idx="6545">
                  <c:v>7.7603621656086137</c:v>
                </c:pt>
                <c:pt idx="6546">
                  <c:v>8.62123084633369</c:v>
                </c:pt>
                <c:pt idx="6547">
                  <c:v>10.193481760112368</c:v>
                </c:pt>
                <c:pt idx="6548">
                  <c:v>9.9427606468610605</c:v>
                </c:pt>
                <c:pt idx="6549">
                  <c:v>8.6999155660034262</c:v>
                </c:pt>
                <c:pt idx="6550">
                  <c:v>8.1374400481057361</c:v>
                </c:pt>
                <c:pt idx="6551">
                  <c:v>6.560283798442005</c:v>
                </c:pt>
                <c:pt idx="6552">
                  <c:v>3.1026409143642124</c:v>
                </c:pt>
                <c:pt idx="6553">
                  <c:v>3.2641574464581753</c:v>
                </c:pt>
                <c:pt idx="6554">
                  <c:v>2.7956722202904545</c:v>
                </c:pt>
                <c:pt idx="6555">
                  <c:v>2.790159636623629</c:v>
                </c:pt>
                <c:pt idx="6556">
                  <c:v>3.5694457849559273</c:v>
                </c:pt>
                <c:pt idx="6557">
                  <c:v>5.465036343008534</c:v>
                </c:pt>
                <c:pt idx="6558">
                  <c:v>7.2214685700305683</c:v>
                </c:pt>
                <c:pt idx="6559">
                  <c:v>6.6206535468011101</c:v>
                </c:pt>
                <c:pt idx="6560">
                  <c:v>5.3772564265919449</c:v>
                </c:pt>
                <c:pt idx="6561">
                  <c:v>5.2291467886801044</c:v>
                </c:pt>
                <c:pt idx="6562">
                  <c:v>5.0690766532251388</c:v>
                </c:pt>
                <c:pt idx="6563">
                  <c:v>4.2756699120445214</c:v>
                </c:pt>
                <c:pt idx="6564">
                  <c:v>3.0078423309655435</c:v>
                </c:pt>
                <c:pt idx="6565">
                  <c:v>1.7345607687533959</c:v>
                </c:pt>
                <c:pt idx="6566">
                  <c:v>1.711774455539754</c:v>
                </c:pt>
                <c:pt idx="6567">
                  <c:v>2.0151152931170655</c:v>
                </c:pt>
                <c:pt idx="6568">
                  <c:v>1.8517757940054134</c:v>
                </c:pt>
                <c:pt idx="6569">
                  <c:v>1.6865079260504454</c:v>
                </c:pt>
                <c:pt idx="6570">
                  <c:v>1.6666620028893435</c:v>
                </c:pt>
                <c:pt idx="6571">
                  <c:v>2.4091867826830922</c:v>
                </c:pt>
                <c:pt idx="6572">
                  <c:v>3.4668971769193635</c:v>
                </c:pt>
                <c:pt idx="6573">
                  <c:v>4.2046501028537877</c:v>
                </c:pt>
                <c:pt idx="6574">
                  <c:v>4.3548161779557084</c:v>
                </c:pt>
                <c:pt idx="6575">
                  <c:v>4.3804811813759592</c:v>
                </c:pt>
                <c:pt idx="6576">
                  <c:v>1.0464413633642231</c:v>
                </c:pt>
                <c:pt idx="6577">
                  <c:v>1.3823126741605609</c:v>
                </c:pt>
                <c:pt idx="6578">
                  <c:v>2.4791510017554876</c:v>
                </c:pt>
                <c:pt idx="6579">
                  <c:v>2.6287743878823235</c:v>
                </c:pt>
                <c:pt idx="6580">
                  <c:v>3.5609147798564305</c:v>
                </c:pt>
                <c:pt idx="6581">
                  <c:v>5.1233925709321886</c:v>
                </c:pt>
                <c:pt idx="6582">
                  <c:v>6.8365310493288582</c:v>
                </c:pt>
                <c:pt idx="6583">
                  <c:v>7.4314743231786373</c:v>
                </c:pt>
                <c:pt idx="6584">
                  <c:v>7.4132658193454759</c:v>
                </c:pt>
                <c:pt idx="6585">
                  <c:v>6.6243594675076434</c:v>
                </c:pt>
                <c:pt idx="6586">
                  <c:v>6.7609283212897857</c:v>
                </c:pt>
                <c:pt idx="6587">
                  <c:v>6.7755287632600334</c:v>
                </c:pt>
                <c:pt idx="6588">
                  <c:v>5.990021588029097</c:v>
                </c:pt>
                <c:pt idx="6589">
                  <c:v>4.8838546222281227</c:v>
                </c:pt>
                <c:pt idx="6590">
                  <c:v>4.997465255841786</c:v>
                </c:pt>
                <c:pt idx="6591">
                  <c:v>6.6358304252086624</c:v>
                </c:pt>
                <c:pt idx="6592">
                  <c:v>7.8086359052998917</c:v>
                </c:pt>
                <c:pt idx="6593">
                  <c:v>9.3051611349988494</c:v>
                </c:pt>
                <c:pt idx="6594">
                  <c:v>10.171265607442129</c:v>
                </c:pt>
                <c:pt idx="6595">
                  <c:v>10.781837797524002</c:v>
                </c:pt>
                <c:pt idx="6596">
                  <c:v>11.706493040805002</c:v>
                </c:pt>
                <c:pt idx="6597">
                  <c:v>12.463784233459444</c:v>
                </c:pt>
                <c:pt idx="6598">
                  <c:v>12.613950308561364</c:v>
                </c:pt>
                <c:pt idx="6599">
                  <c:v>12.299999999999999</c:v>
                </c:pt>
                <c:pt idx="6600">
                  <c:v>19.989861023367144</c:v>
                </c:pt>
                <c:pt idx="6601">
                  <c:v>21.254355451290245</c:v>
                </c:pt>
                <c:pt idx="6602">
                  <c:v>13.226024782231766</c:v>
                </c:pt>
                <c:pt idx="6603">
                  <c:v>10.49593437592884</c:v>
                </c:pt>
                <c:pt idx="6604">
                  <c:v>9.59290437375852</c:v>
                </c:pt>
                <c:pt idx="6605">
                  <c:v>7.881730412858464</c:v>
                </c:pt>
                <c:pt idx="6606">
                  <c:v>7.9000148485448278</c:v>
                </c:pt>
                <c:pt idx="6607">
                  <c:v>9.9829165965711084</c:v>
                </c:pt>
                <c:pt idx="6608">
                  <c:v>10.341504097249851</c:v>
                </c:pt>
                <c:pt idx="6609">
                  <c:v>10.203860433367126</c:v>
                </c:pt>
                <c:pt idx="6610">
                  <c:v>4.1251170140851938</c:v>
                </c:pt>
                <c:pt idx="6611">
                  <c:v>5.1196474921183137</c:v>
                </c:pt>
                <c:pt idx="6612">
                  <c:v>12.134975550825171</c:v>
                </c:pt>
                <c:pt idx="6613">
                  <c:v>12.762390620318492</c:v>
                </c:pt>
                <c:pt idx="6614">
                  <c:v>13.412341398280454</c:v>
                </c:pt>
                <c:pt idx="6615">
                  <c:v>7.8</c:v>
                </c:pt>
                <c:pt idx="6616">
                  <c:v>4.925512852639037</c:v>
                </c:pt>
                <c:pt idx="6617">
                  <c:v>11.336621896165621</c:v>
                </c:pt>
                <c:pt idx="6618">
                  <c:v>8.2434417232854482</c:v>
                </c:pt>
                <c:pt idx="6619">
                  <c:v>6.5224183619952187</c:v>
                </c:pt>
                <c:pt idx="6620">
                  <c:v>6.2326056175571907</c:v>
                </c:pt>
                <c:pt idx="6621">
                  <c:v>13.879099799596359</c:v>
                </c:pt>
                <c:pt idx="6622">
                  <c:v>12.447003218268879</c:v>
                </c:pt>
                <c:pt idx="6623">
                  <c:v>12.276519583894823</c:v>
                </c:pt>
                <c:pt idx="6624">
                  <c:v>11.574824271844562</c:v>
                </c:pt>
                <c:pt idx="6625">
                  <c:v>11.264780560626974</c:v>
                </c:pt>
                <c:pt idx="6626">
                  <c:v>12.839244418845105</c:v>
                </c:pt>
                <c:pt idx="6627">
                  <c:v>12.839244418845105</c:v>
                </c:pt>
                <c:pt idx="6628">
                  <c:v>13.168687134254069</c:v>
                </c:pt>
                <c:pt idx="6629">
                  <c:v>13.640385457763186</c:v>
                </c:pt>
                <c:pt idx="6630">
                  <c:v>13.318975874451278</c:v>
                </c:pt>
                <c:pt idx="6631">
                  <c:v>13.511115018459884</c:v>
                </c:pt>
                <c:pt idx="6632">
                  <c:v>15.488060900395284</c:v>
                </c:pt>
                <c:pt idx="6633">
                  <c:v>15.656869421480875</c:v>
                </c:pt>
                <c:pt idx="6634">
                  <c:v>7.0212308463336877</c:v>
                </c:pt>
                <c:pt idx="6635">
                  <c:v>7.8307096220590351</c:v>
                </c:pt>
                <c:pt idx="6636">
                  <c:v>15.173154655278747</c:v>
                </c:pt>
                <c:pt idx="6637">
                  <c:v>14.525776126840157</c:v>
                </c:pt>
                <c:pt idx="6638">
                  <c:v>5.7259086911928812</c:v>
                </c:pt>
                <c:pt idx="6639">
                  <c:v>8.5582723532246963</c:v>
                </c:pt>
                <c:pt idx="6640">
                  <c:v>8.8417340812976786</c:v>
                </c:pt>
                <c:pt idx="6641">
                  <c:v>7.074487147360963</c:v>
                </c:pt>
                <c:pt idx="6642">
                  <c:v>7.4161259166437707</c:v>
                </c:pt>
                <c:pt idx="6643">
                  <c:v>8.7704227983283296</c:v>
                </c:pt>
                <c:pt idx="6644">
                  <c:v>8.2770223345103471</c:v>
                </c:pt>
                <c:pt idx="6645">
                  <c:v>7.2897020661430281</c:v>
                </c:pt>
                <c:pt idx="6646">
                  <c:v>7.027865628811802</c:v>
                </c:pt>
                <c:pt idx="6647">
                  <c:v>5.7654384610922795</c:v>
                </c:pt>
                <c:pt idx="6648">
                  <c:v>7.3043613309854516</c:v>
                </c:pt>
                <c:pt idx="6649">
                  <c:v>7.9827282164509388</c:v>
                </c:pt>
                <c:pt idx="6650">
                  <c:v>7.2120032030800783</c:v>
                </c:pt>
                <c:pt idx="6651">
                  <c:v>6.5029669421893237</c:v>
                </c:pt>
                <c:pt idx="6652">
                  <c:v>5.8922644269224476</c:v>
                </c:pt>
                <c:pt idx="6653">
                  <c:v>5.8364518965727941</c:v>
                </c:pt>
                <c:pt idx="6654">
                  <c:v>6.1901762539408427</c:v>
                </c:pt>
                <c:pt idx="6655">
                  <c:v>9.1860957839681383</c:v>
                </c:pt>
                <c:pt idx="6656">
                  <c:v>11.795846110128894</c:v>
                </c:pt>
                <c:pt idx="6657">
                  <c:v>11.483497522994416</c:v>
                </c:pt>
                <c:pt idx="6658">
                  <c:v>10.237013075994344</c:v>
                </c:pt>
                <c:pt idx="6659">
                  <c:v>9.6881793526512183</c:v>
                </c:pt>
                <c:pt idx="6660">
                  <c:v>10.387918161526667</c:v>
                </c:pt>
                <c:pt idx="6661">
                  <c:v>12.385714098569311</c:v>
                </c:pt>
                <c:pt idx="6662">
                  <c:v>12.7277015050811</c:v>
                </c:pt>
                <c:pt idx="6663">
                  <c:v>14.233128564821875</c:v>
                </c:pt>
                <c:pt idx="6664">
                  <c:v>15.978971407743709</c:v>
                </c:pt>
                <c:pt idx="6665">
                  <c:v>16.550725521570985</c:v>
                </c:pt>
                <c:pt idx="6666">
                  <c:v>16.116721161258742</c:v>
                </c:pt>
                <c:pt idx="6667">
                  <c:v>16.591601413875598</c:v>
                </c:pt>
                <c:pt idx="6668">
                  <c:v>16.49306256882803</c:v>
                </c:pt>
                <c:pt idx="6669">
                  <c:v>16.49306256882803</c:v>
                </c:pt>
                <c:pt idx="6670">
                  <c:v>15.623757998066189</c:v>
                </c:pt>
                <c:pt idx="6671">
                  <c:v>11.705180356889679</c:v>
                </c:pt>
                <c:pt idx="6672">
                  <c:v>16.529970421803839</c:v>
                </c:pt>
                <c:pt idx="6673">
                  <c:v>14.307798255571582</c:v>
                </c:pt>
                <c:pt idx="6674">
                  <c:v>13.499475844473135</c:v>
                </c:pt>
                <c:pt idx="6675">
                  <c:v>11.359131450771304</c:v>
                </c:pt>
                <c:pt idx="6676">
                  <c:v>12.30053212207876</c:v>
                </c:pt>
                <c:pt idx="6677">
                  <c:v>12.04358433295479</c:v>
                </c:pt>
                <c:pt idx="6678">
                  <c:v>13.938080744880262</c:v>
                </c:pt>
                <c:pt idx="6679">
                  <c:v>17.371978466596204</c:v>
                </c:pt>
                <c:pt idx="6680">
                  <c:v>21.594267503204936</c:v>
                </c:pt>
                <c:pt idx="6681">
                  <c:v>23.417458097555436</c:v>
                </c:pt>
                <c:pt idx="6682">
                  <c:v>25.086086764351879</c:v>
                </c:pt>
                <c:pt idx="6683">
                  <c:v>25.650266321201798</c:v>
                </c:pt>
                <c:pt idx="6684">
                  <c:v>25.371459078580042</c:v>
                </c:pt>
                <c:pt idx="6685">
                  <c:v>26.178138431280729</c:v>
                </c:pt>
                <c:pt idx="6686">
                  <c:v>26.148111435762502</c:v>
                </c:pt>
                <c:pt idx="6687">
                  <c:v>26.056266915459407</c:v>
                </c:pt>
                <c:pt idx="6688">
                  <c:v>25.239856420395753</c:v>
                </c:pt>
                <c:pt idx="6689">
                  <c:v>25.51570184575527</c:v>
                </c:pt>
                <c:pt idx="6690">
                  <c:v>26.131772226854064</c:v>
                </c:pt>
                <c:pt idx="6691">
                  <c:v>23.998552006277929</c:v>
                </c:pt>
                <c:pt idx="6692">
                  <c:v>22.945526701642706</c:v>
                </c:pt>
                <c:pt idx="6693">
                  <c:v>22.56229724917057</c:v>
                </c:pt>
                <c:pt idx="6694">
                  <c:v>20.334957795467787</c:v>
                </c:pt>
                <c:pt idx="6695">
                  <c:v>21.707345183153908</c:v>
                </c:pt>
                <c:pt idx="6696">
                  <c:v>3.110119770024725</c:v>
                </c:pt>
                <c:pt idx="6697">
                  <c:v>6.3811953101592458</c:v>
                </c:pt>
                <c:pt idx="6698">
                  <c:v>7.3186028995922019</c:v>
                </c:pt>
                <c:pt idx="6699">
                  <c:v>8.0991693069508877</c:v>
                </c:pt>
                <c:pt idx="6700">
                  <c:v>8.1116323540701565</c:v>
                </c:pt>
                <c:pt idx="6701">
                  <c:v>9.2050919097110935</c:v>
                </c:pt>
                <c:pt idx="6702">
                  <c:v>9.9892319058384569</c:v>
                </c:pt>
                <c:pt idx="6703">
                  <c:v>9.5401815296177688</c:v>
                </c:pt>
                <c:pt idx="6704">
                  <c:v>9.0958869671964884</c:v>
                </c:pt>
                <c:pt idx="6705">
                  <c:v>9.0958869671964884</c:v>
                </c:pt>
                <c:pt idx="6706">
                  <c:v>8.3004435010515181</c:v>
                </c:pt>
                <c:pt idx="6707">
                  <c:v>8.6196913280150387</c:v>
                </c:pt>
                <c:pt idx="6708">
                  <c:v>8.1384251811758048</c:v>
                </c:pt>
                <c:pt idx="6709">
                  <c:v>7.9835365465955075</c:v>
                </c:pt>
                <c:pt idx="6710">
                  <c:v>7.9881986844290171</c:v>
                </c:pt>
                <c:pt idx="6711">
                  <c:v>7.3405403594919028</c:v>
                </c:pt>
                <c:pt idx="6712">
                  <c:v>7.1830761066791986</c:v>
                </c:pt>
                <c:pt idx="6713">
                  <c:v>3.1449263165869641</c:v>
                </c:pt>
                <c:pt idx="6714">
                  <c:v>2.918225948286397</c:v>
                </c:pt>
                <c:pt idx="6715">
                  <c:v>2.5412019592189163</c:v>
                </c:pt>
                <c:pt idx="6716">
                  <c:v>2.6368716074280423</c:v>
                </c:pt>
                <c:pt idx="6717">
                  <c:v>2.8214084680960538</c:v>
                </c:pt>
                <c:pt idx="6718">
                  <c:v>2.0124304394277637</c:v>
                </c:pt>
                <c:pt idx="6719">
                  <c:v>0.86196474921183142</c:v>
                </c:pt>
                <c:pt idx="6720">
                  <c:v>2.0230061747288004</c:v>
                </c:pt>
                <c:pt idx="6721">
                  <c:v>3.2850339362436647</c:v>
                </c:pt>
                <c:pt idx="6722">
                  <c:v>4.5494700924959472</c:v>
                </c:pt>
                <c:pt idx="6723">
                  <c:v>5.1931574599379324</c:v>
                </c:pt>
                <c:pt idx="6724">
                  <c:v>5.520896880729425</c:v>
                </c:pt>
                <c:pt idx="6725">
                  <c:v>5.8440961176407376</c:v>
                </c:pt>
                <c:pt idx="6726">
                  <c:v>6.6510420854025885</c:v>
                </c:pt>
                <c:pt idx="6727">
                  <c:v>5.8722138044708707</c:v>
                </c:pt>
                <c:pt idx="6728">
                  <c:v>4.9230244806956378</c:v>
                </c:pt>
                <c:pt idx="6729">
                  <c:v>4.4452221605362139</c:v>
                </c:pt>
                <c:pt idx="6730">
                  <c:v>4.2783928271019045</c:v>
                </c:pt>
                <c:pt idx="6731">
                  <c:v>5.2174097091758576</c:v>
                </c:pt>
                <c:pt idx="6732">
                  <c:v>6.1720106416372076</c:v>
                </c:pt>
                <c:pt idx="6733">
                  <c:v>6.978801862111399</c:v>
                </c:pt>
                <c:pt idx="6734">
                  <c:v>7.1463258590743131</c:v>
                </c:pt>
                <c:pt idx="6735">
                  <c:v>7.3073945419679029</c:v>
                </c:pt>
                <c:pt idx="6736">
                  <c:v>7.6251073481404203</c:v>
                </c:pt>
                <c:pt idx="6737">
                  <c:v>7.470851833736643</c:v>
                </c:pt>
                <c:pt idx="6738">
                  <c:v>7.4754258949273993</c:v>
                </c:pt>
                <c:pt idx="6739">
                  <c:v>7.1551361472133266</c:v>
                </c:pt>
                <c:pt idx="6740">
                  <c:v>6.350317372194592</c:v>
                </c:pt>
                <c:pt idx="6741">
                  <c:v>5.8648400431761596</c:v>
                </c:pt>
                <c:pt idx="6742">
                  <c:v>6.0176095058404364</c:v>
                </c:pt>
                <c:pt idx="6743">
                  <c:v>6.4906071352414356</c:v>
                </c:pt>
                <c:pt idx="6744">
                  <c:v>5.9111334829894382</c:v>
                </c:pt>
                <c:pt idx="6745">
                  <c:v>6.9698149137790359</c:v>
                </c:pt>
                <c:pt idx="6746">
                  <c:v>7.4522073759013647</c:v>
                </c:pt>
                <c:pt idx="6747">
                  <c:v>6.0643523680660092</c:v>
                </c:pt>
                <c:pt idx="6748">
                  <c:v>7.1905479270762589</c:v>
                </c:pt>
                <c:pt idx="6749">
                  <c:v>7.1692199205616873</c:v>
                </c:pt>
                <c:pt idx="6750">
                  <c:v>7.7837681005304793</c:v>
                </c:pt>
                <c:pt idx="6751">
                  <c:v>7.3083220845923709</c:v>
                </c:pt>
                <c:pt idx="6752">
                  <c:v>8.0982019585997236</c:v>
                </c:pt>
                <c:pt idx="6753">
                  <c:v>8.2756264622700648</c:v>
                </c:pt>
                <c:pt idx="6754">
                  <c:v>8.6313399706070477</c:v>
                </c:pt>
                <c:pt idx="6755">
                  <c:v>8.3433654007555269</c:v>
                </c:pt>
                <c:pt idx="6756">
                  <c:v>7.7318233905205371</c:v>
                </c:pt>
                <c:pt idx="6757">
                  <c:v>8.0710908390640395</c:v>
                </c:pt>
                <c:pt idx="6758">
                  <c:v>7.2937248836280801</c:v>
                </c:pt>
                <c:pt idx="6759">
                  <c:v>6.9655296085517859</c:v>
                </c:pt>
                <c:pt idx="6760">
                  <c:v>7.8922276644969891</c:v>
                </c:pt>
                <c:pt idx="6761">
                  <c:v>8.0580151455157232</c:v>
                </c:pt>
                <c:pt idx="6762">
                  <c:v>7.4211415862434915</c:v>
                </c:pt>
                <c:pt idx="6763">
                  <c:v>7.2632449567489488</c:v>
                </c:pt>
                <c:pt idx="6764">
                  <c:v>8.5036714947641396</c:v>
                </c:pt>
                <c:pt idx="6765">
                  <c:v>8.0736820462759322</c:v>
                </c:pt>
                <c:pt idx="6766">
                  <c:v>8.068491719756782</c:v>
                </c:pt>
                <c:pt idx="6767">
                  <c:v>9.0235269928966311</c:v>
                </c:pt>
                <c:pt idx="6768">
                  <c:v>7.0839894912075234</c:v>
                </c:pt>
                <c:pt idx="6769">
                  <c:v>7.0863929123034497</c:v>
                </c:pt>
                <c:pt idx="6770">
                  <c:v>7.0815783544608166</c:v>
                </c:pt>
                <c:pt idx="6771">
                  <c:v>7.5562554572880245</c:v>
                </c:pt>
                <c:pt idx="6772">
                  <c:v>8.1887206986617649</c:v>
                </c:pt>
                <c:pt idx="6773">
                  <c:v>8.5007873894490285</c:v>
                </c:pt>
                <c:pt idx="6774">
                  <c:v>8.8275380624014801</c:v>
                </c:pt>
                <c:pt idx="6775">
                  <c:v>8.3712728171610546</c:v>
                </c:pt>
                <c:pt idx="6776">
                  <c:v>7.4137758112652286</c:v>
                </c:pt>
                <c:pt idx="6777">
                  <c:v>8.2024753656551468</c:v>
                </c:pt>
                <c:pt idx="6778">
                  <c:v>8.7069120106897309</c:v>
                </c:pt>
                <c:pt idx="6779">
                  <c:v>8.2681573256687333</c:v>
                </c:pt>
                <c:pt idx="6780">
                  <c:v>7.3163742801417095</c:v>
                </c:pt>
                <c:pt idx="6781">
                  <c:v>6.9677583751836645</c:v>
                </c:pt>
                <c:pt idx="6782">
                  <c:v>6.4651810471717477</c:v>
                </c:pt>
                <c:pt idx="6783">
                  <c:v>6.7528601686596286</c:v>
                </c:pt>
                <c:pt idx="6784">
                  <c:v>7.2087359587847448</c:v>
                </c:pt>
                <c:pt idx="6785">
                  <c:v>7.53015739447605</c:v>
                </c:pt>
                <c:pt idx="6786">
                  <c:v>6.1599932050807764</c:v>
                </c:pt>
                <c:pt idx="6787">
                  <c:v>6.6615835956517895</c:v>
                </c:pt>
                <c:pt idx="6788">
                  <c:v>7.3073945419679029</c:v>
                </c:pt>
                <c:pt idx="6789">
                  <c:v>8.1041764443994655</c:v>
                </c:pt>
                <c:pt idx="6790">
                  <c:v>8.4036395398323531</c:v>
                </c:pt>
                <c:pt idx="6791">
                  <c:v>7.2937248836280801</c:v>
                </c:pt>
                <c:pt idx="6792">
                  <c:v>3.4632837512570118</c:v>
                </c:pt>
                <c:pt idx="6793">
                  <c:v>3.938215926095209</c:v>
                </c:pt>
                <c:pt idx="6794">
                  <c:v>4.1080077212433102</c:v>
                </c:pt>
                <c:pt idx="6795">
                  <c:v>4.095744563139017</c:v>
                </c:pt>
                <c:pt idx="6796">
                  <c:v>4.5790022553417291</c:v>
                </c:pt>
                <c:pt idx="6797">
                  <c:v>4.1238374639749171</c:v>
                </c:pt>
                <c:pt idx="6798">
                  <c:v>6.6657562104804473</c:v>
                </c:pt>
                <c:pt idx="6799">
                  <c:v>7.4592986164900248</c:v>
                </c:pt>
                <c:pt idx="6800">
                  <c:v>7.4592986164900248</c:v>
                </c:pt>
                <c:pt idx="6801">
                  <c:v>7.8100039568335093</c:v>
                </c:pt>
                <c:pt idx="6802">
                  <c:v>4.4822314332709281</c:v>
                </c:pt>
                <c:pt idx="6803">
                  <c:v>4.8</c:v>
                </c:pt>
                <c:pt idx="6804">
                  <c:v>4.4202066000171509</c:v>
                </c:pt>
                <c:pt idx="6805">
                  <c:v>3.9812164027763024</c:v>
                </c:pt>
                <c:pt idx="6806">
                  <c:v>4.4286795610697842</c:v>
                </c:pt>
                <c:pt idx="6807">
                  <c:v>4.6212308463336873</c:v>
                </c:pt>
                <c:pt idx="6808">
                  <c:v>5.2807929797261544</c:v>
                </c:pt>
                <c:pt idx="6809">
                  <c:v>4.8285888095217135</c:v>
                </c:pt>
                <c:pt idx="6810">
                  <c:v>4.2318194667195721</c:v>
                </c:pt>
                <c:pt idx="6811">
                  <c:v>3.416174654807222</c:v>
                </c:pt>
                <c:pt idx="6812">
                  <c:v>2.8517430156355572</c:v>
                </c:pt>
                <c:pt idx="6813">
                  <c:v>1.5897364593425662</c:v>
                </c:pt>
                <c:pt idx="6814">
                  <c:v>0.95135541960366266</c:v>
                </c:pt>
                <c:pt idx="6815">
                  <c:v>2.0579973843448456</c:v>
                </c:pt>
                <c:pt idx="6816">
                  <c:v>5.6645048521942032</c:v>
                </c:pt>
                <c:pt idx="6817">
                  <c:v>3.8122270160456773</c:v>
                </c:pt>
                <c:pt idx="6818">
                  <c:v>4.1960829128438029</c:v>
                </c:pt>
                <c:pt idx="6819">
                  <c:v>5.1520804359435477</c:v>
                </c:pt>
                <c:pt idx="6820">
                  <c:v>6.7063488324132754</c:v>
                </c:pt>
                <c:pt idx="6821">
                  <c:v>6.7772924729700916</c:v>
                </c:pt>
                <c:pt idx="6822">
                  <c:v>6.0296516725293516</c:v>
                </c:pt>
                <c:pt idx="6823">
                  <c:v>3.7604485737740054</c:v>
                </c:pt>
                <c:pt idx="6824">
                  <c:v>1.8505588524663987</c:v>
                </c:pt>
                <c:pt idx="6825">
                  <c:v>4.6007606640338432</c:v>
                </c:pt>
                <c:pt idx="6826">
                  <c:v>5.5964784767479721</c:v>
                </c:pt>
                <c:pt idx="6827">
                  <c:v>6.5257434604462405</c:v>
                </c:pt>
                <c:pt idx="6828">
                  <c:v>8.9075620464649461</c:v>
                </c:pt>
                <c:pt idx="6829">
                  <c:v>10.280408402495439</c:v>
                </c:pt>
                <c:pt idx="6830">
                  <c:v>9.962904001362574</c:v>
                </c:pt>
                <c:pt idx="6831">
                  <c:v>9.1014205960231838</c:v>
                </c:pt>
                <c:pt idx="6832">
                  <c:v>9.9522759560195819</c:v>
                </c:pt>
                <c:pt idx="6833">
                  <c:v>8.6907198489185085</c:v>
                </c:pt>
                <c:pt idx="6834">
                  <c:v>6.6366405655502394</c:v>
                </c:pt>
                <c:pt idx="6835">
                  <c:v>8.9014847440893625</c:v>
                </c:pt>
                <c:pt idx="6836">
                  <c:v>7.7797685208073588</c:v>
                </c:pt>
                <c:pt idx="6837">
                  <c:v>6.7912610577527186</c:v>
                </c:pt>
                <c:pt idx="6838">
                  <c:v>5.0902743793860434</c:v>
                </c:pt>
                <c:pt idx="6839">
                  <c:v>4.323803577693659</c:v>
                </c:pt>
                <c:pt idx="6840">
                  <c:v>7.475278824468651</c:v>
                </c:pt>
                <c:pt idx="6841">
                  <c:v>6.5865530266603933</c:v>
                </c:pt>
                <c:pt idx="6842">
                  <c:v>6.9982125908266672</c:v>
                </c:pt>
                <c:pt idx="6843">
                  <c:v>7.0427887915265837</c:v>
                </c:pt>
                <c:pt idx="6844">
                  <c:v>6.8053374167963252</c:v>
                </c:pt>
                <c:pt idx="6845">
                  <c:v>6.5951214471787418</c:v>
                </c:pt>
                <c:pt idx="6846">
                  <c:v>6.1829263567300705</c:v>
                </c:pt>
                <c:pt idx="6847">
                  <c:v>6.5951214471787418</c:v>
                </c:pt>
                <c:pt idx="6848">
                  <c:v>2.7158322393458278</c:v>
                </c:pt>
                <c:pt idx="6849">
                  <c:v>4.0944606673043884</c:v>
                </c:pt>
                <c:pt idx="6850">
                  <c:v>7.2741635265940507</c:v>
                </c:pt>
                <c:pt idx="6851">
                  <c:v>6.6208242283434151</c:v>
                </c:pt>
                <c:pt idx="6852">
                  <c:v>4.8463478604188817</c:v>
                </c:pt>
                <c:pt idx="6853">
                  <c:v>4.8559223959488902</c:v>
                </c:pt>
                <c:pt idx="6854">
                  <c:v>5.8188104080568079</c:v>
                </c:pt>
                <c:pt idx="6855">
                  <c:v>6.4983772204346097</c:v>
                </c:pt>
                <c:pt idx="6856">
                  <c:v>5.2913258531312115</c:v>
                </c:pt>
                <c:pt idx="6857">
                  <c:v>2.8927448238156717</c:v>
                </c:pt>
                <c:pt idx="6858">
                  <c:v>2.5176497477062818</c:v>
                </c:pt>
                <c:pt idx="6859">
                  <c:v>2.826688827296119</c:v>
                </c:pt>
                <c:pt idx="6860">
                  <c:v>3.8381970611716261</c:v>
                </c:pt>
                <c:pt idx="6861">
                  <c:v>3.0324172719931854</c:v>
                </c:pt>
                <c:pt idx="6862">
                  <c:v>2.8165883060517318</c:v>
                </c:pt>
                <c:pt idx="6863">
                  <c:v>3.7663652446096059</c:v>
                </c:pt>
                <c:pt idx="6864">
                  <c:v>4.375252062912149</c:v>
                </c:pt>
                <c:pt idx="6865">
                  <c:v>4.8277742445498353</c:v>
                </c:pt>
                <c:pt idx="6866">
                  <c:v>5.7577868049973544</c:v>
                </c:pt>
                <c:pt idx="6867">
                  <c:v>7.1692199205616873</c:v>
                </c:pt>
                <c:pt idx="6868">
                  <c:v>8.2847617420661255</c:v>
                </c:pt>
                <c:pt idx="6869">
                  <c:v>10.200674510717421</c:v>
                </c:pt>
                <c:pt idx="6870">
                  <c:v>11.027004593066584</c:v>
                </c:pt>
                <c:pt idx="6871">
                  <c:v>13.460442315695714</c:v>
                </c:pt>
                <c:pt idx="6872">
                  <c:v>15.615341262331984</c:v>
                </c:pt>
                <c:pt idx="6873">
                  <c:v>16.740708523492938</c:v>
                </c:pt>
                <c:pt idx="6874">
                  <c:v>6.9572869043526406</c:v>
                </c:pt>
                <c:pt idx="6875">
                  <c:v>9.9953943729277377</c:v>
                </c:pt>
                <c:pt idx="6876">
                  <c:v>9.0292876254354173</c:v>
                </c:pt>
                <c:pt idx="6877">
                  <c:v>17.563780402510115</c:v>
                </c:pt>
                <c:pt idx="6878">
                  <c:v>18.032196970056198</c:v>
                </c:pt>
                <c:pt idx="6879">
                  <c:v>18.52722042118247</c:v>
                </c:pt>
                <c:pt idx="6880">
                  <c:v>19.171676842629644</c:v>
                </c:pt>
                <c:pt idx="6881">
                  <c:v>17.883121864373937</c:v>
                </c:pt>
                <c:pt idx="6882">
                  <c:v>16.291176577246656</c:v>
                </c:pt>
                <c:pt idx="6883">
                  <c:v>5.9106154231668446</c:v>
                </c:pt>
                <c:pt idx="6884">
                  <c:v>15.017813526726554</c:v>
                </c:pt>
                <c:pt idx="6885">
                  <c:v>14.698285579349392</c:v>
                </c:pt>
                <c:pt idx="6886">
                  <c:v>6.095322155140809</c:v>
                </c:pt>
                <c:pt idx="6887">
                  <c:v>7.0943686676496629</c:v>
                </c:pt>
                <c:pt idx="6888">
                  <c:v>12.132056412813032</c:v>
                </c:pt>
                <c:pt idx="6889">
                  <c:v>12.038009463876497</c:v>
                </c:pt>
                <c:pt idx="6890">
                  <c:v>12.280186224024552</c:v>
                </c:pt>
                <c:pt idx="6891">
                  <c:v>13.201982449315386</c:v>
                </c:pt>
                <c:pt idx="6892">
                  <c:v>13.933619595041121</c:v>
                </c:pt>
                <c:pt idx="6893">
                  <c:v>13.165131457642579</c:v>
                </c:pt>
                <c:pt idx="6894">
                  <c:v>11.575473565874855</c:v>
                </c:pt>
                <c:pt idx="6895">
                  <c:v>10.517716431549447</c:v>
                </c:pt>
                <c:pt idx="6896">
                  <c:v>9.7060097960945821</c:v>
                </c:pt>
                <c:pt idx="6897">
                  <c:v>9.8534396042936923</c:v>
                </c:pt>
                <c:pt idx="6898">
                  <c:v>10.901174134853017</c:v>
                </c:pt>
                <c:pt idx="6899">
                  <c:v>12.5223708035254</c:v>
                </c:pt>
                <c:pt idx="6900">
                  <c:v>13.406444626319576</c:v>
                </c:pt>
                <c:pt idx="6901">
                  <c:v>12.590400170804473</c:v>
                </c:pt>
                <c:pt idx="6902">
                  <c:v>10.246029912887538</c:v>
                </c:pt>
                <c:pt idx="6903">
                  <c:v>9.5078788041927584</c:v>
                </c:pt>
                <c:pt idx="6904">
                  <c:v>8.0039583855384357</c:v>
                </c:pt>
                <c:pt idx="6905">
                  <c:v>9.263610210591235</c:v>
                </c:pt>
                <c:pt idx="6906">
                  <c:v>12.777393393918945</c:v>
                </c:pt>
                <c:pt idx="6907">
                  <c:v>13.598371858940363</c:v>
                </c:pt>
                <c:pt idx="6908">
                  <c:v>15.655290786752074</c:v>
                </c:pt>
                <c:pt idx="6909">
                  <c:v>14.971261319783471</c:v>
                </c:pt>
                <c:pt idx="6910">
                  <c:v>11.731864262698936</c:v>
                </c:pt>
                <c:pt idx="6911">
                  <c:v>7.7930193416046762</c:v>
                </c:pt>
                <c:pt idx="6912">
                  <c:v>6.1300797553348056</c:v>
                </c:pt>
                <c:pt idx="6913">
                  <c:v>5.4174411033658245</c:v>
                </c:pt>
                <c:pt idx="6914">
                  <c:v>5.4495502570897569</c:v>
                </c:pt>
                <c:pt idx="6915">
                  <c:v>5.7711435086098835</c:v>
                </c:pt>
                <c:pt idx="6916">
                  <c:v>6.1534870574894214</c:v>
                </c:pt>
                <c:pt idx="6917">
                  <c:v>5.4711748437159216</c:v>
                </c:pt>
                <c:pt idx="6918">
                  <c:v>4.5862295189802111</c:v>
                </c:pt>
                <c:pt idx="6919">
                  <c:v>7.9717659635680658</c:v>
                </c:pt>
                <c:pt idx="6920">
                  <c:v>3.4706601765255654</c:v>
                </c:pt>
                <c:pt idx="6921">
                  <c:v>3.0112921305953462</c:v>
                </c:pt>
                <c:pt idx="6922">
                  <c:v>3.5922613018465386</c:v>
                </c:pt>
                <c:pt idx="6923">
                  <c:v>4.8928017209717947</c:v>
                </c:pt>
                <c:pt idx="6924">
                  <c:v>4.8926398745989621</c:v>
                </c:pt>
                <c:pt idx="6925">
                  <c:v>4.3784427139828574</c:v>
                </c:pt>
                <c:pt idx="6926">
                  <c:v>4.1268965776778597</c:v>
                </c:pt>
                <c:pt idx="6927">
                  <c:v>4.1417701348486489</c:v>
                </c:pt>
                <c:pt idx="6928">
                  <c:v>5.2996706445970023</c:v>
                </c:pt>
                <c:pt idx="6929">
                  <c:v>5.1258676006915449</c:v>
                </c:pt>
                <c:pt idx="6930">
                  <c:v>4.5670384326248676</c:v>
                </c:pt>
                <c:pt idx="6931">
                  <c:v>4.0684755209301517</c:v>
                </c:pt>
                <c:pt idx="6932">
                  <c:v>2.3062069110552748</c:v>
                </c:pt>
                <c:pt idx="6933">
                  <c:v>2.1039045503108431</c:v>
                </c:pt>
                <c:pt idx="6934">
                  <c:v>2.9</c:v>
                </c:pt>
                <c:pt idx="6935">
                  <c:v>3.4540860433683314</c:v>
                </c:pt>
                <c:pt idx="6936">
                  <c:v>4.7752788244686499</c:v>
                </c:pt>
                <c:pt idx="6937">
                  <c:v>4.9120744896098216</c:v>
                </c:pt>
                <c:pt idx="6938">
                  <c:v>4.4822314332709281</c:v>
                </c:pt>
                <c:pt idx="6939">
                  <c:v>8.9336734342229427</c:v>
                </c:pt>
                <c:pt idx="6940">
                  <c:v>9.8761326330009584</c:v>
                </c:pt>
                <c:pt idx="6941">
                  <c:v>9.7226579870784491</c:v>
                </c:pt>
                <c:pt idx="6942">
                  <c:v>9.7197532347168458</c:v>
                </c:pt>
                <c:pt idx="6943">
                  <c:v>9.5689600790439453</c:v>
                </c:pt>
                <c:pt idx="6944">
                  <c:v>9.7456023950034005</c:v>
                </c:pt>
                <c:pt idx="6945">
                  <c:v>5.9458172074002098</c:v>
                </c:pt>
                <c:pt idx="6946">
                  <c:v>7.0762625928330474</c:v>
                </c:pt>
                <c:pt idx="6947">
                  <c:v>7.2897020661430281</c:v>
                </c:pt>
                <c:pt idx="6948">
                  <c:v>7.2654557556556849</c:v>
                </c:pt>
                <c:pt idx="6949">
                  <c:v>7.2654557556556849</c:v>
                </c:pt>
                <c:pt idx="6950">
                  <c:v>7.2827586664903414</c:v>
                </c:pt>
                <c:pt idx="6951">
                  <c:v>7.144786012380071</c:v>
                </c:pt>
                <c:pt idx="6952">
                  <c:v>7.7017751227668292</c:v>
                </c:pt>
                <c:pt idx="6953">
                  <c:v>8.426655195122235</c:v>
                </c:pt>
                <c:pt idx="6954">
                  <c:v>8.426655195122235</c:v>
                </c:pt>
                <c:pt idx="6955">
                  <c:v>8.1778498773231227</c:v>
                </c:pt>
                <c:pt idx="6956">
                  <c:v>8.2439018089734262</c:v>
                </c:pt>
                <c:pt idx="6957">
                  <c:v>8.009446076638076</c:v>
                </c:pt>
                <c:pt idx="6958">
                  <c:v>6.2142254042881619</c:v>
                </c:pt>
                <c:pt idx="6959">
                  <c:v>4.3554159467496483</c:v>
                </c:pt>
                <c:pt idx="6960">
                  <c:v>8.9761033617495674</c:v>
                </c:pt>
                <c:pt idx="6961">
                  <c:v>7.1930848338249902</c:v>
                </c:pt>
                <c:pt idx="6962">
                  <c:v>5.4217532583741495</c:v>
                </c:pt>
                <c:pt idx="6963">
                  <c:v>4.5037320651439385</c:v>
                </c:pt>
                <c:pt idx="6964">
                  <c:v>4.4421621965559073</c:v>
                </c:pt>
                <c:pt idx="6965">
                  <c:v>3.7300288871147713</c:v>
                </c:pt>
                <c:pt idx="6966">
                  <c:v>5.9764952493819496</c:v>
                </c:pt>
                <c:pt idx="6967">
                  <c:v>7.6093556897183836</c:v>
                </c:pt>
                <c:pt idx="6968">
                  <c:v>7.5255172887066859</c:v>
                </c:pt>
                <c:pt idx="6969">
                  <c:v>7.7791713373713112</c:v>
                </c:pt>
                <c:pt idx="6970">
                  <c:v>8.3660497965275908</c:v>
                </c:pt>
                <c:pt idx="6971">
                  <c:v>8.6476071553873179</c:v>
                </c:pt>
                <c:pt idx="6972">
                  <c:v>9.3062763693066106</c:v>
                </c:pt>
                <c:pt idx="6973">
                  <c:v>11.266665805597016</c:v>
                </c:pt>
                <c:pt idx="6974">
                  <c:v>12.750939128841837</c:v>
                </c:pt>
                <c:pt idx="6975">
                  <c:v>12.810578381265037</c:v>
                </c:pt>
                <c:pt idx="6976">
                  <c:v>12.294972859424339</c:v>
                </c:pt>
                <c:pt idx="6977">
                  <c:v>11.418124209388402</c:v>
                </c:pt>
                <c:pt idx="6978">
                  <c:v>10.10546952196688</c:v>
                </c:pt>
                <c:pt idx="6979">
                  <c:v>9.5927591269622496</c:v>
                </c:pt>
                <c:pt idx="6980">
                  <c:v>9.8926821707681132</c:v>
                </c:pt>
                <c:pt idx="6981">
                  <c:v>6.2805892068775968</c:v>
                </c:pt>
                <c:pt idx="6982">
                  <c:v>5.8823787631834623</c:v>
                </c:pt>
                <c:pt idx="6983">
                  <c:v>4.8463478604188817</c:v>
                </c:pt>
                <c:pt idx="6984">
                  <c:v>5.5634279650558511</c:v>
                </c:pt>
                <c:pt idx="6985">
                  <c:v>4.5570986298113185</c:v>
                </c:pt>
                <c:pt idx="6986">
                  <c:v>3.5723574505551516</c:v>
                </c:pt>
                <c:pt idx="6987">
                  <c:v>2.4171150127954428</c:v>
                </c:pt>
                <c:pt idx="6988">
                  <c:v>2.1848275999471025</c:v>
                </c:pt>
                <c:pt idx="6989">
                  <c:v>1.8284455328993978</c:v>
                </c:pt>
                <c:pt idx="6990">
                  <c:v>5.7293413580469803</c:v>
                </c:pt>
                <c:pt idx="6991">
                  <c:v>3.5674903244401257</c:v>
                </c:pt>
                <c:pt idx="6992">
                  <c:v>4.5294712381774715</c:v>
                </c:pt>
                <c:pt idx="6993">
                  <c:v>4.5294712381774715</c:v>
                </c:pt>
                <c:pt idx="6994">
                  <c:v>4.4358661029699702</c:v>
                </c:pt>
                <c:pt idx="6995">
                  <c:v>4.0435769905419772</c:v>
                </c:pt>
                <c:pt idx="6996">
                  <c:v>4.2186517290903973</c:v>
                </c:pt>
                <c:pt idx="6997">
                  <c:v>4.6965872360256222</c:v>
                </c:pt>
                <c:pt idx="6998">
                  <c:v>4.5560637913393922</c:v>
                </c:pt>
                <c:pt idx="6999">
                  <c:v>4.475277433215247</c:v>
                </c:pt>
                <c:pt idx="7000">
                  <c:v>4.8763567671082324</c:v>
                </c:pt>
                <c:pt idx="7001">
                  <c:v>4.7974631582934819</c:v>
                </c:pt>
                <c:pt idx="7002">
                  <c:v>4.0980930250177128</c:v>
                </c:pt>
                <c:pt idx="7003">
                  <c:v>3.1975962638421942</c:v>
                </c:pt>
                <c:pt idx="7004">
                  <c:v>2.8765872081033188</c:v>
                </c:pt>
                <c:pt idx="7005">
                  <c:v>6.5445804527521583</c:v>
                </c:pt>
                <c:pt idx="7006">
                  <c:v>7.0193148411751709</c:v>
                </c:pt>
                <c:pt idx="7007">
                  <c:v>8.1066690110759296</c:v>
                </c:pt>
                <c:pt idx="7008">
                  <c:v>14.840657683320588</c:v>
                </c:pt>
                <c:pt idx="7009">
                  <c:v>15.009048707599556</c:v>
                </c:pt>
                <c:pt idx="7010">
                  <c:v>15.164271780767198</c:v>
                </c:pt>
                <c:pt idx="7011">
                  <c:v>14.499959743593983</c:v>
                </c:pt>
                <c:pt idx="7012">
                  <c:v>16.551430589913501</c:v>
                </c:pt>
                <c:pt idx="7013">
                  <c:v>16.377311625843838</c:v>
                </c:pt>
                <c:pt idx="7014">
                  <c:v>15.72191688996349</c:v>
                </c:pt>
                <c:pt idx="7015">
                  <c:v>14.129456153132967</c:v>
                </c:pt>
                <c:pt idx="7016">
                  <c:v>14.181279309668842</c:v>
                </c:pt>
                <c:pt idx="7017">
                  <c:v>16.859471167283068</c:v>
                </c:pt>
                <c:pt idx="7018">
                  <c:v>18.098404510754587</c:v>
                </c:pt>
                <c:pt idx="7019">
                  <c:v>19.99726863144134</c:v>
                </c:pt>
                <c:pt idx="7020">
                  <c:v>20.65133240121364</c:v>
                </c:pt>
                <c:pt idx="7021">
                  <c:v>19.704272139324189</c:v>
                </c:pt>
                <c:pt idx="7022">
                  <c:v>19.557372135716427</c:v>
                </c:pt>
                <c:pt idx="7023">
                  <c:v>19.728407816292027</c:v>
                </c:pt>
                <c:pt idx="7024">
                  <c:v>20.230142651469706</c:v>
                </c:pt>
                <c:pt idx="7025">
                  <c:v>20.260295109755603</c:v>
                </c:pt>
                <c:pt idx="7026">
                  <c:v>20.437853559284502</c:v>
                </c:pt>
                <c:pt idx="7027">
                  <c:v>21.236207213944052</c:v>
                </c:pt>
                <c:pt idx="7028">
                  <c:v>21.082699099966259</c:v>
                </c:pt>
                <c:pt idx="7029">
                  <c:v>20.591484839147036</c:v>
                </c:pt>
                <c:pt idx="7030">
                  <c:v>19.616368162040089</c:v>
                </c:pt>
                <c:pt idx="7031">
                  <c:v>20.567156186005612</c:v>
                </c:pt>
                <c:pt idx="7032">
                  <c:v>22.002074059447864</c:v>
                </c:pt>
                <c:pt idx="7033">
                  <c:v>21.849125513817008</c:v>
                </c:pt>
                <c:pt idx="7034">
                  <c:v>22.646538853737336</c:v>
                </c:pt>
                <c:pt idx="7035">
                  <c:v>22.334183585557362</c:v>
                </c:pt>
                <c:pt idx="7036">
                  <c:v>21.383313221128589</c:v>
                </c:pt>
                <c:pt idx="7037">
                  <c:v>19.456885494056021</c:v>
                </c:pt>
                <c:pt idx="7038">
                  <c:v>18.830081791740099</c:v>
                </c:pt>
                <c:pt idx="7039">
                  <c:v>19.650968763695385</c:v>
                </c:pt>
                <c:pt idx="7040">
                  <c:v>12.166056747449661</c:v>
                </c:pt>
                <c:pt idx="7041">
                  <c:v>12.967876652569927</c:v>
                </c:pt>
                <c:pt idx="7042">
                  <c:v>9.910687640953773</c:v>
                </c:pt>
                <c:pt idx="7043">
                  <c:v>17.409198499214565</c:v>
                </c:pt>
                <c:pt idx="7044">
                  <c:v>16.610611412094631</c:v>
                </c:pt>
                <c:pt idx="7045">
                  <c:v>8.0451603447573508</c:v>
                </c:pt>
                <c:pt idx="7046">
                  <c:v>10.345164383018863</c:v>
                </c:pt>
                <c:pt idx="7047">
                  <c:v>10.4</c:v>
                </c:pt>
                <c:pt idx="7048">
                  <c:v>9.7527135342164648</c:v>
                </c:pt>
                <c:pt idx="7049">
                  <c:v>7.3179288706464121</c:v>
                </c:pt>
                <c:pt idx="7050">
                  <c:v>4.5560993886911092</c:v>
                </c:pt>
                <c:pt idx="7051">
                  <c:v>5.1717884952709889</c:v>
                </c:pt>
                <c:pt idx="7052">
                  <c:v>14.525776126840157</c:v>
                </c:pt>
                <c:pt idx="7053">
                  <c:v>16.295925316235195</c:v>
                </c:pt>
                <c:pt idx="7054">
                  <c:v>6.5878734404047119</c:v>
                </c:pt>
                <c:pt idx="7055">
                  <c:v>8.1503304229594029</c:v>
                </c:pt>
                <c:pt idx="7056">
                  <c:v>14.921862612380229</c:v>
                </c:pt>
                <c:pt idx="7057">
                  <c:v>14.950526692799489</c:v>
                </c:pt>
                <c:pt idx="7058">
                  <c:v>14.661154914582269</c:v>
                </c:pt>
                <c:pt idx="7059">
                  <c:v>13.994659310921561</c:v>
                </c:pt>
                <c:pt idx="7060">
                  <c:v>14.73754434323001</c:v>
                </c:pt>
                <c:pt idx="7061">
                  <c:v>12.288935398846466</c:v>
                </c:pt>
                <c:pt idx="7062">
                  <c:v>12.720827748893269</c:v>
                </c:pt>
                <c:pt idx="7063">
                  <c:v>11.014375245992953</c:v>
                </c:pt>
                <c:pt idx="7064">
                  <c:v>13.122212207956753</c:v>
                </c:pt>
                <c:pt idx="7065">
                  <c:v>16.777656061654099</c:v>
                </c:pt>
                <c:pt idx="7066">
                  <c:v>18.216718123987025</c:v>
                </c:pt>
                <c:pt idx="7067">
                  <c:v>21.176151133772144</c:v>
                </c:pt>
                <c:pt idx="7068">
                  <c:v>16.539037746814742</c:v>
                </c:pt>
                <c:pt idx="7069">
                  <c:v>14.161043223101601</c:v>
                </c:pt>
                <c:pt idx="7070">
                  <c:v>12.921055046880596</c:v>
                </c:pt>
                <c:pt idx="7071">
                  <c:v>11.052950702753281</c:v>
                </c:pt>
                <c:pt idx="7072">
                  <c:v>11.191396959285173</c:v>
                </c:pt>
                <c:pt idx="7073">
                  <c:v>11.027373757812347</c:v>
                </c:pt>
                <c:pt idx="7074">
                  <c:v>7.8129501123431231</c:v>
                </c:pt>
                <c:pt idx="7075">
                  <c:v>9.5517923797093545</c:v>
                </c:pt>
                <c:pt idx="7076">
                  <c:v>7.9063488324132765</c:v>
                </c:pt>
                <c:pt idx="7077">
                  <c:v>7.5221405724979711</c:v>
                </c:pt>
                <c:pt idx="7078">
                  <c:v>11.655963358029441</c:v>
                </c:pt>
                <c:pt idx="7079">
                  <c:v>10.182404034215239</c:v>
                </c:pt>
                <c:pt idx="7080">
                  <c:v>12.335367745647835</c:v>
                </c:pt>
                <c:pt idx="7081">
                  <c:v>10.77392879050254</c:v>
                </c:pt>
                <c:pt idx="7082">
                  <c:v>8.4891577811010102</c:v>
                </c:pt>
                <c:pt idx="7083">
                  <c:v>8.4472301217694241</c:v>
                </c:pt>
                <c:pt idx="7084">
                  <c:v>10.350312791957995</c:v>
                </c:pt>
                <c:pt idx="7085">
                  <c:v>9.7501651011971848</c:v>
                </c:pt>
                <c:pt idx="7086">
                  <c:v>8.47737614742719</c:v>
                </c:pt>
                <c:pt idx="7087">
                  <c:v>6.9218447978679718</c:v>
                </c:pt>
                <c:pt idx="7088">
                  <c:v>7.7318233905205371</c:v>
                </c:pt>
                <c:pt idx="7089">
                  <c:v>7.7292556330211957</c:v>
                </c:pt>
                <c:pt idx="7090">
                  <c:v>6.8050373741128185</c:v>
                </c:pt>
                <c:pt idx="7091">
                  <c:v>5.7223545960535986</c:v>
                </c:pt>
                <c:pt idx="7092">
                  <c:v>2.3066404203111954</c:v>
                </c:pt>
                <c:pt idx="7093">
                  <c:v>4.4455820118899201</c:v>
                </c:pt>
                <c:pt idx="7094">
                  <c:v>3.2188420227624754</c:v>
                </c:pt>
                <c:pt idx="7095">
                  <c:v>12.448954833626647</c:v>
                </c:pt>
                <c:pt idx="7096">
                  <c:v>2.1023250514268939</c:v>
                </c:pt>
                <c:pt idx="7097">
                  <c:v>3.6363764639710525</c:v>
                </c:pt>
                <c:pt idx="7098">
                  <c:v>6.8308253327091268</c:v>
                </c:pt>
                <c:pt idx="7099">
                  <c:v>2.5539826157081595</c:v>
                </c:pt>
                <c:pt idx="7100">
                  <c:v>4.4466027567573505</c:v>
                </c:pt>
                <c:pt idx="7101">
                  <c:v>5.4126823485019671</c:v>
                </c:pt>
                <c:pt idx="7102">
                  <c:v>1.6623605877656751</c:v>
                </c:pt>
                <c:pt idx="7103">
                  <c:v>1.6623605877656751</c:v>
                </c:pt>
                <c:pt idx="7104">
                  <c:v>2.6752629339074199</c:v>
                </c:pt>
                <c:pt idx="7105">
                  <c:v>3.975075637340737</c:v>
                </c:pt>
                <c:pt idx="7106">
                  <c:v>3.8125536740702102</c:v>
                </c:pt>
                <c:pt idx="7107">
                  <c:v>3.0164007517924309</c:v>
                </c:pt>
                <c:pt idx="7108">
                  <c:v>1.2271525671953665</c:v>
                </c:pt>
                <c:pt idx="7109">
                  <c:v>2.6604152511452379</c:v>
                </c:pt>
                <c:pt idx="7110">
                  <c:v>4.8555419208111115</c:v>
                </c:pt>
                <c:pt idx="7111">
                  <c:v>4.133987272653207</c:v>
                </c:pt>
                <c:pt idx="7112">
                  <c:v>4.8287271400127496</c:v>
                </c:pt>
                <c:pt idx="7113">
                  <c:v>4.3942497430172649</c:v>
                </c:pt>
                <c:pt idx="7114">
                  <c:v>4.4950704558610655</c:v>
                </c:pt>
                <c:pt idx="7115">
                  <c:v>5.0622481716378465</c:v>
                </c:pt>
                <c:pt idx="7116">
                  <c:v>4.9564417456699275</c:v>
                </c:pt>
                <c:pt idx="7117">
                  <c:v>3.5368527720770038</c:v>
                </c:pt>
                <c:pt idx="7118">
                  <c:v>3.5904413446998271</c:v>
                </c:pt>
                <c:pt idx="7119">
                  <c:v>6.3678301097325534</c:v>
                </c:pt>
                <c:pt idx="7120">
                  <c:v>6.0077708290368923</c:v>
                </c:pt>
                <c:pt idx="7121">
                  <c:v>6.3211928285546231</c:v>
                </c:pt>
                <c:pt idx="7122">
                  <c:v>7.4527542526890516</c:v>
                </c:pt>
                <c:pt idx="7123">
                  <c:v>9.0088815019205697</c:v>
                </c:pt>
                <c:pt idx="7124">
                  <c:v>9.1958662190905915</c:v>
                </c:pt>
                <c:pt idx="7125">
                  <c:v>5.9666882710391551</c:v>
                </c:pt>
                <c:pt idx="7126">
                  <c:v>5.6129036627394786</c:v>
                </c:pt>
                <c:pt idx="7127">
                  <c:v>7.9681525688089669</c:v>
                </c:pt>
                <c:pt idx="7128">
                  <c:v>8.517955187411113</c:v>
                </c:pt>
                <c:pt idx="7129">
                  <c:v>11.077967818323193</c:v>
                </c:pt>
                <c:pt idx="7130">
                  <c:v>11.917906535881567</c:v>
                </c:pt>
                <c:pt idx="7131">
                  <c:v>11.479342987538015</c:v>
                </c:pt>
                <c:pt idx="7132">
                  <c:v>8.4525814031554845</c:v>
                </c:pt>
                <c:pt idx="7133">
                  <c:v>8.1384251811758048</c:v>
                </c:pt>
                <c:pt idx="7134">
                  <c:v>8.2732032777998814</c:v>
                </c:pt>
                <c:pt idx="7135">
                  <c:v>8.7531604081273322</c:v>
                </c:pt>
                <c:pt idx="7136">
                  <c:v>5.4</c:v>
                </c:pt>
                <c:pt idx="7137">
                  <c:v>4.8637099138106619</c:v>
                </c:pt>
                <c:pt idx="7138">
                  <c:v>4.9844882936363613</c:v>
                </c:pt>
                <c:pt idx="7139">
                  <c:v>4.5099855564426132</c:v>
                </c:pt>
                <c:pt idx="7140">
                  <c:v>6.039294984236629</c:v>
                </c:pt>
                <c:pt idx="7141">
                  <c:v>6.6941346394792767</c:v>
                </c:pt>
                <c:pt idx="7142">
                  <c:v>4.1506298667242305</c:v>
                </c:pt>
                <c:pt idx="7143">
                  <c:v>4.8481278768032476</c:v>
                </c:pt>
                <c:pt idx="7144">
                  <c:v>4.0248608788555273</c:v>
                </c:pt>
                <c:pt idx="7145">
                  <c:v>5.7654384610922795</c:v>
                </c:pt>
                <c:pt idx="7146">
                  <c:v>4.3331233777585902</c:v>
                </c:pt>
                <c:pt idx="7147">
                  <c:v>8.734398272201938</c:v>
                </c:pt>
                <c:pt idx="7148">
                  <c:v>8.2807176218989262</c:v>
                </c:pt>
                <c:pt idx="7149">
                  <c:v>5.0785352425728973</c:v>
                </c:pt>
                <c:pt idx="7150">
                  <c:v>5.3942964498627344</c:v>
                </c:pt>
                <c:pt idx="7151">
                  <c:v>6.6918318259431464</c:v>
                </c:pt>
                <c:pt idx="7152">
                  <c:v>14.968989547278829</c:v>
                </c:pt>
                <c:pt idx="7153">
                  <c:v>14.327688569564032</c:v>
                </c:pt>
                <c:pt idx="7154">
                  <c:v>14.168492029902209</c:v>
                </c:pt>
                <c:pt idx="7155">
                  <c:v>14.009295490240387</c:v>
                </c:pt>
                <c:pt idx="7156">
                  <c:v>13.069802540007094</c:v>
                </c:pt>
                <c:pt idx="7157">
                  <c:v>12.447003218268879</c:v>
                </c:pt>
                <c:pt idx="7158">
                  <c:v>12.610289165059038</c:v>
                </c:pt>
                <c:pt idx="7159">
                  <c:v>12.287426253932098</c:v>
                </c:pt>
                <c:pt idx="7160">
                  <c:v>10.032407888069853</c:v>
                </c:pt>
                <c:pt idx="7161">
                  <c:v>9.8429919269016182</c:v>
                </c:pt>
                <c:pt idx="7162">
                  <c:v>8.2554125838529693</c:v>
                </c:pt>
                <c:pt idx="7163">
                  <c:v>9.0177260397281689</c:v>
                </c:pt>
                <c:pt idx="7164">
                  <c:v>11.614304601526756</c:v>
                </c:pt>
                <c:pt idx="7165">
                  <c:v>6.5439006113088913</c:v>
                </c:pt>
                <c:pt idx="7166">
                  <c:v>9.2499947430758134</c:v>
                </c:pt>
                <c:pt idx="7167">
                  <c:v>11.662770079266366</c:v>
                </c:pt>
                <c:pt idx="7168">
                  <c:v>9.1012316631188792</c:v>
                </c:pt>
                <c:pt idx="7169">
                  <c:v>9.3579388605584661</c:v>
                </c:pt>
                <c:pt idx="7170">
                  <c:v>9.3220175212828966</c:v>
                </c:pt>
                <c:pt idx="7171">
                  <c:v>8.9514658049674161</c:v>
                </c:pt>
                <c:pt idx="7172">
                  <c:v>9.5247776263863013</c:v>
                </c:pt>
                <c:pt idx="7173">
                  <c:v>8.8564152229942028</c:v>
                </c:pt>
                <c:pt idx="7174">
                  <c:v>9.6370362704955657</c:v>
                </c:pt>
                <c:pt idx="7175">
                  <c:v>10.262750161342478</c:v>
                </c:pt>
                <c:pt idx="7176">
                  <c:v>11.081524377241475</c:v>
                </c:pt>
                <c:pt idx="7177">
                  <c:v>10.259895963846086</c:v>
                </c:pt>
                <c:pt idx="7178">
                  <c:v>10.529207300717193</c:v>
                </c:pt>
                <c:pt idx="7179">
                  <c:v>11.45211437076566</c:v>
                </c:pt>
                <c:pt idx="7180">
                  <c:v>11.91854200286072</c:v>
                </c:pt>
                <c:pt idx="7181">
                  <c:v>11.090309915869236</c:v>
                </c:pt>
                <c:pt idx="7182">
                  <c:v>12.425209867957575</c:v>
                </c:pt>
                <c:pt idx="7183">
                  <c:v>13.613326261648561</c:v>
                </c:pt>
                <c:pt idx="7184">
                  <c:v>13.020744970910268</c:v>
                </c:pt>
                <c:pt idx="7185">
                  <c:v>11.567403187035723</c:v>
                </c:pt>
                <c:pt idx="7186">
                  <c:v>10.102051410556147</c:v>
                </c:pt>
                <c:pt idx="7187">
                  <c:v>10.273372865754752</c:v>
                </c:pt>
                <c:pt idx="7188">
                  <c:v>8.7913530417763432</c:v>
                </c:pt>
                <c:pt idx="7189">
                  <c:v>10.350312791957995</c:v>
                </c:pt>
                <c:pt idx="7190">
                  <c:v>10.375637288012344</c:v>
                </c:pt>
                <c:pt idx="7191">
                  <c:v>12.53693210223434</c:v>
                </c:pt>
                <c:pt idx="7192">
                  <c:v>13.385408834350962</c:v>
                </c:pt>
                <c:pt idx="7193">
                  <c:v>12.004089322721514</c:v>
                </c:pt>
                <c:pt idx="7194">
                  <c:v>9.4892760469269621</c:v>
                </c:pt>
                <c:pt idx="7195">
                  <c:v>9.0060169273411042</c:v>
                </c:pt>
                <c:pt idx="7196">
                  <c:v>8.5431088797424763</c:v>
                </c:pt>
                <c:pt idx="7197">
                  <c:v>8.9699992489837026</c:v>
                </c:pt>
                <c:pt idx="7198">
                  <c:v>9.0989401849918945</c:v>
                </c:pt>
                <c:pt idx="7199">
                  <c:v>7.6733820994539768</c:v>
                </c:pt>
                <c:pt idx="7200">
                  <c:v>9.8024061202697936</c:v>
                </c:pt>
                <c:pt idx="7201">
                  <c:v>11.228976655530237</c:v>
                </c:pt>
                <c:pt idx="7202">
                  <c:v>9.7733457119444953</c:v>
                </c:pt>
                <c:pt idx="7203">
                  <c:v>8.334818554249205</c:v>
                </c:pt>
                <c:pt idx="7204">
                  <c:v>8.349017763321843</c:v>
                </c:pt>
                <c:pt idx="7205">
                  <c:v>9.2558184640434789</c:v>
                </c:pt>
                <c:pt idx="7206">
                  <c:v>11.613075596816756</c:v>
                </c:pt>
                <c:pt idx="7207">
                  <c:v>13.533683077414006</c:v>
                </c:pt>
                <c:pt idx="7208">
                  <c:v>12.344021283274415</c:v>
                </c:pt>
                <c:pt idx="7209">
                  <c:v>8.0839687081617324</c:v>
                </c:pt>
                <c:pt idx="7210">
                  <c:v>7.4235815548409363</c:v>
                </c:pt>
                <c:pt idx="7211">
                  <c:v>8.068491719756782</c:v>
                </c:pt>
                <c:pt idx="7212">
                  <c:v>7.9102859997615518</c:v>
                </c:pt>
                <c:pt idx="7213">
                  <c:v>8.3983266606074416</c:v>
                </c:pt>
                <c:pt idx="7214">
                  <c:v>8.5755910308891767</c:v>
                </c:pt>
                <c:pt idx="7215">
                  <c:v>8.8793172496341839</c:v>
                </c:pt>
                <c:pt idx="7216">
                  <c:v>9.2878973329165309</c:v>
                </c:pt>
                <c:pt idx="7217">
                  <c:v>10.36846092997804</c:v>
                </c:pt>
                <c:pt idx="7218">
                  <c:v>12.432104222275656</c:v>
                </c:pt>
                <c:pt idx="7219">
                  <c:v>11.714754341655276</c:v>
                </c:pt>
                <c:pt idx="7220">
                  <c:v>10.805568592532619</c:v>
                </c:pt>
                <c:pt idx="7221">
                  <c:v>10.923216886138027</c:v>
                </c:pt>
                <c:pt idx="7222">
                  <c:v>11.372295147841434</c:v>
                </c:pt>
                <c:pt idx="7223">
                  <c:v>11.996186050035423</c:v>
                </c:pt>
                <c:pt idx="7224">
                  <c:v>7.8521629868135223</c:v>
                </c:pt>
                <c:pt idx="7225">
                  <c:v>7.9894425846622505</c:v>
                </c:pt>
                <c:pt idx="7226">
                  <c:v>9.114836170770106</c:v>
                </c:pt>
                <c:pt idx="7227">
                  <c:v>9.4453193216100324</c:v>
                </c:pt>
                <c:pt idx="7228">
                  <c:v>8.6493400091265347</c:v>
                </c:pt>
                <c:pt idx="7229">
                  <c:v>7.3360440248604029</c:v>
                </c:pt>
                <c:pt idx="7230">
                  <c:v>8.3804379298965266</c:v>
                </c:pt>
                <c:pt idx="7231">
                  <c:v>9.1418693189733595</c:v>
                </c:pt>
                <c:pt idx="7232">
                  <c:v>9.7419286139168459</c:v>
                </c:pt>
                <c:pt idx="7233">
                  <c:v>9.7095723430791718</c:v>
                </c:pt>
                <c:pt idx="7234">
                  <c:v>10.904911096155535</c:v>
                </c:pt>
                <c:pt idx="7235">
                  <c:v>11.172140572497973</c:v>
                </c:pt>
                <c:pt idx="7236">
                  <c:v>11.446534270847161</c:v>
                </c:pt>
                <c:pt idx="7237">
                  <c:v>11.560629865957919</c:v>
                </c:pt>
                <c:pt idx="7238">
                  <c:v>12.005301925659323</c:v>
                </c:pt>
                <c:pt idx="7239">
                  <c:v>11.261831741502238</c:v>
                </c:pt>
                <c:pt idx="7240">
                  <c:v>10.253882443251564</c:v>
                </c:pt>
                <c:pt idx="7241">
                  <c:v>10.42102437755862</c:v>
                </c:pt>
                <c:pt idx="7242">
                  <c:v>10.013566636930159</c:v>
                </c:pt>
                <c:pt idx="7243">
                  <c:v>10.075576465585327</c:v>
                </c:pt>
                <c:pt idx="7244">
                  <c:v>9.78485277101659</c:v>
                </c:pt>
                <c:pt idx="7245">
                  <c:v>9.0326098768996914</c:v>
                </c:pt>
                <c:pt idx="7246">
                  <c:v>8.2694834394447607</c:v>
                </c:pt>
                <c:pt idx="7247">
                  <c:v>7.8071947757264768</c:v>
                </c:pt>
                <c:pt idx="7248">
                  <c:v>2.3936544650517075</c:v>
                </c:pt>
                <c:pt idx="7249">
                  <c:v>2.0726591505276972</c:v>
                </c:pt>
                <c:pt idx="7250">
                  <c:v>1.914923572041366</c:v>
                </c:pt>
                <c:pt idx="7251">
                  <c:v>1.1000000000000001</c:v>
                </c:pt>
                <c:pt idx="7252">
                  <c:v>1.4947433047276277</c:v>
                </c:pt>
                <c:pt idx="7253">
                  <c:v>1.7569664072029505</c:v>
                </c:pt>
                <c:pt idx="7254">
                  <c:v>2.5424867276547345</c:v>
                </c:pt>
                <c:pt idx="7255">
                  <c:v>0.92353365986981939</c:v>
                </c:pt>
                <c:pt idx="7256">
                  <c:v>2.2222319772026413</c:v>
                </c:pt>
                <c:pt idx="7257">
                  <c:v>3.0598853807807185</c:v>
                </c:pt>
                <c:pt idx="7258">
                  <c:v>2.8457687745746312</c:v>
                </c:pt>
                <c:pt idx="7259">
                  <c:v>2.7545142182197173</c:v>
                </c:pt>
                <c:pt idx="7260">
                  <c:v>3.2040297281950467</c:v>
                </c:pt>
                <c:pt idx="7261">
                  <c:v>3.6382245555116803</c:v>
                </c:pt>
                <c:pt idx="7262">
                  <c:v>3.6271706574043461</c:v>
                </c:pt>
                <c:pt idx="7263">
                  <c:v>4.4389161274563609</c:v>
                </c:pt>
                <c:pt idx="7264">
                  <c:v>6.965616888792951</c:v>
                </c:pt>
                <c:pt idx="7265">
                  <c:v>9.346433006120435</c:v>
                </c:pt>
                <c:pt idx="7266">
                  <c:v>9.9128834913398549</c:v>
                </c:pt>
                <c:pt idx="7267">
                  <c:v>10.244767588468672</c:v>
                </c:pt>
                <c:pt idx="7268">
                  <c:v>10.586800887973125</c:v>
                </c:pt>
                <c:pt idx="7269">
                  <c:v>10.462058159875093</c:v>
                </c:pt>
                <c:pt idx="7270">
                  <c:v>10.184237021076056</c:v>
                </c:pt>
                <c:pt idx="7271">
                  <c:v>9.8887946990600195</c:v>
                </c:pt>
                <c:pt idx="7272">
                  <c:v>9.5070986298113205</c:v>
                </c:pt>
                <c:pt idx="7273">
                  <c:v>9.4992020579152729</c:v>
                </c:pt>
                <c:pt idx="7274">
                  <c:v>9.0749577830017145</c:v>
                </c:pt>
                <c:pt idx="7275">
                  <c:v>8.6640493485519574</c:v>
                </c:pt>
                <c:pt idx="7276">
                  <c:v>8.9528509935036897</c:v>
                </c:pt>
                <c:pt idx="7277">
                  <c:v>9.1045793427213404</c:v>
                </c:pt>
                <c:pt idx="7278">
                  <c:v>8.5400935689504358</c:v>
                </c:pt>
                <c:pt idx="7279">
                  <c:v>7.8346886199933881</c:v>
                </c:pt>
                <c:pt idx="7280">
                  <c:v>7.292653901775628</c:v>
                </c:pt>
                <c:pt idx="7281">
                  <c:v>7.0361131259581464</c:v>
                </c:pt>
                <c:pt idx="7282">
                  <c:v>7.2074085534025594</c:v>
                </c:pt>
                <c:pt idx="7283">
                  <c:v>7.1021266606076727</c:v>
                </c:pt>
                <c:pt idx="7284">
                  <c:v>6.7232415508539445</c:v>
                </c:pt>
                <c:pt idx="7285">
                  <c:v>5.7517409304743099</c:v>
                </c:pt>
                <c:pt idx="7286">
                  <c:v>4.7356376191908121</c:v>
                </c:pt>
                <c:pt idx="7287">
                  <c:v>4.1396103639420021</c:v>
                </c:pt>
                <c:pt idx="7288">
                  <c:v>4.9083893087714054</c:v>
                </c:pt>
                <c:pt idx="7289">
                  <c:v>5.9767639812468554</c:v>
                </c:pt>
                <c:pt idx="7290">
                  <c:v>5.990021588029097</c:v>
                </c:pt>
                <c:pt idx="7291">
                  <c:v>6.0004366260820614</c:v>
                </c:pt>
                <c:pt idx="7292">
                  <c:v>6.4248799809675505</c:v>
                </c:pt>
                <c:pt idx="7293">
                  <c:v>6.7369464991566339</c:v>
                </c:pt>
                <c:pt idx="7294">
                  <c:v>5.9686778401016571</c:v>
                </c:pt>
                <c:pt idx="7295">
                  <c:v>5.6878012226177832</c:v>
                </c:pt>
                <c:pt idx="7296">
                  <c:v>9.5714959634508094</c:v>
                </c:pt>
                <c:pt idx="7297">
                  <c:v>10.067510431014163</c:v>
                </c:pt>
                <c:pt idx="7298">
                  <c:v>9.7299113878909367</c:v>
                </c:pt>
                <c:pt idx="7299">
                  <c:v>9.409255065245878</c:v>
                </c:pt>
                <c:pt idx="7300">
                  <c:v>10.339081516530227</c:v>
                </c:pt>
                <c:pt idx="7301">
                  <c:v>11.821260299854405</c:v>
                </c:pt>
                <c:pt idx="7302">
                  <c:v>9.1428072789158179</c:v>
                </c:pt>
                <c:pt idx="7303">
                  <c:v>4.9844882936363613</c:v>
                </c:pt>
                <c:pt idx="7304">
                  <c:v>3.7270962068544109</c:v>
                </c:pt>
                <c:pt idx="7305">
                  <c:v>8.3004435010515181</c:v>
                </c:pt>
                <c:pt idx="7306">
                  <c:v>9.8908527307468308</c:v>
                </c:pt>
                <c:pt idx="7307">
                  <c:v>10.218926779642251</c:v>
                </c:pt>
                <c:pt idx="7308">
                  <c:v>3.8788413714532415</c:v>
                </c:pt>
                <c:pt idx="7309">
                  <c:v>3.9404102821112299</c:v>
                </c:pt>
                <c:pt idx="7310">
                  <c:v>9.7139187487660479</c:v>
                </c:pt>
                <c:pt idx="7311">
                  <c:v>10.974561420212565</c:v>
                </c:pt>
                <c:pt idx="7312">
                  <c:v>11.943342723892682</c:v>
                </c:pt>
                <c:pt idx="7313">
                  <c:v>12.131417424613756</c:v>
                </c:pt>
                <c:pt idx="7314">
                  <c:v>6.2898526331739282</c:v>
                </c:pt>
                <c:pt idx="7315">
                  <c:v>6.4361282758058813</c:v>
                </c:pt>
                <c:pt idx="7316">
                  <c:v>5.7259086911928812</c:v>
                </c:pt>
                <c:pt idx="7317">
                  <c:v>6.8018173823857602</c:v>
                </c:pt>
                <c:pt idx="7318">
                  <c:v>8.1503304229594029</c:v>
                </c:pt>
                <c:pt idx="7319">
                  <c:v>8.9789135892401699</c:v>
                </c:pt>
                <c:pt idx="7320">
                  <c:v>9.588624027011063</c:v>
                </c:pt>
                <c:pt idx="7321">
                  <c:v>6.9572869043526406</c:v>
                </c:pt>
                <c:pt idx="7322">
                  <c:v>17.249481081790577</c:v>
                </c:pt>
                <c:pt idx="7323">
                  <c:v>15.976397368858034</c:v>
                </c:pt>
                <c:pt idx="7324">
                  <c:v>14.853719820430776</c:v>
                </c:pt>
                <c:pt idx="7325">
                  <c:v>14.206528299876638</c:v>
                </c:pt>
                <c:pt idx="7326">
                  <c:v>14.694002403006786</c:v>
                </c:pt>
                <c:pt idx="7327">
                  <c:v>7.0316576198081133</c:v>
                </c:pt>
                <c:pt idx="7328">
                  <c:v>8.6648078368756654</c:v>
                </c:pt>
                <c:pt idx="7329">
                  <c:v>8.5582723532246963</c:v>
                </c:pt>
                <c:pt idx="7330">
                  <c:v>8.0497217577110547</c:v>
                </c:pt>
                <c:pt idx="7331">
                  <c:v>6.986056058018951</c:v>
                </c:pt>
                <c:pt idx="7332">
                  <c:v>4.7408061206650736</c:v>
                </c:pt>
                <c:pt idx="7333">
                  <c:v>4.6792372100070851</c:v>
                </c:pt>
                <c:pt idx="7334">
                  <c:v>4.6176682993490976</c:v>
                </c:pt>
                <c:pt idx="7335">
                  <c:v>11.339936637103063</c:v>
                </c:pt>
                <c:pt idx="7336">
                  <c:v>9.58304504543921</c:v>
                </c:pt>
                <c:pt idx="7337">
                  <c:v>8.457579109849366</c:v>
                </c:pt>
                <c:pt idx="7338">
                  <c:v>4.0751652114797015</c:v>
                </c:pt>
                <c:pt idx="7339">
                  <c:v>4.3882692789585551</c:v>
                </c:pt>
                <c:pt idx="7340">
                  <c:v>10.691656610564294</c:v>
                </c:pt>
                <c:pt idx="7341">
                  <c:v>10.516454319529702</c:v>
                </c:pt>
                <c:pt idx="7342">
                  <c:v>11.6422347628368</c:v>
                </c:pt>
                <c:pt idx="7343">
                  <c:v>12.443330854810529</c:v>
                </c:pt>
                <c:pt idx="7344">
                  <c:v>6.9139014448981513</c:v>
                </c:pt>
                <c:pt idx="7345">
                  <c:v>5.9963527774262886</c:v>
                </c:pt>
                <c:pt idx="7346">
                  <c:v>5.298713804746856</c:v>
                </c:pt>
                <c:pt idx="7347">
                  <c:v>4.8045755803529522</c:v>
                </c:pt>
                <c:pt idx="7348">
                  <c:v>4.647097822159016</c:v>
                </c:pt>
                <c:pt idx="7349">
                  <c:v>4.9521410031526738</c:v>
                </c:pt>
                <c:pt idx="7350">
                  <c:v>7.2601817658199064</c:v>
                </c:pt>
                <c:pt idx="7351">
                  <c:v>7.678999457336757</c:v>
                </c:pt>
                <c:pt idx="7352">
                  <c:v>7.4963659124746709</c:v>
                </c:pt>
                <c:pt idx="7353">
                  <c:v>7.318488885708553</c:v>
                </c:pt>
                <c:pt idx="7354">
                  <c:v>7.3202935719616411</c:v>
                </c:pt>
                <c:pt idx="7355">
                  <c:v>7.7633362997988957</c:v>
                </c:pt>
                <c:pt idx="7356">
                  <c:v>9.157062801991966</c:v>
                </c:pt>
                <c:pt idx="7357">
                  <c:v>9.5166671749033185</c:v>
                </c:pt>
                <c:pt idx="7358">
                  <c:v>9.3079373373945202</c:v>
                </c:pt>
                <c:pt idx="7359">
                  <c:v>8.3642172786527613</c:v>
                </c:pt>
                <c:pt idx="7360">
                  <c:v>6.8151992571934183</c:v>
                </c:pt>
                <c:pt idx="7361">
                  <c:v>5.5959297787971458</c:v>
                </c:pt>
                <c:pt idx="7362">
                  <c:v>4.7944237668584622</c:v>
                </c:pt>
                <c:pt idx="7363">
                  <c:v>5.2072432420898549</c:v>
                </c:pt>
                <c:pt idx="7364">
                  <c:v>5.56159288535284</c:v>
                </c:pt>
                <c:pt idx="7365">
                  <c:v>6.0008138873968608</c:v>
                </c:pt>
                <c:pt idx="7366">
                  <c:v>5.6749921957229272</c:v>
                </c:pt>
                <c:pt idx="7367">
                  <c:v>5.7927539325498456</c:v>
                </c:pt>
                <c:pt idx="7368">
                  <c:v>7.4384866898117279</c:v>
                </c:pt>
                <c:pt idx="7369">
                  <c:v>7.431537399160975</c:v>
                </c:pt>
                <c:pt idx="7370">
                  <c:v>7.3248140882559838</c:v>
                </c:pt>
                <c:pt idx="7371">
                  <c:v>6.9281349877494112</c:v>
                </c:pt>
                <c:pt idx="7372">
                  <c:v>6.1657413439413888</c:v>
                </c:pt>
                <c:pt idx="7373">
                  <c:v>5.3633292537880894</c:v>
                </c:pt>
                <c:pt idx="7374">
                  <c:v>4.8742261713544792</c:v>
                </c:pt>
                <c:pt idx="7375">
                  <c:v>5.0153654858129659</c:v>
                </c:pt>
                <c:pt idx="7376">
                  <c:v>7.7252208546299403</c:v>
                </c:pt>
                <c:pt idx="7377">
                  <c:v>11.045952021865039</c:v>
                </c:pt>
                <c:pt idx="7378">
                  <c:v>12.333547448951464</c:v>
                </c:pt>
                <c:pt idx="7379">
                  <c:v>12.22845434997725</c:v>
                </c:pt>
                <c:pt idx="7380">
                  <c:v>12.607626281150385</c:v>
                </c:pt>
                <c:pt idx="7381">
                  <c:v>13.902344791449309</c:v>
                </c:pt>
                <c:pt idx="7382">
                  <c:v>15.243955813623767</c:v>
                </c:pt>
                <c:pt idx="7383">
                  <c:v>15.368623728874249</c:v>
                </c:pt>
                <c:pt idx="7384">
                  <c:v>14.757730256734128</c:v>
                </c:pt>
                <c:pt idx="7385">
                  <c:v>13.930193980655579</c:v>
                </c:pt>
                <c:pt idx="7386">
                  <c:v>13.257014195814746</c:v>
                </c:pt>
                <c:pt idx="7387">
                  <c:v>12.842732502195537</c:v>
                </c:pt>
                <c:pt idx="7388">
                  <c:v>12.41304414117824</c:v>
                </c:pt>
                <c:pt idx="7389">
                  <c:v>11.328345649760077</c:v>
                </c:pt>
                <c:pt idx="7390">
                  <c:v>10.306498191112327</c:v>
                </c:pt>
                <c:pt idx="7391">
                  <c:v>9.2204394739266853</c:v>
                </c:pt>
                <c:pt idx="7392">
                  <c:v>9.5799903801685691</c:v>
                </c:pt>
                <c:pt idx="7393">
                  <c:v>7.2279337963644901</c:v>
                </c:pt>
                <c:pt idx="7394">
                  <c:v>6.013098291254205</c:v>
                </c:pt>
                <c:pt idx="7395">
                  <c:v>6.194356517267039</c:v>
                </c:pt>
                <c:pt idx="7396">
                  <c:v>6.1510411208298539</c:v>
                </c:pt>
                <c:pt idx="7397">
                  <c:v>5.7716432503077462</c:v>
                </c:pt>
                <c:pt idx="7398">
                  <c:v>5.7198646093393721</c:v>
                </c:pt>
                <c:pt idx="7399">
                  <c:v>6.0514230027934541</c:v>
                </c:pt>
                <c:pt idx="7400">
                  <c:v>7.4053215236329848</c:v>
                </c:pt>
                <c:pt idx="7401">
                  <c:v>8.499586342363509</c:v>
                </c:pt>
                <c:pt idx="7402">
                  <c:v>9.8926821707681132</c:v>
                </c:pt>
                <c:pt idx="7403">
                  <c:v>11.239689868219426</c:v>
                </c:pt>
                <c:pt idx="7404">
                  <c:v>11.443947874049927</c:v>
                </c:pt>
                <c:pt idx="7405">
                  <c:v>11.431096947492106</c:v>
                </c:pt>
                <c:pt idx="7406">
                  <c:v>11.79473628146483</c:v>
                </c:pt>
                <c:pt idx="7407">
                  <c:v>11.919356142178239</c:v>
                </c:pt>
                <c:pt idx="7408">
                  <c:v>12.488544298021585</c:v>
                </c:pt>
                <c:pt idx="7409">
                  <c:v>13.32111391788969</c:v>
                </c:pt>
                <c:pt idx="7410">
                  <c:v>14.102861201794259</c:v>
                </c:pt>
                <c:pt idx="7411">
                  <c:v>14.37938789202552</c:v>
                </c:pt>
                <c:pt idx="7412">
                  <c:v>14.361765378799308</c:v>
                </c:pt>
                <c:pt idx="7413">
                  <c:v>14.068116693335337</c:v>
                </c:pt>
                <c:pt idx="7414">
                  <c:v>14.258402202227241</c:v>
                </c:pt>
                <c:pt idx="7415">
                  <c:v>13.72111927994937</c:v>
                </c:pt>
                <c:pt idx="7416">
                  <c:v>9.8976571130724338</c:v>
                </c:pt>
                <c:pt idx="7417">
                  <c:v>7.8905720924946872</c:v>
                </c:pt>
                <c:pt idx="7418">
                  <c:v>6.4148463317918507</c:v>
                </c:pt>
                <c:pt idx="7419">
                  <c:v>5.5143682645889269</c:v>
                </c:pt>
                <c:pt idx="7420">
                  <c:v>4.7428903636480966</c:v>
                </c:pt>
                <c:pt idx="7421">
                  <c:v>4.4517442428677043</c:v>
                </c:pt>
                <c:pt idx="7422">
                  <c:v>4.214885981048635</c:v>
                </c:pt>
                <c:pt idx="7423">
                  <c:v>4.668691185710629</c:v>
                </c:pt>
                <c:pt idx="7424">
                  <c:v>6.2805892068775968</c:v>
                </c:pt>
                <c:pt idx="7425">
                  <c:v>8.2422505699785358</c:v>
                </c:pt>
                <c:pt idx="7426">
                  <c:v>8.6859892332981019</c:v>
                </c:pt>
                <c:pt idx="7427">
                  <c:v>8.9308936263878795</c:v>
                </c:pt>
                <c:pt idx="7428">
                  <c:v>9.5857862131376397</c:v>
                </c:pt>
                <c:pt idx="7429">
                  <c:v>10.582651706262423</c:v>
                </c:pt>
                <c:pt idx="7430">
                  <c:v>11.780758977734306</c:v>
                </c:pt>
                <c:pt idx="7431">
                  <c:v>12.672977323382941</c:v>
                </c:pt>
                <c:pt idx="7432">
                  <c:v>13.190242894357484</c:v>
                </c:pt>
                <c:pt idx="7433">
                  <c:v>13.482348356211684</c:v>
                </c:pt>
                <c:pt idx="7434">
                  <c:v>13.792271267975822</c:v>
                </c:pt>
                <c:pt idx="7435">
                  <c:v>13.654348555296064</c:v>
                </c:pt>
                <c:pt idx="7436">
                  <c:v>13.240580417256789</c:v>
                </c:pt>
                <c:pt idx="7437">
                  <c:v>12.091055986494361</c:v>
                </c:pt>
                <c:pt idx="7438">
                  <c:v>10.797133751602468</c:v>
                </c:pt>
                <c:pt idx="7439">
                  <c:v>9.3913656351789303</c:v>
                </c:pt>
                <c:pt idx="7440">
                  <c:v>4.379424173791346</c:v>
                </c:pt>
                <c:pt idx="7441">
                  <c:v>2.8508994307174285</c:v>
                </c:pt>
                <c:pt idx="7442">
                  <c:v>3.8433640157564541</c:v>
                </c:pt>
                <c:pt idx="7443">
                  <c:v>4.7399789908891323</c:v>
                </c:pt>
                <c:pt idx="7444">
                  <c:v>5.2</c:v>
                </c:pt>
                <c:pt idx="7445">
                  <c:v>5.8944893875317854</c:v>
                </c:pt>
                <c:pt idx="7446">
                  <c:v>8.3034603406969314</c:v>
                </c:pt>
                <c:pt idx="7447">
                  <c:v>8.8120387135919458</c:v>
                </c:pt>
                <c:pt idx="7448">
                  <c:v>8.0468676905630883</c:v>
                </c:pt>
                <c:pt idx="7449">
                  <c:v>7.660096970986209</c:v>
                </c:pt>
                <c:pt idx="7450">
                  <c:v>7.6970314142796852</c:v>
                </c:pt>
                <c:pt idx="7451">
                  <c:v>7.7180242201200198</c:v>
                </c:pt>
                <c:pt idx="7452">
                  <c:v>7.6117307210414458</c:v>
                </c:pt>
                <c:pt idx="7453">
                  <c:v>7.1722788110194413</c:v>
                </c:pt>
                <c:pt idx="7454">
                  <c:v>7.0652725022127578</c:v>
                </c:pt>
                <c:pt idx="7455">
                  <c:v>7.0400000442739961</c:v>
                </c:pt>
                <c:pt idx="7456">
                  <c:v>7.3459441383990498</c:v>
                </c:pt>
                <c:pt idx="7457">
                  <c:v>7.6083459166112721</c:v>
                </c:pt>
                <c:pt idx="7458">
                  <c:v>7.4446697285655983</c:v>
                </c:pt>
                <c:pt idx="7459">
                  <c:v>7.318488885708553</c:v>
                </c:pt>
                <c:pt idx="7460">
                  <c:v>7.3882692789585551</c:v>
                </c:pt>
                <c:pt idx="7461">
                  <c:v>7.2185136635933587</c:v>
                </c:pt>
                <c:pt idx="7462">
                  <c:v>7.631406850493482</c:v>
                </c:pt>
                <c:pt idx="7463">
                  <c:v>8.0820347316116798</c:v>
                </c:pt>
                <c:pt idx="7464">
                  <c:v>13.364405294907501</c:v>
                </c:pt>
                <c:pt idx="7465">
                  <c:v>13.862598875743698</c:v>
                </c:pt>
                <c:pt idx="7466">
                  <c:v>14.340619526631412</c:v>
                </c:pt>
                <c:pt idx="7467">
                  <c:v>14.198159565104323</c:v>
                </c:pt>
                <c:pt idx="7468">
                  <c:v>13.416263063614894</c:v>
                </c:pt>
                <c:pt idx="7469">
                  <c:v>12.781117895086428</c:v>
                </c:pt>
                <c:pt idx="7470">
                  <c:v>5.2333574059289765</c:v>
                </c:pt>
                <c:pt idx="7471">
                  <c:v>9.5</c:v>
                </c:pt>
                <c:pt idx="7472">
                  <c:v>9.8543043001978869</c:v>
                </c:pt>
                <c:pt idx="7473">
                  <c:v>9.1225540468439057</c:v>
                </c:pt>
                <c:pt idx="7474">
                  <c:v>9.0382170608820704</c:v>
                </c:pt>
                <c:pt idx="7475">
                  <c:v>8.2797052663478574</c:v>
                </c:pt>
                <c:pt idx="7476">
                  <c:v>7.8999437106689507</c:v>
                </c:pt>
                <c:pt idx="7477">
                  <c:v>7.4663532242069275</c:v>
                </c:pt>
                <c:pt idx="7478">
                  <c:v>7.8284225364324298</c:v>
                </c:pt>
                <c:pt idx="7479">
                  <c:v>8.7023750313230597</c:v>
                </c:pt>
                <c:pt idx="7480">
                  <c:v>9.27291808208901</c:v>
                </c:pt>
                <c:pt idx="7481">
                  <c:v>9.0485068887987961</c:v>
                </c:pt>
                <c:pt idx="7482">
                  <c:v>8.8632531819157485</c:v>
                </c:pt>
                <c:pt idx="7483">
                  <c:v>9.107601483754193</c:v>
                </c:pt>
                <c:pt idx="7484">
                  <c:v>10.507125093969185</c:v>
                </c:pt>
                <c:pt idx="7485">
                  <c:v>11.552672444925644</c:v>
                </c:pt>
                <c:pt idx="7486">
                  <c:v>10.977205845388836</c:v>
                </c:pt>
                <c:pt idx="7487">
                  <c:v>10.507125093969185</c:v>
                </c:pt>
                <c:pt idx="7488">
                  <c:v>12.931846269500534</c:v>
                </c:pt>
                <c:pt idx="7489">
                  <c:v>11.414154227089591</c:v>
                </c:pt>
                <c:pt idx="7490">
                  <c:v>10.457366732277558</c:v>
                </c:pt>
                <c:pt idx="7491">
                  <c:v>9.7386030972321098</c:v>
                </c:pt>
                <c:pt idx="7492">
                  <c:v>8.7116188105474883</c:v>
                </c:pt>
                <c:pt idx="7493">
                  <c:v>7.4848474583643387</c:v>
                </c:pt>
                <c:pt idx="7494">
                  <c:v>8.2017547857078625</c:v>
                </c:pt>
                <c:pt idx="7495">
                  <c:v>10.457562245659489</c:v>
                </c:pt>
                <c:pt idx="7496">
                  <c:v>11.944330708748078</c:v>
                </c:pt>
                <c:pt idx="7497">
                  <c:v>11.22488283782379</c:v>
                </c:pt>
                <c:pt idx="7498">
                  <c:v>11.671798032244324</c:v>
                </c:pt>
                <c:pt idx="7499">
                  <c:v>13.921581400909972</c:v>
                </c:pt>
                <c:pt idx="7500">
                  <c:v>16.740822276095166</c:v>
                </c:pt>
                <c:pt idx="7501">
                  <c:v>16.943219682348936</c:v>
                </c:pt>
                <c:pt idx="7502">
                  <c:v>18.549765971829615</c:v>
                </c:pt>
                <c:pt idx="7503">
                  <c:v>17.643403609688118</c:v>
                </c:pt>
                <c:pt idx="7504">
                  <c:v>15.58526653281268</c:v>
                </c:pt>
                <c:pt idx="7505">
                  <c:v>13.999120727380488</c:v>
                </c:pt>
                <c:pt idx="7506">
                  <c:v>11.511153823839742</c:v>
                </c:pt>
                <c:pt idx="7507">
                  <c:v>10.369961297760502</c:v>
                </c:pt>
                <c:pt idx="7508">
                  <c:v>13.14554280250268</c:v>
                </c:pt>
                <c:pt idx="7509">
                  <c:v>14.426828165703498</c:v>
                </c:pt>
                <c:pt idx="7510">
                  <c:v>14.655914582256779</c:v>
                </c:pt>
                <c:pt idx="7511">
                  <c:v>13.671295889433956</c:v>
                </c:pt>
                <c:pt idx="7512">
                  <c:v>6.7457034463202445</c:v>
                </c:pt>
                <c:pt idx="7513">
                  <c:v>5.3702773588425439</c:v>
                </c:pt>
                <c:pt idx="7514">
                  <c:v>4.6765872081033191</c:v>
                </c:pt>
                <c:pt idx="7515">
                  <c:v>4.2586201056210893</c:v>
                </c:pt>
                <c:pt idx="7516">
                  <c:v>4.1753245780977153</c:v>
                </c:pt>
                <c:pt idx="7517">
                  <c:v>4.1424447815447349</c:v>
                </c:pt>
                <c:pt idx="7518">
                  <c:v>4.1639277774555348</c:v>
                </c:pt>
                <c:pt idx="7519">
                  <c:v>5.0512784207084822</c:v>
                </c:pt>
                <c:pt idx="7520">
                  <c:v>6.0351507679223158</c:v>
                </c:pt>
                <c:pt idx="7521">
                  <c:v>6.2735252720736376</c:v>
                </c:pt>
                <c:pt idx="7522">
                  <c:v>6.3474184488282734</c:v>
                </c:pt>
                <c:pt idx="7523">
                  <c:v>6.3694898115219178</c:v>
                </c:pt>
                <c:pt idx="7524">
                  <c:v>6.9703015358446301</c:v>
                </c:pt>
                <c:pt idx="7525">
                  <c:v>7.2726523002708507</c:v>
                </c:pt>
                <c:pt idx="7526">
                  <c:v>7.1069741149788399</c:v>
                </c:pt>
                <c:pt idx="7527">
                  <c:v>8.1065034454905369</c:v>
                </c:pt>
                <c:pt idx="7528">
                  <c:v>8.1272354573868881</c:v>
                </c:pt>
                <c:pt idx="7529">
                  <c:v>8.1065034454905369</c:v>
                </c:pt>
                <c:pt idx="7530">
                  <c:v>8.2223649659676425</c:v>
                </c:pt>
                <c:pt idx="7531">
                  <c:v>8.5186985359392082</c:v>
                </c:pt>
                <c:pt idx="7532">
                  <c:v>8.5076309927696752</c:v>
                </c:pt>
                <c:pt idx="7533">
                  <c:v>8.4851343367207335</c:v>
                </c:pt>
                <c:pt idx="7534">
                  <c:v>6.9414441651322516</c:v>
                </c:pt>
                <c:pt idx="7535">
                  <c:v>5.8013049638354106</c:v>
                </c:pt>
                <c:pt idx="7536">
                  <c:v>4.186908035658151</c:v>
                </c:pt>
                <c:pt idx="7537">
                  <c:v>4.3261596510806157</c:v>
                </c:pt>
                <c:pt idx="7538">
                  <c:v>2.9553077115834223</c:v>
                </c:pt>
                <c:pt idx="7539">
                  <c:v>4.8637099138106619</c:v>
                </c:pt>
                <c:pt idx="7540">
                  <c:v>6.8650308736440007</c:v>
                </c:pt>
                <c:pt idx="7541">
                  <c:v>7.0762625928330474</c:v>
                </c:pt>
                <c:pt idx="7542">
                  <c:v>7.213011507874767</c:v>
                </c:pt>
                <c:pt idx="7543">
                  <c:v>8.4792372100070832</c:v>
                </c:pt>
                <c:pt idx="7544">
                  <c:v>8.6706225895857649</c:v>
                </c:pt>
                <c:pt idx="7545">
                  <c:v>7.586794765887543</c:v>
                </c:pt>
                <c:pt idx="7546">
                  <c:v>7.3444000996359424</c:v>
                </c:pt>
                <c:pt idx="7547">
                  <c:v>7.0310862151506619</c:v>
                </c:pt>
                <c:pt idx="7548">
                  <c:v>6.5623471341406177</c:v>
                </c:pt>
                <c:pt idx="7549">
                  <c:v>7.6196646021275649</c:v>
                </c:pt>
                <c:pt idx="7550">
                  <c:v>9.6320139952084389</c:v>
                </c:pt>
                <c:pt idx="7551">
                  <c:v>9.2602195846130009</c:v>
                </c:pt>
                <c:pt idx="7552">
                  <c:v>8.9396144545133502</c:v>
                </c:pt>
                <c:pt idx="7553">
                  <c:v>8.8264547778739395</c:v>
                </c:pt>
                <c:pt idx="7554">
                  <c:v>8.0820347316116798</c:v>
                </c:pt>
                <c:pt idx="7555">
                  <c:v>6.9318462695005323</c:v>
                </c:pt>
                <c:pt idx="7556">
                  <c:v>6.0988847021253996</c:v>
                </c:pt>
                <c:pt idx="7557">
                  <c:v>6.9520324271140908</c:v>
                </c:pt>
                <c:pt idx="7558">
                  <c:v>6.2326056175571907</c:v>
                </c:pt>
                <c:pt idx="7559">
                  <c:v>12.610289165059038</c:v>
                </c:pt>
                <c:pt idx="7560">
                  <c:v>7.1648078368756654</c:v>
                </c:pt>
                <c:pt idx="7561">
                  <c:v>7.2827586664903414</c:v>
                </c:pt>
                <c:pt idx="7562">
                  <c:v>7.4591846272374358</c:v>
                </c:pt>
                <c:pt idx="7563">
                  <c:v>7.2402001464526622</c:v>
                </c:pt>
                <c:pt idx="7564">
                  <c:v>5.8592385126255522</c:v>
                </c:pt>
                <c:pt idx="7565">
                  <c:v>4.9396019876863289</c:v>
                </c:pt>
                <c:pt idx="7566">
                  <c:v>3.63256572882129</c:v>
                </c:pt>
                <c:pt idx="7567">
                  <c:v>9.7456023950034005</c:v>
                </c:pt>
                <c:pt idx="7568">
                  <c:v>4.0019791927692179</c:v>
                </c:pt>
                <c:pt idx="7569">
                  <c:v>4.0635481034272054</c:v>
                </c:pt>
                <c:pt idx="7570">
                  <c:v>11.017280434301801</c:v>
                </c:pt>
                <c:pt idx="7571">
                  <c:v>4.3713926567171448</c:v>
                </c:pt>
                <c:pt idx="7572">
                  <c:v>4.0635481034272054</c:v>
                </c:pt>
                <c:pt idx="7573">
                  <c:v>5.9458172074002098</c:v>
                </c:pt>
                <c:pt idx="7574">
                  <c:v>6.9038824432515629</c:v>
                </c:pt>
                <c:pt idx="7575">
                  <c:v>7.3065277006702676</c:v>
                </c:pt>
                <c:pt idx="7576">
                  <c:v>7.900786039274605</c:v>
                </c:pt>
                <c:pt idx="7577">
                  <c:v>7.794018660365488</c:v>
                </c:pt>
                <c:pt idx="7578">
                  <c:v>7.5152856349751334</c:v>
                </c:pt>
                <c:pt idx="7579">
                  <c:v>6.975145775245946</c:v>
                </c:pt>
                <c:pt idx="7580">
                  <c:v>4.8270962068544101</c:v>
                </c:pt>
                <c:pt idx="7581">
                  <c:v>3.817272460795254</c:v>
                </c:pt>
                <c:pt idx="7582">
                  <c:v>8.9415609321869685</c:v>
                </c:pt>
                <c:pt idx="7583">
                  <c:v>8.4425004765975942</c:v>
                </c:pt>
                <c:pt idx="7584">
                  <c:v>2.6197366800201505</c:v>
                </c:pt>
                <c:pt idx="7585">
                  <c:v>2.696113832248495</c:v>
                </c:pt>
                <c:pt idx="7586">
                  <c:v>4.6318051052956175</c:v>
                </c:pt>
                <c:pt idx="7587">
                  <c:v>5.404446007383954</c:v>
                </c:pt>
                <c:pt idx="7588">
                  <c:v>6.978801862111399</c:v>
                </c:pt>
                <c:pt idx="7589">
                  <c:v>7.9229496798183412</c:v>
                </c:pt>
                <c:pt idx="7590">
                  <c:v>8.5513398240890428</c:v>
                </c:pt>
                <c:pt idx="7591">
                  <c:v>8.8821114608690515</c:v>
                </c:pt>
                <c:pt idx="7592">
                  <c:v>9.0492022553772937</c:v>
                </c:pt>
                <c:pt idx="7593">
                  <c:v>9.6812173533168391</c:v>
                </c:pt>
                <c:pt idx="7594">
                  <c:v>10.653202708073175</c:v>
                </c:pt>
                <c:pt idx="7595">
                  <c:v>11.302954315989401</c:v>
                </c:pt>
                <c:pt idx="7596">
                  <c:v>12.735723172945805</c:v>
                </c:pt>
                <c:pt idx="7597">
                  <c:v>13.539859254920669</c:v>
                </c:pt>
                <c:pt idx="7598">
                  <c:v>13.209314797719429</c:v>
                </c:pt>
                <c:pt idx="7599">
                  <c:v>12.076811956359988</c:v>
                </c:pt>
                <c:pt idx="7600">
                  <c:v>14.732004023435559</c:v>
                </c:pt>
                <c:pt idx="7601">
                  <c:v>16.690200905156328</c:v>
                </c:pt>
                <c:pt idx="7602">
                  <c:v>15.077305714181964</c:v>
                </c:pt>
                <c:pt idx="7603">
                  <c:v>12.193577156571411</c:v>
                </c:pt>
                <c:pt idx="7604">
                  <c:v>11.515013494092802</c:v>
                </c:pt>
                <c:pt idx="7605">
                  <c:v>12.668651591243025</c:v>
                </c:pt>
                <c:pt idx="7606">
                  <c:v>13.14372602591464</c:v>
                </c:pt>
                <c:pt idx="7607">
                  <c:v>14.554926239561254</c:v>
                </c:pt>
                <c:pt idx="7608">
                  <c:v>12.482023460700828</c:v>
                </c:pt>
                <c:pt idx="7609">
                  <c:v>15.80518902423808</c:v>
                </c:pt>
                <c:pt idx="7610">
                  <c:v>11.353488668204045</c:v>
                </c:pt>
                <c:pt idx="7611">
                  <c:v>12.598031844095022</c:v>
                </c:pt>
                <c:pt idx="7612">
                  <c:v>11.345882886343274</c:v>
                </c:pt>
                <c:pt idx="7613">
                  <c:v>11.480033103022491</c:v>
                </c:pt>
                <c:pt idx="7614">
                  <c:v>13.777158605476789</c:v>
                </c:pt>
                <c:pt idx="7615">
                  <c:v>13.661650665418254</c:v>
                </c:pt>
                <c:pt idx="7616">
                  <c:v>10.974561420212565</c:v>
                </c:pt>
                <c:pt idx="7617">
                  <c:v>9.5546741791141461</c:v>
                </c:pt>
                <c:pt idx="7618">
                  <c:v>4.7144068132804398</c:v>
                </c:pt>
                <c:pt idx="7619">
                  <c:v>4.9733718494863624</c:v>
                </c:pt>
                <c:pt idx="7620">
                  <c:v>7.1243975547644354</c:v>
                </c:pt>
                <c:pt idx="7621">
                  <c:v>10.185495747639077</c:v>
                </c:pt>
                <c:pt idx="7622">
                  <c:v>10.606601903931127</c:v>
                </c:pt>
                <c:pt idx="7623">
                  <c:v>10.273372865754752</c:v>
                </c:pt>
                <c:pt idx="7624">
                  <c:v>15.268955019426176</c:v>
                </c:pt>
                <c:pt idx="7625">
                  <c:v>13.209314797719429</c:v>
                </c:pt>
                <c:pt idx="7626">
                  <c:v>11.571170895996206</c:v>
                </c:pt>
                <c:pt idx="7627">
                  <c:v>10.792176721730247</c:v>
                </c:pt>
                <c:pt idx="7628">
                  <c:v>11.183478158200625</c:v>
                </c:pt>
                <c:pt idx="7629">
                  <c:v>8.385966465422424</c:v>
                </c:pt>
                <c:pt idx="7630">
                  <c:v>6.7110112617206878</c:v>
                </c:pt>
                <c:pt idx="7631">
                  <c:v>6.7110112617206878</c:v>
                </c:pt>
                <c:pt idx="7632">
                  <c:v>18.841146249965398</c:v>
                </c:pt>
                <c:pt idx="7633">
                  <c:v>7.0188558150106282</c:v>
                </c:pt>
                <c:pt idx="7634">
                  <c:v>9.6868357404631187</c:v>
                </c:pt>
                <c:pt idx="7635">
                  <c:v>11.071280454262576</c:v>
                </c:pt>
                <c:pt idx="7636">
                  <c:v>11.541504959344584</c:v>
                </c:pt>
                <c:pt idx="7637">
                  <c:v>9.4742373883335365</c:v>
                </c:pt>
                <c:pt idx="7638">
                  <c:v>8.3047939938290316</c:v>
                </c:pt>
                <c:pt idx="7639">
                  <c:v>8.8606897108965814</c:v>
                </c:pt>
                <c:pt idx="7640">
                  <c:v>8.5544882284333053</c:v>
                </c:pt>
                <c:pt idx="7641">
                  <c:v>9.1948367239904378</c:v>
                </c:pt>
                <c:pt idx="7642">
                  <c:v>10.539522457083713</c:v>
                </c:pt>
                <c:pt idx="7643">
                  <c:v>11.093960596751524</c:v>
                </c:pt>
                <c:pt idx="7644">
                  <c:v>10.888473332426672</c:v>
                </c:pt>
                <c:pt idx="7645">
                  <c:v>10.827555492476947</c:v>
                </c:pt>
                <c:pt idx="7646">
                  <c:v>10.368050521080063</c:v>
                </c:pt>
                <c:pt idx="7647">
                  <c:v>10.326842717588745</c:v>
                </c:pt>
                <c:pt idx="7648">
                  <c:v>10.023943241022971</c:v>
                </c:pt>
                <c:pt idx="7649">
                  <c:v>10.588281773730232</c:v>
                </c:pt>
                <c:pt idx="7650">
                  <c:v>11.811615923095323</c:v>
                </c:pt>
                <c:pt idx="7651">
                  <c:v>12.523437678045624</c:v>
                </c:pt>
                <c:pt idx="7652">
                  <c:v>12.784342629671576</c:v>
                </c:pt>
                <c:pt idx="7653">
                  <c:v>11.795846110128894</c:v>
                </c:pt>
                <c:pt idx="7654">
                  <c:v>10.859573145057464</c:v>
                </c:pt>
                <c:pt idx="7655">
                  <c:v>9.9049463135365237</c:v>
                </c:pt>
                <c:pt idx="7656">
                  <c:v>8.3092561924379407</c:v>
                </c:pt>
                <c:pt idx="7657">
                  <c:v>8.5802973142789938</c:v>
                </c:pt>
                <c:pt idx="7658">
                  <c:v>8.6196474921183146</c:v>
                </c:pt>
                <c:pt idx="7659">
                  <c:v>8.0705932032405041</c:v>
                </c:pt>
                <c:pt idx="7660">
                  <c:v>6.8918202743718755</c:v>
                </c:pt>
                <c:pt idx="7661">
                  <c:v>6.1786223060429357</c:v>
                </c:pt>
                <c:pt idx="7662">
                  <c:v>6.7763632138342764</c:v>
                </c:pt>
                <c:pt idx="7663">
                  <c:v>8.5802973142789938</c:v>
                </c:pt>
                <c:pt idx="7664">
                  <c:v>9.9140334301084234</c:v>
                </c:pt>
                <c:pt idx="7665">
                  <c:v>10.671503318208217</c:v>
                </c:pt>
                <c:pt idx="7666">
                  <c:v>9.8381684106958627</c:v>
                </c:pt>
                <c:pt idx="7667">
                  <c:v>10.617182852220514</c:v>
                </c:pt>
                <c:pt idx="7668">
                  <c:v>10.768805963058984</c:v>
                </c:pt>
                <c:pt idx="7669">
                  <c:v>10.654275037463249</c:v>
                </c:pt>
                <c:pt idx="7670">
                  <c:v>13.94060307168926</c:v>
                </c:pt>
                <c:pt idx="7671">
                  <c:v>15.25121834660084</c:v>
                </c:pt>
                <c:pt idx="7672">
                  <c:v>15.917503147762616</c:v>
                </c:pt>
                <c:pt idx="7673">
                  <c:v>16.254470914773776</c:v>
                </c:pt>
                <c:pt idx="7674">
                  <c:v>15.565722147198615</c:v>
                </c:pt>
                <c:pt idx="7675">
                  <c:v>13.667257913420844</c:v>
                </c:pt>
                <c:pt idx="7676">
                  <c:v>12.430935285869268</c:v>
                </c:pt>
                <c:pt idx="7677">
                  <c:v>13.046188333295754</c:v>
                </c:pt>
                <c:pt idx="7678">
                  <c:v>10.993641949317432</c:v>
                </c:pt>
                <c:pt idx="7679">
                  <c:v>11.214865529642928</c:v>
                </c:pt>
                <c:pt idx="7680">
                  <c:v>6.2954222498250596</c:v>
                </c:pt>
                <c:pt idx="7681">
                  <c:v>4.510195111428879</c:v>
                </c:pt>
                <c:pt idx="7682">
                  <c:v>3.9882470688495286</c:v>
                </c:pt>
                <c:pt idx="7683">
                  <c:v>6.1973113986584147</c:v>
                </c:pt>
                <c:pt idx="7684">
                  <c:v>6.203012976641884</c:v>
                </c:pt>
                <c:pt idx="7685">
                  <c:v>7.0025283265018654</c:v>
                </c:pt>
                <c:pt idx="7686">
                  <c:v>7.3383746066831321</c:v>
                </c:pt>
                <c:pt idx="7687">
                  <c:v>7.1788447239291511</c:v>
                </c:pt>
                <c:pt idx="7688">
                  <c:v>7.0046477451201934</c:v>
                </c:pt>
                <c:pt idx="7689">
                  <c:v>7.6274601829642021</c:v>
                </c:pt>
                <c:pt idx="7690">
                  <c:v>8.1016765573991965</c:v>
                </c:pt>
                <c:pt idx="7691">
                  <c:v>8.893205513514701</c:v>
                </c:pt>
                <c:pt idx="7692">
                  <c:v>9.5045187247971334</c:v>
                </c:pt>
                <c:pt idx="7693">
                  <c:v>9.6567569573104279</c:v>
                </c:pt>
                <c:pt idx="7694">
                  <c:v>9.1935330406545201</c:v>
                </c:pt>
                <c:pt idx="7695">
                  <c:v>8.2398676670110742</c:v>
                </c:pt>
                <c:pt idx="7696">
                  <c:v>7.586490731634278</c:v>
                </c:pt>
                <c:pt idx="7697">
                  <c:v>7.088788666971376</c:v>
                </c:pt>
                <c:pt idx="7698">
                  <c:v>6.7457659992181283</c:v>
                </c:pt>
                <c:pt idx="7699">
                  <c:v>7.4865471904249876</c:v>
                </c:pt>
                <c:pt idx="7700">
                  <c:v>8.3935477194638803</c:v>
                </c:pt>
                <c:pt idx="7701">
                  <c:v>9.6407653030792986</c:v>
                </c:pt>
                <c:pt idx="7702">
                  <c:v>9.6332937513270274</c:v>
                </c:pt>
                <c:pt idx="7703">
                  <c:v>10.442124666905068</c:v>
                </c:pt>
                <c:pt idx="7704">
                  <c:v>15.385734938671954</c:v>
                </c:pt>
                <c:pt idx="7705">
                  <c:v>16.865079260504451</c:v>
                </c:pt>
                <c:pt idx="7706">
                  <c:v>16.658805339404438</c:v>
                </c:pt>
                <c:pt idx="7707">
                  <c:v>16.017642644144409</c:v>
                </c:pt>
                <c:pt idx="7708">
                  <c:v>12.269894744608106</c:v>
                </c:pt>
                <c:pt idx="7709">
                  <c:v>13.474975499972802</c:v>
                </c:pt>
                <c:pt idx="7710">
                  <c:v>15.997457704995378</c:v>
                </c:pt>
                <c:pt idx="7711">
                  <c:v>14.187925824231618</c:v>
                </c:pt>
                <c:pt idx="7712">
                  <c:v>12.211065252321164</c:v>
                </c:pt>
                <c:pt idx="7713">
                  <c:v>12.051535363966813</c:v>
                </c:pt>
                <c:pt idx="7714">
                  <c:v>11.747353913625423</c:v>
                </c:pt>
                <c:pt idx="7715">
                  <c:v>12.759121661548001</c:v>
                </c:pt>
                <c:pt idx="7716">
                  <c:v>17.355703575571486</c:v>
                </c:pt>
                <c:pt idx="7717">
                  <c:v>18.526602872680741</c:v>
                </c:pt>
                <c:pt idx="7718">
                  <c:v>21.86517933925953</c:v>
                </c:pt>
                <c:pt idx="7719">
                  <c:v>21.895076122259059</c:v>
                </c:pt>
                <c:pt idx="7720">
                  <c:v>18.348553318763827</c:v>
                </c:pt>
                <c:pt idx="7721">
                  <c:v>17.995989039485</c:v>
                </c:pt>
                <c:pt idx="7722">
                  <c:v>10.453875291373565</c:v>
                </c:pt>
                <c:pt idx="7723">
                  <c:v>11.345598775248451</c:v>
                </c:pt>
                <c:pt idx="7724">
                  <c:v>17.446904455681768</c:v>
                </c:pt>
                <c:pt idx="7725">
                  <c:v>17.753581222529725</c:v>
                </c:pt>
                <c:pt idx="7726">
                  <c:v>11.92612774135524</c:v>
                </c:pt>
                <c:pt idx="7727">
                  <c:v>13.330762708312893</c:v>
                </c:pt>
                <c:pt idx="7728">
                  <c:v>16.32679850615607</c:v>
                </c:pt>
                <c:pt idx="7729">
                  <c:v>19.623555896822197</c:v>
                </c:pt>
                <c:pt idx="7730">
                  <c:v>19.432244758463227</c:v>
                </c:pt>
                <c:pt idx="7731">
                  <c:v>16.875972242661149</c:v>
                </c:pt>
                <c:pt idx="7732">
                  <c:v>12.755603831714051</c:v>
                </c:pt>
                <c:pt idx="7733">
                  <c:v>16.495281117019445</c:v>
                </c:pt>
                <c:pt idx="7734">
                  <c:v>16.987934159591827</c:v>
                </c:pt>
                <c:pt idx="7735">
                  <c:v>13.154579045728674</c:v>
                </c:pt>
                <c:pt idx="7736">
                  <c:v>18.616739275793062</c:v>
                </c:pt>
                <c:pt idx="7737">
                  <c:v>19.228750784402287</c:v>
                </c:pt>
                <c:pt idx="7738">
                  <c:v>18.829519010937293</c:v>
                </c:pt>
                <c:pt idx="7739">
                  <c:v>17.325550782117119</c:v>
                </c:pt>
                <c:pt idx="7740">
                  <c:v>11.023277863583145</c:v>
                </c:pt>
                <c:pt idx="7741">
                  <c:v>6.3179417488007967</c:v>
                </c:pt>
                <c:pt idx="7742">
                  <c:v>5.8415255799858308</c:v>
                </c:pt>
                <c:pt idx="7743">
                  <c:v>9.9126256551524072</c:v>
                </c:pt>
                <c:pt idx="7744">
                  <c:v>11.262973495692563</c:v>
                </c:pt>
                <c:pt idx="7745">
                  <c:v>11.45211437076566</c:v>
                </c:pt>
                <c:pt idx="7746">
                  <c:v>14.736133617456931</c:v>
                </c:pt>
                <c:pt idx="7747">
                  <c:v>14.037275982046852</c:v>
                </c:pt>
                <c:pt idx="7748">
                  <c:v>13.596604000372817</c:v>
                </c:pt>
                <c:pt idx="7749">
                  <c:v>10.462299758296927</c:v>
                </c:pt>
                <c:pt idx="7750">
                  <c:v>8.7178202725941354</c:v>
                </c:pt>
                <c:pt idx="7751">
                  <c:v>13.462727514844632</c:v>
                </c:pt>
                <c:pt idx="7752">
                  <c:v>10.969815589455047</c:v>
                </c:pt>
                <c:pt idx="7753">
                  <c:v>14.594811223026465</c:v>
                </c:pt>
                <c:pt idx="7754">
                  <c:v>14.240304370375087</c:v>
                </c:pt>
                <c:pt idx="7755">
                  <c:v>14.908678131048537</c:v>
                </c:pt>
                <c:pt idx="7756">
                  <c:v>13.714210918373727</c:v>
                </c:pt>
                <c:pt idx="7757">
                  <c:v>10.078425475276019</c:v>
                </c:pt>
                <c:pt idx="7758">
                  <c:v>8.4374166020765955</c:v>
                </c:pt>
                <c:pt idx="7759">
                  <c:v>4.6194813928552874</c:v>
                </c:pt>
                <c:pt idx="7760">
                  <c:v>6.0271470627325705</c:v>
                </c:pt>
                <c:pt idx="7761">
                  <c:v>3.7474534923487086</c:v>
                </c:pt>
                <c:pt idx="7762">
                  <c:v>14.838762838263692</c:v>
                </c:pt>
                <c:pt idx="7763">
                  <c:v>16.298011732904644</c:v>
                </c:pt>
                <c:pt idx="7764">
                  <c:v>14.338439841123375</c:v>
                </c:pt>
                <c:pt idx="7765">
                  <c:v>6.68633722632919</c:v>
                </c:pt>
                <c:pt idx="7766">
                  <c:v>6.6666480115573741</c:v>
                </c:pt>
                <c:pt idx="7767">
                  <c:v>16.51166749654827</c:v>
                </c:pt>
                <c:pt idx="7768">
                  <c:v>18.006133984082272</c:v>
                </c:pt>
                <c:pt idx="7769">
                  <c:v>13.18100102895929</c:v>
                </c:pt>
                <c:pt idx="7770">
                  <c:v>12.898810141804097</c:v>
                </c:pt>
                <c:pt idx="7771">
                  <c:v>6.7873157914674103</c:v>
                </c:pt>
                <c:pt idx="7772">
                  <c:v>3.0363976085535032</c:v>
                </c:pt>
                <c:pt idx="7773">
                  <c:v>13.101097923065003</c:v>
                </c:pt>
                <c:pt idx="7774">
                  <c:v>15.463378752248962</c:v>
                </c:pt>
                <c:pt idx="7775">
                  <c:v>14.243659119425722</c:v>
                </c:pt>
                <c:pt idx="7776">
                  <c:v>8.0036061545628989</c:v>
                </c:pt>
                <c:pt idx="7777">
                  <c:v>5.6476180458570377</c:v>
                </c:pt>
                <c:pt idx="7778">
                  <c:v>7.5004321078493978</c:v>
                </c:pt>
                <c:pt idx="7779">
                  <c:v>8.177557826810542</c:v>
                </c:pt>
                <c:pt idx="7780">
                  <c:v>9.9040174112845119</c:v>
                </c:pt>
                <c:pt idx="7781">
                  <c:v>8.1859434120620271</c:v>
                </c:pt>
                <c:pt idx="7782">
                  <c:v>9.3461100793838483</c:v>
                </c:pt>
                <c:pt idx="7783">
                  <c:v>8.1190235227529506</c:v>
                </c:pt>
                <c:pt idx="7784">
                  <c:v>8.1312012828394273</c:v>
                </c:pt>
                <c:pt idx="7785">
                  <c:v>8.1408195875697587</c:v>
                </c:pt>
                <c:pt idx="7786">
                  <c:v>7.4799734396724471</c:v>
                </c:pt>
                <c:pt idx="7787">
                  <c:v>7.4685547624857822</c:v>
                </c:pt>
                <c:pt idx="7788">
                  <c:v>5.7241089177706614</c:v>
                </c:pt>
                <c:pt idx="7789">
                  <c:v>6.8072221174483349</c:v>
                </c:pt>
                <c:pt idx="7790">
                  <c:v>8.3876042053018462</c:v>
                </c:pt>
                <c:pt idx="7791">
                  <c:v>7.4404520818621345</c:v>
                </c:pt>
                <c:pt idx="7792">
                  <c:v>7.8076706311659922</c:v>
                </c:pt>
                <c:pt idx="7793">
                  <c:v>4.8138329998176248</c:v>
                </c:pt>
                <c:pt idx="7794">
                  <c:v>7.4671072306125392</c:v>
                </c:pt>
                <c:pt idx="7795">
                  <c:v>10.568766222414101</c:v>
                </c:pt>
                <c:pt idx="7796">
                  <c:v>10.023340340946664</c:v>
                </c:pt>
                <c:pt idx="7797">
                  <c:v>10.5640244193421</c:v>
                </c:pt>
                <c:pt idx="7798">
                  <c:v>11</c:v>
                </c:pt>
                <c:pt idx="7799">
                  <c:v>10.336574529788058</c:v>
                </c:pt>
                <c:pt idx="7800">
                  <c:v>11.761334882487601</c:v>
                </c:pt>
                <c:pt idx="7801">
                  <c:v>11.251315638618859</c:v>
                </c:pt>
                <c:pt idx="7802">
                  <c:v>9.7877298644895756</c:v>
                </c:pt>
                <c:pt idx="7803">
                  <c:v>5.3564952272449524</c:v>
                </c:pt>
                <c:pt idx="7804">
                  <c:v>10.835134753454845</c:v>
                </c:pt>
                <c:pt idx="7805">
                  <c:v>9.6932306491836737</c:v>
                </c:pt>
                <c:pt idx="7806">
                  <c:v>8.9041694276432501</c:v>
                </c:pt>
                <c:pt idx="7807">
                  <c:v>7.4912282851260183</c:v>
                </c:pt>
                <c:pt idx="7808">
                  <c:v>3.6065057539373835</c:v>
                </c:pt>
                <c:pt idx="7809">
                  <c:v>4.9639454009425856</c:v>
                </c:pt>
                <c:pt idx="7810">
                  <c:v>5.8246135816595199</c:v>
                </c:pt>
                <c:pt idx="7811">
                  <c:v>7.3441731056025361</c:v>
                </c:pt>
                <c:pt idx="7812">
                  <c:v>8.0858031574213474</c:v>
                </c:pt>
                <c:pt idx="7813">
                  <c:v>9.3152592198767064</c:v>
                </c:pt>
                <c:pt idx="7814">
                  <c:v>11.433507909404414</c:v>
                </c:pt>
                <c:pt idx="7815">
                  <c:v>13.71088354902745</c:v>
                </c:pt>
                <c:pt idx="7816">
                  <c:v>14.013025396742339</c:v>
                </c:pt>
                <c:pt idx="7817">
                  <c:v>14.795538808501597</c:v>
                </c:pt>
                <c:pt idx="7818">
                  <c:v>16.630843328001902</c:v>
                </c:pt>
                <c:pt idx="7819">
                  <c:v>17.839754357428895</c:v>
                </c:pt>
                <c:pt idx="7820">
                  <c:v>17.415582139173754</c:v>
                </c:pt>
                <c:pt idx="7821">
                  <c:v>18.224278472557629</c:v>
                </c:pt>
                <c:pt idx="7822">
                  <c:v>20.461170668573278</c:v>
                </c:pt>
                <c:pt idx="7823">
                  <c:v>21.638875319474732</c:v>
                </c:pt>
                <c:pt idx="7824">
                  <c:v>19.16673533275727</c:v>
                </c:pt>
                <c:pt idx="7825">
                  <c:v>19.467864818715622</c:v>
                </c:pt>
                <c:pt idx="7826">
                  <c:v>20.369533734059548</c:v>
                </c:pt>
                <c:pt idx="7827">
                  <c:v>22.529938827065862</c:v>
                </c:pt>
                <c:pt idx="7828">
                  <c:v>23.629784799163708</c:v>
                </c:pt>
                <c:pt idx="7829">
                  <c:v>23.485043273371225</c:v>
                </c:pt>
                <c:pt idx="7830">
                  <c:v>22.330162201241365</c:v>
                </c:pt>
                <c:pt idx="7831">
                  <c:v>20.408979181399332</c:v>
                </c:pt>
                <c:pt idx="7832">
                  <c:v>15.019815829445651</c:v>
                </c:pt>
                <c:pt idx="7833">
                  <c:v>5.5134588155313615</c:v>
                </c:pt>
                <c:pt idx="7834">
                  <c:v>10.863950210823464</c:v>
                </c:pt>
                <c:pt idx="7835">
                  <c:v>4.2482548354011698</c:v>
                </c:pt>
                <c:pt idx="7836">
                  <c:v>10.185495747639077</c:v>
                </c:pt>
                <c:pt idx="7837">
                  <c:v>10.884053850580868</c:v>
                </c:pt>
                <c:pt idx="7838">
                  <c:v>10.207811882857579</c:v>
                </c:pt>
                <c:pt idx="7839">
                  <c:v>11.468146180127228</c:v>
                </c:pt>
                <c:pt idx="7840">
                  <c:v>12.100730778436176</c:v>
                </c:pt>
                <c:pt idx="7841">
                  <c:v>12.755507242146209</c:v>
                </c:pt>
                <c:pt idx="7842">
                  <c:v>13.263316877541559</c:v>
                </c:pt>
                <c:pt idx="7843">
                  <c:v>11.688192235281475</c:v>
                </c:pt>
                <c:pt idx="7844">
                  <c:v>11.507326402773357</c:v>
                </c:pt>
                <c:pt idx="7845">
                  <c:v>12.109076012777148</c:v>
                </c:pt>
                <c:pt idx="7846">
                  <c:v>9.8937253633850375</c:v>
                </c:pt>
                <c:pt idx="7847">
                  <c:v>7.6843231334233604</c:v>
                </c:pt>
                <c:pt idx="7848">
                  <c:v>14.558530917215709</c:v>
                </c:pt>
                <c:pt idx="7849">
                  <c:v>14.047743877392261</c:v>
                </c:pt>
                <c:pt idx="7850">
                  <c:v>15.417730651949473</c:v>
                </c:pt>
                <c:pt idx="7851">
                  <c:v>16.501588373124616</c:v>
                </c:pt>
                <c:pt idx="7852">
                  <c:v>16.650896976613968</c:v>
                </c:pt>
                <c:pt idx="7853">
                  <c:v>15.878886925082176</c:v>
                </c:pt>
                <c:pt idx="7854">
                  <c:v>14.466721418895206</c:v>
                </c:pt>
                <c:pt idx="7855">
                  <c:v>13.688940697449228</c:v>
                </c:pt>
                <c:pt idx="7856">
                  <c:v>13.699431856933645</c:v>
                </c:pt>
                <c:pt idx="7857">
                  <c:v>14.483322733649507</c:v>
                </c:pt>
                <c:pt idx="7858">
                  <c:v>15.902949824962912</c:v>
                </c:pt>
                <c:pt idx="7859">
                  <c:v>15.394125242013718</c:v>
                </c:pt>
                <c:pt idx="7860">
                  <c:v>15.625900224686246</c:v>
                </c:pt>
                <c:pt idx="7861">
                  <c:v>14.811570915406636</c:v>
                </c:pt>
                <c:pt idx="7862">
                  <c:v>15.81087766278265</c:v>
                </c:pt>
                <c:pt idx="7863">
                  <c:v>15.525469187936993</c:v>
                </c:pt>
                <c:pt idx="7864">
                  <c:v>14.22997217193674</c:v>
                </c:pt>
                <c:pt idx="7865">
                  <c:v>13.306184171648765</c:v>
                </c:pt>
                <c:pt idx="7866">
                  <c:v>13.750792197723898</c:v>
                </c:pt>
                <c:pt idx="7867">
                  <c:v>12.841170043984205</c:v>
                </c:pt>
                <c:pt idx="7868">
                  <c:v>14.073598851366008</c:v>
                </c:pt>
                <c:pt idx="7869">
                  <c:v>12.803799432191422</c:v>
                </c:pt>
                <c:pt idx="7870">
                  <c:v>12.735840114656513</c:v>
                </c:pt>
                <c:pt idx="7871">
                  <c:v>14.576633659143669</c:v>
                </c:pt>
                <c:pt idx="7872">
                  <c:v>16.214772370550421</c:v>
                </c:pt>
                <c:pt idx="7873">
                  <c:v>14.187925824231618</c:v>
                </c:pt>
                <c:pt idx="7874">
                  <c:v>12.165639184440606</c:v>
                </c:pt>
                <c:pt idx="7875">
                  <c:v>11.178311063852048</c:v>
                </c:pt>
                <c:pt idx="7876">
                  <c:v>12.095504525672405</c:v>
                </c:pt>
                <c:pt idx="7877">
                  <c:v>12.891155238005984</c:v>
                </c:pt>
                <c:pt idx="7878">
                  <c:v>13.351871548489946</c:v>
                </c:pt>
                <c:pt idx="7879">
                  <c:v>13.37267445265838</c:v>
                </c:pt>
                <c:pt idx="7880">
                  <c:v>12.560716238198268</c:v>
                </c:pt>
                <c:pt idx="7881">
                  <c:v>12.994538704300899</c:v>
                </c:pt>
                <c:pt idx="7882">
                  <c:v>11.775967258338564</c:v>
                </c:pt>
                <c:pt idx="7883">
                  <c:v>13.657009959831376</c:v>
                </c:pt>
                <c:pt idx="7884">
                  <c:v>12.839841814963984</c:v>
                </c:pt>
                <c:pt idx="7885">
                  <c:v>11.428784804824277</c:v>
                </c:pt>
                <c:pt idx="7886">
                  <c:v>12.35544303224246</c:v>
                </c:pt>
                <c:pt idx="7887">
                  <c:v>14.672088600787921</c:v>
                </c:pt>
                <c:pt idx="7888">
                  <c:v>16.088476491039209</c:v>
                </c:pt>
                <c:pt idx="7889">
                  <c:v>17.171354716397616</c:v>
                </c:pt>
                <c:pt idx="7890">
                  <c:v>17.826019900650962</c:v>
                </c:pt>
                <c:pt idx="7891">
                  <c:v>17.212833363456884</c:v>
                </c:pt>
                <c:pt idx="7892">
                  <c:v>16.430940082339148</c:v>
                </c:pt>
                <c:pt idx="7893">
                  <c:v>15.791882936754604</c:v>
                </c:pt>
                <c:pt idx="7894">
                  <c:v>15.62438582302846</c:v>
                </c:pt>
                <c:pt idx="7895">
                  <c:v>15.457044623191347</c:v>
                </c:pt>
                <c:pt idx="7896">
                  <c:v>13.036805874402251</c:v>
                </c:pt>
                <c:pt idx="7897">
                  <c:v>12.284983226036958</c:v>
                </c:pt>
                <c:pt idx="7898">
                  <c:v>12.096564919659965</c:v>
                </c:pt>
                <c:pt idx="7899">
                  <c:v>12.379747621447118</c:v>
                </c:pt>
                <c:pt idx="7900">
                  <c:v>11.76351757196081</c:v>
                </c:pt>
                <c:pt idx="7901">
                  <c:v>12.366774883343414</c:v>
                </c:pt>
                <c:pt idx="7902">
                  <c:v>12.386188168028573</c:v>
                </c:pt>
                <c:pt idx="7903">
                  <c:v>13.601632552688351</c:v>
                </c:pt>
                <c:pt idx="7904">
                  <c:v>14.93061845671949</c:v>
                </c:pt>
                <c:pt idx="7905">
                  <c:v>16.430077925400465</c:v>
                </c:pt>
                <c:pt idx="7906">
                  <c:v>17.927898564341724</c:v>
                </c:pt>
                <c:pt idx="7907">
                  <c:v>18.661175217663949</c:v>
                </c:pt>
                <c:pt idx="7908">
                  <c:v>17.74863131981763</c:v>
                </c:pt>
                <c:pt idx="7909">
                  <c:v>17.579074154542226</c:v>
                </c:pt>
                <c:pt idx="7910">
                  <c:v>16.668434336313229</c:v>
                </c:pt>
                <c:pt idx="7911">
                  <c:v>16.659240096530194</c:v>
                </c:pt>
                <c:pt idx="7912">
                  <c:v>16.049999999999997</c:v>
                </c:pt>
                <c:pt idx="7913">
                  <c:v>15.891131893894753</c:v>
                </c:pt>
                <c:pt idx="7914">
                  <c:v>16.631380390871595</c:v>
                </c:pt>
                <c:pt idx="7915">
                  <c:v>16.640713587002995</c:v>
                </c:pt>
                <c:pt idx="7916">
                  <c:v>16.809323340643079</c:v>
                </c:pt>
                <c:pt idx="7917">
                  <c:v>14.582059855025873</c:v>
                </c:pt>
                <c:pt idx="7918">
                  <c:v>15.517424807791576</c:v>
                </c:pt>
                <c:pt idx="7919">
                  <c:v>15.224200646471989</c:v>
                </c:pt>
                <c:pt idx="7920">
                  <c:v>14.065910607104126</c:v>
                </c:pt>
                <c:pt idx="7921">
                  <c:v>16.140102679800716</c:v>
                </c:pt>
                <c:pt idx="7922">
                  <c:v>15.202940480384642</c:v>
                </c:pt>
                <c:pt idx="7923">
                  <c:v>13.201785484704923</c:v>
                </c:pt>
                <c:pt idx="7924">
                  <c:v>11.790035474584007</c:v>
                </c:pt>
                <c:pt idx="7925">
                  <c:v>11.165081100620682</c:v>
                </c:pt>
                <c:pt idx="7926">
                  <c:v>10.85062080909189</c:v>
                </c:pt>
                <c:pt idx="7927">
                  <c:v>11.133632701619252</c:v>
                </c:pt>
                <c:pt idx="7928">
                  <c:v>11.568756227761327</c:v>
                </c:pt>
                <c:pt idx="7929">
                  <c:v>11.713134890063763</c:v>
                </c:pt>
                <c:pt idx="7930">
                  <c:v>12.165153915853242</c:v>
                </c:pt>
                <c:pt idx="7931">
                  <c:v>12.912846018916049</c:v>
                </c:pt>
                <c:pt idx="7932">
                  <c:v>14.117873926042856</c:v>
                </c:pt>
                <c:pt idx="7933">
                  <c:v>12.274680747658632</c:v>
                </c:pt>
                <c:pt idx="7934">
                  <c:v>15.178708034452123</c:v>
                </c:pt>
                <c:pt idx="7935">
                  <c:v>14.868938482728609</c:v>
                </c:pt>
                <c:pt idx="7936">
                  <c:v>14.105807051819458</c:v>
                </c:pt>
                <c:pt idx="7937">
                  <c:v>13.186223886047904</c:v>
                </c:pt>
                <c:pt idx="7938">
                  <c:v>12.575599946833552</c:v>
                </c:pt>
                <c:pt idx="7939">
                  <c:v>11.808553630658936</c:v>
                </c:pt>
                <c:pt idx="7940">
                  <c:v>11.065535094779996</c:v>
                </c:pt>
                <c:pt idx="7941">
                  <c:v>9.3926005917520694</c:v>
                </c:pt>
                <c:pt idx="7942">
                  <c:v>8.1859434120620271</c:v>
                </c:pt>
                <c:pt idx="7943">
                  <c:v>6.9382430750135837</c:v>
                </c:pt>
                <c:pt idx="7944">
                  <c:v>9.5746178602068301</c:v>
                </c:pt>
                <c:pt idx="7945">
                  <c:v>10.050382613500812</c:v>
                </c:pt>
                <c:pt idx="7946">
                  <c:v>9.4010728007917042</c:v>
                </c:pt>
                <c:pt idx="7947">
                  <c:v>8.4348636660136105</c:v>
                </c:pt>
                <c:pt idx="7948">
                  <c:v>8.4141705181578335</c:v>
                </c:pt>
                <c:pt idx="7949">
                  <c:v>9.3520422310106337</c:v>
                </c:pt>
                <c:pt idx="7950">
                  <c:v>9.6902405882617835</c:v>
                </c:pt>
                <c:pt idx="7951">
                  <c:v>10.519597166347175</c:v>
                </c:pt>
                <c:pt idx="7952">
                  <c:v>11.017280434301801</c:v>
                </c:pt>
                <c:pt idx="7953">
                  <c:v>10.528972261762755</c:v>
                </c:pt>
                <c:pt idx="7954">
                  <c:v>9.2417325838291333</c:v>
                </c:pt>
                <c:pt idx="7955">
                  <c:v>8.2832080147749974</c:v>
                </c:pt>
                <c:pt idx="7956">
                  <c:v>7.0255121610040474</c:v>
                </c:pt>
                <c:pt idx="7957">
                  <c:v>3.7141057523645058</c:v>
                </c:pt>
                <c:pt idx="7958">
                  <c:v>3.5957340101291484</c:v>
                </c:pt>
                <c:pt idx="7959">
                  <c:v>7.7935291244987788</c:v>
                </c:pt>
                <c:pt idx="7960">
                  <c:v>9.2079601896821579</c:v>
                </c:pt>
                <c:pt idx="7961">
                  <c:v>9.2050919097110935</c:v>
                </c:pt>
                <c:pt idx="7962">
                  <c:v>8.8793172496341839</c:v>
                </c:pt>
                <c:pt idx="7963">
                  <c:v>8.4062840611796386</c:v>
                </c:pt>
                <c:pt idx="7964">
                  <c:v>8.5755910308891767</c:v>
                </c:pt>
                <c:pt idx="7965">
                  <c:v>8.2681573256687333</c:v>
                </c:pt>
                <c:pt idx="7966">
                  <c:v>7.6227475830126004</c:v>
                </c:pt>
                <c:pt idx="7967">
                  <c:v>7.7694025934299127</c:v>
                </c:pt>
                <c:pt idx="7968">
                  <c:v>23.242694790626093</c:v>
                </c:pt>
                <c:pt idx="7969">
                  <c:v>22.903432529139266</c:v>
                </c:pt>
                <c:pt idx="7970">
                  <c:v>23.387709266088127</c:v>
                </c:pt>
                <c:pt idx="7971">
                  <c:v>23.539638988282025</c:v>
                </c:pt>
                <c:pt idx="7972">
                  <c:v>20.689288237391875</c:v>
                </c:pt>
                <c:pt idx="7973">
                  <c:v>16.615453263612356</c:v>
                </c:pt>
                <c:pt idx="7974">
                  <c:v>13.538168410695864</c:v>
                </c:pt>
                <c:pt idx="7975">
                  <c:v>15.543387195157493</c:v>
                </c:pt>
                <c:pt idx="7976">
                  <c:v>12.320150310686101</c:v>
                </c:pt>
                <c:pt idx="7977">
                  <c:v>10.336574529788058</c:v>
                </c:pt>
                <c:pt idx="7978">
                  <c:v>6.0337532444828206</c:v>
                </c:pt>
                <c:pt idx="7979">
                  <c:v>15.65230690755071</c:v>
                </c:pt>
                <c:pt idx="7980">
                  <c:v>16.770328829518615</c:v>
                </c:pt>
                <c:pt idx="7981">
                  <c:v>6.4031667084307484</c:v>
                </c:pt>
                <c:pt idx="7982">
                  <c:v>15.62466128859341</c:v>
                </c:pt>
                <c:pt idx="7983">
                  <c:v>14.809744977626927</c:v>
                </c:pt>
                <c:pt idx="7984">
                  <c:v>15.296660828406839</c:v>
                </c:pt>
                <c:pt idx="7985">
                  <c:v>10.610080897557214</c:v>
                </c:pt>
                <c:pt idx="7986">
                  <c:v>6.6918318259431464</c:v>
                </c:pt>
                <c:pt idx="7987">
                  <c:v>13.073696180251627</c:v>
                </c:pt>
                <c:pt idx="7988">
                  <c:v>14.698285579349392</c:v>
                </c:pt>
                <c:pt idx="7989">
                  <c:v>8.95363476477152</c:v>
                </c:pt>
                <c:pt idx="7990">
                  <c:v>7.9939906596054859</c:v>
                </c:pt>
                <c:pt idx="7991">
                  <c:v>7.5923512032956531</c:v>
                </c:pt>
                <c:pt idx="7992">
                  <c:v>8.3278555549110695</c:v>
                </c:pt>
                <c:pt idx="7993">
                  <c:v>8.6481576916384171</c:v>
                </c:pt>
                <c:pt idx="7994">
                  <c:v>8.4546963393470236</c:v>
                </c:pt>
                <c:pt idx="7995">
                  <c:v>7.3681117344147316</c:v>
                </c:pt>
                <c:pt idx="7996">
                  <c:v>4.1866859247431814</c:v>
                </c:pt>
                <c:pt idx="7997">
                  <c:v>10.350897027373659</c:v>
                </c:pt>
                <c:pt idx="7998">
                  <c:v>11.278804619124372</c:v>
                </c:pt>
                <c:pt idx="7999">
                  <c:v>12.113475524884626</c:v>
                </c:pt>
                <c:pt idx="8000">
                  <c:v>13.572012129212363</c:v>
                </c:pt>
                <c:pt idx="8001">
                  <c:v>5.3564952272449524</c:v>
                </c:pt>
                <c:pt idx="8002">
                  <c:v>13.73970173721791</c:v>
                </c:pt>
                <c:pt idx="8003">
                  <c:v>13.719569916842378</c:v>
                </c:pt>
                <c:pt idx="8004">
                  <c:v>13.376543850759806</c:v>
                </c:pt>
                <c:pt idx="8005">
                  <c:v>12.743396945807689</c:v>
                </c:pt>
                <c:pt idx="8006">
                  <c:v>12.58787714004313</c:v>
                </c:pt>
                <c:pt idx="8007">
                  <c:v>12.258133553960338</c:v>
                </c:pt>
                <c:pt idx="8008">
                  <c:v>11.150472327581728</c:v>
                </c:pt>
                <c:pt idx="8009">
                  <c:v>11.302954315989401</c:v>
                </c:pt>
                <c:pt idx="8010">
                  <c:v>11.289214810047692</c:v>
                </c:pt>
                <c:pt idx="8011">
                  <c:v>10.557974352569435</c:v>
                </c:pt>
                <c:pt idx="8012">
                  <c:v>10.701051735629679</c:v>
                </c:pt>
                <c:pt idx="8013">
                  <c:v>8.4714270687855571</c:v>
                </c:pt>
                <c:pt idx="8014">
                  <c:v>9.0795139053603329</c:v>
                </c:pt>
                <c:pt idx="8015">
                  <c:v>9.5628101134560914</c:v>
                </c:pt>
                <c:pt idx="8016">
                  <c:v>10.643379006779337</c:v>
                </c:pt>
                <c:pt idx="8017">
                  <c:v>9.6443027957493133</c:v>
                </c:pt>
                <c:pt idx="8018">
                  <c:v>9.4421044726144228</c:v>
                </c:pt>
                <c:pt idx="8019">
                  <c:v>9.3993442172497073</c:v>
                </c:pt>
                <c:pt idx="8020">
                  <c:v>9.1742766593819134</c:v>
                </c:pt>
                <c:pt idx="8021">
                  <c:v>11.096654106376198</c:v>
                </c:pt>
                <c:pt idx="8022">
                  <c:v>13.970580354373388</c:v>
                </c:pt>
                <c:pt idx="8023">
                  <c:v>16.704289075792495</c:v>
                </c:pt>
                <c:pt idx="8024">
                  <c:v>18.244949381818454</c:v>
                </c:pt>
                <c:pt idx="8025">
                  <c:v>18.390043019221096</c:v>
                </c:pt>
                <c:pt idx="8026">
                  <c:v>11.657119141241818</c:v>
                </c:pt>
                <c:pt idx="8027">
                  <c:v>11.526453953101592</c:v>
                </c:pt>
                <c:pt idx="8028">
                  <c:v>10.424603885521314</c:v>
                </c:pt>
                <c:pt idx="8029">
                  <c:v>9.4612405568367048</c:v>
                </c:pt>
                <c:pt idx="8030">
                  <c:v>8.985172670658649</c:v>
                </c:pt>
                <c:pt idx="8031">
                  <c:v>7.265633011120916</c:v>
                </c:pt>
                <c:pt idx="8032">
                  <c:v>5.9613746039602065</c:v>
                </c:pt>
                <c:pt idx="8033">
                  <c:v>7.291206148755899</c:v>
                </c:pt>
                <c:pt idx="8034">
                  <c:v>9.9245165338850523</c:v>
                </c:pt>
                <c:pt idx="8035">
                  <c:v>9.4555409907800758</c:v>
                </c:pt>
                <c:pt idx="8036">
                  <c:v>9.8761375680288737</c:v>
                </c:pt>
                <c:pt idx="8037">
                  <c:v>9.9046242226662962</c:v>
                </c:pt>
                <c:pt idx="8038">
                  <c:v>8.1922336502914135</c:v>
                </c:pt>
                <c:pt idx="8039">
                  <c:v>9.7886694569935919</c:v>
                </c:pt>
                <c:pt idx="8040">
                  <c:v>24.245913916464907</c:v>
                </c:pt>
                <c:pt idx="8041">
                  <c:v>23.816906586361743</c:v>
                </c:pt>
                <c:pt idx="8042">
                  <c:v>22.193308212752395</c:v>
                </c:pt>
                <c:pt idx="8043">
                  <c:v>19.133405747571079</c:v>
                </c:pt>
                <c:pt idx="8044">
                  <c:v>18.694649252536166</c:v>
                </c:pt>
                <c:pt idx="8045">
                  <c:v>14.827551622530457</c:v>
                </c:pt>
                <c:pt idx="8046">
                  <c:v>12.319986410161553</c:v>
                </c:pt>
                <c:pt idx="8047">
                  <c:v>9.1847724036511931</c:v>
                </c:pt>
                <c:pt idx="8048">
                  <c:v>7.5938745597710895</c:v>
                </c:pt>
                <c:pt idx="8049">
                  <c:v>7.3784570172051467</c:v>
                </c:pt>
                <c:pt idx="8050">
                  <c:v>9.7264533011982319</c:v>
                </c:pt>
                <c:pt idx="8051">
                  <c:v>10.824601254559322</c:v>
                </c:pt>
                <c:pt idx="8052">
                  <c:v>12.079627486971997</c:v>
                </c:pt>
                <c:pt idx="8053">
                  <c:v>13.020897161281505</c:v>
                </c:pt>
                <c:pt idx="8054">
                  <c:v>13.795529344002233</c:v>
                </c:pt>
                <c:pt idx="8055">
                  <c:v>14.88229501064537</c:v>
                </c:pt>
                <c:pt idx="8056">
                  <c:v>14.746558230848931</c:v>
                </c:pt>
                <c:pt idx="8057">
                  <c:v>14.605023155473152</c:v>
                </c:pt>
                <c:pt idx="8058">
                  <c:v>13.937367486763346</c:v>
                </c:pt>
                <c:pt idx="8059">
                  <c:v>13.140135744974659</c:v>
                </c:pt>
                <c:pt idx="8060">
                  <c:v>11.398504372560657</c:v>
                </c:pt>
                <c:pt idx="8061">
                  <c:v>10.134232731594013</c:v>
                </c:pt>
                <c:pt idx="8062">
                  <c:v>11.633290292619902</c:v>
                </c:pt>
                <c:pt idx="8063">
                  <c:v>15.763460825716928</c:v>
                </c:pt>
                <c:pt idx="8064">
                  <c:v>9.9442068572662059</c:v>
                </c:pt>
                <c:pt idx="8065">
                  <c:v>8.1576705106823884</c:v>
                </c:pt>
                <c:pt idx="8066">
                  <c:v>9.9108232333109587</c:v>
                </c:pt>
                <c:pt idx="8067">
                  <c:v>9.5896041601326214</c:v>
                </c:pt>
                <c:pt idx="8068">
                  <c:v>10.357607964728457</c:v>
                </c:pt>
                <c:pt idx="8069">
                  <c:v>8.526417992705289</c:v>
                </c:pt>
                <c:pt idx="8070">
                  <c:v>5.2613655359549236</c:v>
                </c:pt>
                <c:pt idx="8071">
                  <c:v>6.3594279075053137</c:v>
                </c:pt>
                <c:pt idx="8072">
                  <c:v>11.275314133206138</c:v>
                </c:pt>
                <c:pt idx="8073">
                  <c:v>9.4260744476262417</c:v>
                </c:pt>
                <c:pt idx="8074">
                  <c:v>13.372509331593097</c:v>
                </c:pt>
                <c:pt idx="8075">
                  <c:v>10.96056764971995</c:v>
                </c:pt>
                <c:pt idx="8076">
                  <c:v>17.723451133442026</c:v>
                </c:pt>
                <c:pt idx="8077">
                  <c:v>9.069089843181013</c:v>
                </c:pt>
                <c:pt idx="8078">
                  <c:v>12.419557899521786</c:v>
                </c:pt>
                <c:pt idx="8079">
                  <c:v>11.520115548459087</c:v>
                </c:pt>
                <c:pt idx="8080">
                  <c:v>12.166056747449661</c:v>
                </c:pt>
                <c:pt idx="8081">
                  <c:v>9.3106479447169779</c:v>
                </c:pt>
                <c:pt idx="8082">
                  <c:v>10.542275682395672</c:v>
                </c:pt>
                <c:pt idx="8083">
                  <c:v>8.3118029388283752</c:v>
                </c:pt>
                <c:pt idx="8084">
                  <c:v>21.855593937295417</c:v>
                </c:pt>
                <c:pt idx="8085">
                  <c:v>18.670504827403317</c:v>
                </c:pt>
                <c:pt idx="8086">
                  <c:v>17.718254396475356</c:v>
                </c:pt>
                <c:pt idx="8087">
                  <c:v>18.841146249965398</c:v>
                </c:pt>
                <c:pt idx="8088">
                  <c:v>9.2330337851620623</c:v>
                </c:pt>
                <c:pt idx="8089">
                  <c:v>9.2852643809112632</c:v>
                </c:pt>
                <c:pt idx="8090">
                  <c:v>6.464735619088736</c:v>
                </c:pt>
                <c:pt idx="8091">
                  <c:v>15.319388576330928</c:v>
                </c:pt>
                <c:pt idx="8092">
                  <c:v>13.368463168776289</c:v>
                </c:pt>
                <c:pt idx="8093">
                  <c:v>14.33201126867122</c:v>
                </c:pt>
                <c:pt idx="8094">
                  <c:v>15.305790650050685</c:v>
                </c:pt>
                <c:pt idx="8095">
                  <c:v>15.79811946934127</c:v>
                </c:pt>
                <c:pt idx="8096">
                  <c:v>15.807402362259106</c:v>
                </c:pt>
                <c:pt idx="8097">
                  <c:v>14.530036514803824</c:v>
                </c:pt>
                <c:pt idx="8098">
                  <c:v>13.564041968626343</c:v>
                </c:pt>
                <c:pt idx="8099">
                  <c:v>14.521503754647025</c:v>
                </c:pt>
                <c:pt idx="8100">
                  <c:v>16.775217237300936</c:v>
                </c:pt>
                <c:pt idx="8101">
                  <c:v>10.588341496745485</c:v>
                </c:pt>
                <c:pt idx="8102">
                  <c:v>10.965455078409493</c:v>
                </c:pt>
                <c:pt idx="8103">
                  <c:v>11.159841527735777</c:v>
                </c:pt>
                <c:pt idx="8104">
                  <c:v>11.285633872384215</c:v>
                </c:pt>
                <c:pt idx="8105">
                  <c:v>17.867346868445885</c:v>
                </c:pt>
                <c:pt idx="8106">
                  <c:v>15.423293472882058</c:v>
                </c:pt>
                <c:pt idx="8107">
                  <c:v>15.712139638989626</c:v>
                </c:pt>
                <c:pt idx="8108">
                  <c:v>16.372292316486686</c:v>
                </c:pt>
                <c:pt idx="8109">
                  <c:v>16.546406555599763</c:v>
                </c:pt>
                <c:pt idx="8110">
                  <c:v>17.522170800485572</c:v>
                </c:pt>
                <c:pt idx="8111">
                  <c:v>17.17757439685445</c:v>
                </c:pt>
                <c:pt idx="8112">
                  <c:v>11.499654054527051</c:v>
                </c:pt>
                <c:pt idx="8113">
                  <c:v>11.173673943723198</c:v>
                </c:pt>
                <c:pt idx="8114">
                  <c:v>11.001037029723932</c:v>
                </c:pt>
                <c:pt idx="8115">
                  <c:v>10.503792489752797</c:v>
                </c:pt>
                <c:pt idx="8116">
                  <c:v>10.169946910618938</c:v>
                </c:pt>
                <c:pt idx="8117">
                  <c:v>10.438203651619657</c:v>
                </c:pt>
                <c:pt idx="8118">
                  <c:v>11.067232716433638</c:v>
                </c:pt>
                <c:pt idx="8119">
                  <c:v>10.63014503608461</c:v>
                </c:pt>
                <c:pt idx="8120">
                  <c:v>10.500604160284464</c:v>
                </c:pt>
                <c:pt idx="8121">
                  <c:v>10.350897027373659</c:v>
                </c:pt>
                <c:pt idx="8122">
                  <c:v>9.6991845551113975</c:v>
                </c:pt>
                <c:pt idx="8123">
                  <c:v>9.0463834285091789</c:v>
                </c:pt>
                <c:pt idx="8124">
                  <c:v>10.471486154949018</c:v>
                </c:pt>
                <c:pt idx="8125">
                  <c:v>10.984561236665758</c:v>
                </c:pt>
                <c:pt idx="8126">
                  <c:v>10.522731071909847</c:v>
                </c:pt>
                <c:pt idx="8127">
                  <c:v>10.532079646227512</c:v>
                </c:pt>
                <c:pt idx="8128">
                  <c:v>10.675794536492274</c:v>
                </c:pt>
                <c:pt idx="8129">
                  <c:v>10.500604160284464</c:v>
                </c:pt>
                <c:pt idx="8130">
                  <c:v>10.007953394434303</c:v>
                </c:pt>
                <c:pt idx="8131">
                  <c:v>10.451637562775495</c:v>
                </c:pt>
                <c:pt idx="8132">
                  <c:v>10.740500972961355</c:v>
                </c:pt>
                <c:pt idx="8133">
                  <c:v>10.088614928458835</c:v>
                </c:pt>
                <c:pt idx="8134">
                  <c:v>10.115320975512372</c:v>
                </c:pt>
                <c:pt idx="8135">
                  <c:v>10.150984526707489</c:v>
                </c:pt>
                <c:pt idx="8136">
                  <c:v>13.895415315886853</c:v>
                </c:pt>
                <c:pt idx="8137">
                  <c:v>13.24878481898608</c:v>
                </c:pt>
                <c:pt idx="8138">
                  <c:v>11.964741206548586</c:v>
                </c:pt>
                <c:pt idx="8139">
                  <c:v>10.838372838054665</c:v>
                </c:pt>
                <c:pt idx="8140">
                  <c:v>10.822089231866519</c:v>
                </c:pt>
                <c:pt idx="8141">
                  <c:v>10.020251731498428</c:v>
                </c:pt>
                <c:pt idx="8142">
                  <c:v>8.9176959005065353</c:v>
                </c:pt>
                <c:pt idx="8143">
                  <c:v>8.4399621915508281</c:v>
                </c:pt>
                <c:pt idx="8144">
                  <c:v>8.2980021455125872</c:v>
                </c:pt>
                <c:pt idx="8145">
                  <c:v>8.5992067612027316</c:v>
                </c:pt>
                <c:pt idx="8146">
                  <c:v>9.5430968871413597</c:v>
                </c:pt>
                <c:pt idx="8147">
                  <c:v>9.9733719395173281</c:v>
                </c:pt>
                <c:pt idx="8148">
                  <c:v>10.954297467035671</c:v>
                </c:pt>
                <c:pt idx="8149">
                  <c:v>8.9176959005065353</c:v>
                </c:pt>
                <c:pt idx="8150">
                  <c:v>3.3862900861893381</c:v>
                </c:pt>
                <c:pt idx="8151">
                  <c:v>4.3947860123800702</c:v>
                </c:pt>
                <c:pt idx="8152">
                  <c:v>4.3947860123800702</c:v>
                </c:pt>
                <c:pt idx="8153">
                  <c:v>4.5545964128302545</c:v>
                </c:pt>
                <c:pt idx="8154">
                  <c:v>8.3077266318061778</c:v>
                </c:pt>
                <c:pt idx="8155">
                  <c:v>3.6568910657987956</c:v>
                </c:pt>
                <c:pt idx="8156">
                  <c:v>5.0795382990710758</c:v>
                </c:pt>
                <c:pt idx="8157">
                  <c:v>5.5000722177869292</c:v>
                </c:pt>
                <c:pt idx="8158">
                  <c:v>5.9314504309466889</c:v>
                </c:pt>
                <c:pt idx="8159">
                  <c:v>5.7704092062998136</c:v>
                </c:pt>
                <c:pt idx="8160">
                  <c:v>3.6851244884761694</c:v>
                </c:pt>
                <c:pt idx="8161">
                  <c:v>3.2889459863870569</c:v>
                </c:pt>
                <c:pt idx="8162">
                  <c:v>3.0734798246422277</c:v>
                </c:pt>
                <c:pt idx="8163">
                  <c:v>3.2262273527432495</c:v>
                </c:pt>
                <c:pt idx="8164">
                  <c:v>3.4843255409627099</c:v>
                </c:pt>
                <c:pt idx="8165">
                  <c:v>2.5770203911102696</c:v>
                </c:pt>
                <c:pt idx="8166">
                  <c:v>2.5412019592189163</c:v>
                </c:pt>
                <c:pt idx="8167">
                  <c:v>4.1261425712722497</c:v>
                </c:pt>
                <c:pt idx="8168">
                  <c:v>5.3553077115834213</c:v>
                </c:pt>
                <c:pt idx="8169">
                  <c:v>6.7555980977159082</c:v>
                </c:pt>
                <c:pt idx="8170">
                  <c:v>8.6787337696299041</c:v>
                </c:pt>
                <c:pt idx="8171">
                  <c:v>10.057620716758796</c:v>
                </c:pt>
                <c:pt idx="8172">
                  <c:v>10.250443435065634</c:v>
                </c:pt>
                <c:pt idx="8173">
                  <c:v>10.401132412754446</c:v>
                </c:pt>
                <c:pt idx="8174">
                  <c:v>10.909417931972552</c:v>
                </c:pt>
                <c:pt idx="8175">
                  <c:v>11.642161813290373</c:v>
                </c:pt>
                <c:pt idx="8176">
                  <c:v>12.581964405522328</c:v>
                </c:pt>
                <c:pt idx="8177">
                  <c:v>13.052844530874593</c:v>
                </c:pt>
                <c:pt idx="8178">
                  <c:v>13.411986532235998</c:v>
                </c:pt>
                <c:pt idx="8179">
                  <c:v>13.530585334286638</c:v>
                </c:pt>
                <c:pt idx="8180">
                  <c:v>13.310325908042877</c:v>
                </c:pt>
                <c:pt idx="8181">
                  <c:v>12.842732502195537</c:v>
                </c:pt>
                <c:pt idx="8182">
                  <c:v>11.961370124870079</c:v>
                </c:pt>
                <c:pt idx="8183">
                  <c:v>11.03753245334685</c:v>
                </c:pt>
                <c:pt idx="8184">
                  <c:v>6.8072974557064398</c:v>
                </c:pt>
                <c:pt idx="8185">
                  <c:v>7.3099037720271856</c:v>
                </c:pt>
                <c:pt idx="8186">
                  <c:v>7.9793490271456902</c:v>
                </c:pt>
                <c:pt idx="8187">
                  <c:v>8.2331912833254925</c:v>
                </c:pt>
                <c:pt idx="8188">
                  <c:v>8.610372485455132</c:v>
                </c:pt>
                <c:pt idx="8189">
                  <c:v>9.5408248568769771</c:v>
                </c:pt>
                <c:pt idx="8190">
                  <c:v>9.7996858801867095</c:v>
                </c:pt>
                <c:pt idx="8191">
                  <c:v>9.6905125437706676</c:v>
                </c:pt>
                <c:pt idx="8192">
                  <c:v>10.291489104156865</c:v>
                </c:pt>
                <c:pt idx="8193">
                  <c:v>11.447585152419933</c:v>
                </c:pt>
                <c:pt idx="8194">
                  <c:v>12.720227750637958</c:v>
                </c:pt>
                <c:pt idx="8195">
                  <c:v>13.566246755517181</c:v>
                </c:pt>
                <c:pt idx="8196">
                  <c:v>14.258402202227241</c:v>
                </c:pt>
                <c:pt idx="8197">
                  <c:v>14.968493759944767</c:v>
                </c:pt>
                <c:pt idx="8198">
                  <c:v>15.263776364248605</c:v>
                </c:pt>
                <c:pt idx="8199">
                  <c:v>15.716684001282781</c:v>
                </c:pt>
                <c:pt idx="8200">
                  <c:v>16.188999431582825</c:v>
                </c:pt>
                <c:pt idx="8201">
                  <c:v>16.644462220947084</c:v>
                </c:pt>
                <c:pt idx="8202">
                  <c:v>16.680575193891976</c:v>
                </c:pt>
                <c:pt idx="8203">
                  <c:v>16.154159450750704</c:v>
                </c:pt>
                <c:pt idx="8204">
                  <c:v>15.467980524448976</c:v>
                </c:pt>
                <c:pt idx="8205">
                  <c:v>15.014517297828105</c:v>
                </c:pt>
                <c:pt idx="8206">
                  <c:v>14.219169373709693</c:v>
                </c:pt>
                <c:pt idx="8207">
                  <c:v>12.781048284183518</c:v>
                </c:pt>
                <c:pt idx="8208">
                  <c:v>12.629033241163826</c:v>
                </c:pt>
                <c:pt idx="8209">
                  <c:v>11.469293295106393</c:v>
                </c:pt>
                <c:pt idx="8210">
                  <c:v>10.00255952675232</c:v>
                </c:pt>
                <c:pt idx="8211">
                  <c:v>8.5512081861450095</c:v>
                </c:pt>
                <c:pt idx="8212">
                  <c:v>7.9161933456154747</c:v>
                </c:pt>
                <c:pt idx="8213">
                  <c:v>8.2422505699785358</c:v>
                </c:pt>
                <c:pt idx="8214">
                  <c:v>8.0310375515160999</c:v>
                </c:pt>
                <c:pt idx="8215">
                  <c:v>8.4865241143597263</c:v>
                </c:pt>
                <c:pt idx="8216">
                  <c:v>10.236456912433804</c:v>
                </c:pt>
                <c:pt idx="8217">
                  <c:v>12.566544706449394</c:v>
                </c:pt>
                <c:pt idx="8218">
                  <c:v>14.7087299510032</c:v>
                </c:pt>
                <c:pt idx="8219">
                  <c:v>15.818822777494008</c:v>
                </c:pt>
                <c:pt idx="8220">
                  <c:v>16.670932544587199</c:v>
                </c:pt>
                <c:pt idx="8221">
                  <c:v>17.30548215100233</c:v>
                </c:pt>
                <c:pt idx="8222">
                  <c:v>17.343809373087719</c:v>
                </c:pt>
                <c:pt idx="8223">
                  <c:v>17.483678803515843</c:v>
                </c:pt>
                <c:pt idx="8224">
                  <c:v>17.623548233943971</c:v>
                </c:pt>
                <c:pt idx="8225">
                  <c:v>17.30548215100233</c:v>
                </c:pt>
                <c:pt idx="8226">
                  <c:v>17.007241799927279</c:v>
                </c:pt>
                <c:pt idx="8227">
                  <c:v>16.867838178616402</c:v>
                </c:pt>
                <c:pt idx="8228">
                  <c:v>16.747240791292576</c:v>
                </c:pt>
                <c:pt idx="8229">
                  <c:v>16.328559771510264</c:v>
                </c:pt>
                <c:pt idx="8230">
                  <c:v>15.90987875172795</c:v>
                </c:pt>
                <c:pt idx="8231">
                  <c:v>15.473801965507608</c:v>
                </c:pt>
                <c:pt idx="8232">
                  <c:v>14.357904893685907</c:v>
                </c:pt>
                <c:pt idx="8233">
                  <c:v>13.906624222820172</c:v>
                </c:pt>
                <c:pt idx="8234">
                  <c:v>13.582119966373057</c:v>
                </c:pt>
                <c:pt idx="8235">
                  <c:v>12.714119661450168</c:v>
                </c:pt>
                <c:pt idx="8236">
                  <c:v>12.714119661450168</c:v>
                </c:pt>
                <c:pt idx="8237">
                  <c:v>14.67013807090404</c:v>
                </c:pt>
                <c:pt idx="8238">
                  <c:v>15.699364888368917</c:v>
                </c:pt>
                <c:pt idx="8239">
                  <c:v>16.575572305987681</c:v>
                </c:pt>
                <c:pt idx="8240">
                  <c:v>17.014778576893871</c:v>
                </c:pt>
                <c:pt idx="8241">
                  <c:v>17.049901890260582</c:v>
                </c:pt>
                <c:pt idx="8242">
                  <c:v>16.785134008110266</c:v>
                </c:pt>
                <c:pt idx="8243">
                  <c:v>16.503030915536982</c:v>
                </c:pt>
                <c:pt idx="8244">
                  <c:v>15.922635649582199</c:v>
                </c:pt>
                <c:pt idx="8245">
                  <c:v>15.656721637817137</c:v>
                </c:pt>
                <c:pt idx="8246">
                  <c:v>15.233566998957215</c:v>
                </c:pt>
                <c:pt idx="8247">
                  <c:v>14.966520877808954</c:v>
                </c:pt>
                <c:pt idx="8248">
                  <c:v>14.854781642723417</c:v>
                </c:pt>
                <c:pt idx="8249">
                  <c:v>14.713307531840336</c:v>
                </c:pt>
                <c:pt idx="8250">
                  <c:v>14.698781901939819</c:v>
                </c:pt>
                <c:pt idx="8251">
                  <c:v>14.98145078466943</c:v>
                </c:pt>
                <c:pt idx="8252">
                  <c:v>15.294163100924349</c:v>
                </c:pt>
                <c:pt idx="8253">
                  <c:v>15.450749096415544</c:v>
                </c:pt>
                <c:pt idx="8254">
                  <c:v>15.435775722229204</c:v>
                </c:pt>
                <c:pt idx="8255">
                  <c:v>15.152550479619492</c:v>
                </c:pt>
                <c:pt idx="8256">
                  <c:v>21.402175856824456</c:v>
                </c:pt>
                <c:pt idx="8257">
                  <c:v>20.564648135200002</c:v>
                </c:pt>
                <c:pt idx="8258">
                  <c:v>18.471618723931307</c:v>
                </c:pt>
                <c:pt idx="8259">
                  <c:v>15.594071578230682</c:v>
                </c:pt>
                <c:pt idx="8260">
                  <c:v>14.228843872873156</c:v>
                </c:pt>
                <c:pt idx="8261">
                  <c:v>14.119359318687692</c:v>
                </c:pt>
                <c:pt idx="8262">
                  <c:v>13.809011448310226</c:v>
                </c:pt>
                <c:pt idx="8263">
                  <c:v>13.258845350944242</c:v>
                </c:pt>
                <c:pt idx="8264">
                  <c:v>13.077474443397771</c:v>
                </c:pt>
                <c:pt idx="8265">
                  <c:v>13.20426946409188</c:v>
                </c:pt>
                <c:pt idx="8266">
                  <c:v>13.78056446723636</c:v>
                </c:pt>
                <c:pt idx="8267">
                  <c:v>14.513552848734216</c:v>
                </c:pt>
                <c:pt idx="8268">
                  <c:v>14.669360813810652</c:v>
                </c:pt>
                <c:pt idx="8269">
                  <c:v>14.542940098248323</c:v>
                </c:pt>
                <c:pt idx="8270">
                  <c:v>15.264119667399044</c:v>
                </c:pt>
                <c:pt idx="8271">
                  <c:v>16.269522751554216</c:v>
                </c:pt>
                <c:pt idx="8272">
                  <c:v>16.851901935277755</c:v>
                </c:pt>
                <c:pt idx="8273">
                  <c:v>16.99351455658261</c:v>
                </c:pt>
                <c:pt idx="8274">
                  <c:v>16.410996862437297</c:v>
                </c:pt>
                <c:pt idx="8275">
                  <c:v>15.813682436930215</c:v>
                </c:pt>
                <c:pt idx="8276">
                  <c:v>15.18674451491354</c:v>
                </c:pt>
                <c:pt idx="8277">
                  <c:v>14.84231666428396</c:v>
                </c:pt>
                <c:pt idx="8278">
                  <c:v>14.390706869553489</c:v>
                </c:pt>
                <c:pt idx="8279">
                  <c:v>13.971560067527658</c:v>
                </c:pt>
                <c:pt idx="8280">
                  <c:v>14.306487686450167</c:v>
                </c:pt>
                <c:pt idx="8281">
                  <c:v>11.787775077089949</c:v>
                </c:pt>
                <c:pt idx="8282">
                  <c:v>10.557283010063168</c:v>
                </c:pt>
                <c:pt idx="8283">
                  <c:v>10.059523248619914</c:v>
                </c:pt>
                <c:pt idx="8284">
                  <c:v>10.070598990825127</c:v>
                </c:pt>
                <c:pt idx="8285">
                  <c:v>11.401865650868221</c:v>
                </c:pt>
                <c:pt idx="8286">
                  <c:v>11.940030898380954</c:v>
                </c:pt>
                <c:pt idx="8287">
                  <c:v>12.080501850126613</c:v>
                </c:pt>
                <c:pt idx="8288">
                  <c:v>11.097205187907006</c:v>
                </c:pt>
                <c:pt idx="8289">
                  <c:v>9.7692237949206699</c:v>
                </c:pt>
                <c:pt idx="8290">
                  <c:v>10.113908525687398</c:v>
                </c:pt>
                <c:pt idx="8291">
                  <c:v>11.554478966953452</c:v>
                </c:pt>
                <c:pt idx="8292">
                  <c:v>12.540836927547041</c:v>
                </c:pt>
                <c:pt idx="8293">
                  <c:v>12.835690712084318</c:v>
                </c:pt>
                <c:pt idx="8294">
                  <c:v>13.258845350944242</c:v>
                </c:pt>
                <c:pt idx="8295">
                  <c:v>14.105154628664087</c:v>
                </c:pt>
                <c:pt idx="8296">
                  <c:v>13.978165725500816</c:v>
                </c:pt>
                <c:pt idx="8297">
                  <c:v>13.218092448165487</c:v>
                </c:pt>
                <c:pt idx="8298">
                  <c:v>13.20426946409188</c:v>
                </c:pt>
                <c:pt idx="8299">
                  <c:v>13.077474443397771</c:v>
                </c:pt>
                <c:pt idx="8300">
                  <c:v>13.117793804657602</c:v>
                </c:pt>
                <c:pt idx="8301">
                  <c:v>13.144103046926954</c:v>
                </c:pt>
                <c:pt idx="8302">
                  <c:v>12.271484526937755</c:v>
                </c:pt>
                <c:pt idx="8303">
                  <c:v>11.860261827697661</c:v>
                </c:pt>
                <c:pt idx="8304">
                  <c:v>8.0152262717599232</c:v>
                </c:pt>
                <c:pt idx="8305">
                  <c:v>6.9857800337638292</c:v>
                </c:pt>
                <c:pt idx="8306">
                  <c:v>6.3979421598142281</c:v>
                </c:pt>
                <c:pt idx="8307">
                  <c:v>6.1667737244757319</c:v>
                </c:pt>
                <c:pt idx="8308">
                  <c:v>6.5691362606870189</c:v>
                </c:pt>
                <c:pt idx="8309">
                  <c:v>8.1778498773231227</c:v>
                </c:pt>
                <c:pt idx="8310">
                  <c:v>8.7108318934992965</c:v>
                </c:pt>
                <c:pt idx="8311">
                  <c:v>8.473699906320924</c:v>
                </c:pt>
                <c:pt idx="8312">
                  <c:v>9.5284789532418497</c:v>
                </c:pt>
                <c:pt idx="8313">
                  <c:v>10.823405058285374</c:v>
                </c:pt>
                <c:pt idx="8314">
                  <c:v>11.126855930111702</c:v>
                </c:pt>
                <c:pt idx="8315">
                  <c:v>11.418124209388402</c:v>
                </c:pt>
                <c:pt idx="8316">
                  <c:v>11.709904190113866</c:v>
                </c:pt>
                <c:pt idx="8317">
                  <c:v>12.15525725874906</c:v>
                </c:pt>
                <c:pt idx="8318">
                  <c:v>12.574404060774892</c:v>
                </c:pt>
                <c:pt idx="8319">
                  <c:v>12.867987599387661</c:v>
                </c:pt>
                <c:pt idx="8320">
                  <c:v>13.00785702981579</c:v>
                </c:pt>
                <c:pt idx="8321">
                  <c:v>13.00785702981579</c:v>
                </c:pt>
                <c:pt idx="8322">
                  <c:v>12.615561071010738</c:v>
                </c:pt>
                <c:pt idx="8323">
                  <c:v>11.914696567065697</c:v>
                </c:pt>
                <c:pt idx="8324">
                  <c:v>11.494177864698671</c:v>
                </c:pt>
                <c:pt idx="8325">
                  <c:v>10.945162142341983</c:v>
                </c:pt>
                <c:pt idx="8326">
                  <c:v>9.9522759560195819</c:v>
                </c:pt>
                <c:pt idx="8327">
                  <c:v>9.2414424513466162</c:v>
                </c:pt>
                <c:pt idx="8328">
                  <c:v>7.1789524468429535</c:v>
                </c:pt>
                <c:pt idx="8329">
                  <c:v>6.1609616342310787</c:v>
                </c:pt>
                <c:pt idx="8330">
                  <c:v>4.5898280711710768</c:v>
                </c:pt>
                <c:pt idx="8331">
                  <c:v>2.899971855334476</c:v>
                </c:pt>
                <c:pt idx="8332">
                  <c:v>1.6529970421803837</c:v>
                </c:pt>
                <c:pt idx="8333">
                  <c:v>0.89702683012102025</c:v>
                </c:pt>
                <c:pt idx="8334">
                  <c:v>1.3164807836875665</c:v>
                </c:pt>
                <c:pt idx="8335">
                  <c:v>3.3696474921183142</c:v>
                </c:pt>
                <c:pt idx="8336">
                  <c:v>4.5999999999999996</c:v>
                </c:pt>
                <c:pt idx="8337">
                  <c:v>4.5984166457846261</c:v>
                </c:pt>
                <c:pt idx="8338">
                  <c:v>5.1225502094524877</c:v>
                </c:pt>
                <c:pt idx="8339">
                  <c:v>5.8309108340651781</c:v>
                </c:pt>
                <c:pt idx="8340">
                  <c:v>6.1130516808747828</c:v>
                </c:pt>
                <c:pt idx="8341">
                  <c:v>3.7557035501372655</c:v>
                </c:pt>
                <c:pt idx="8342">
                  <c:v>9.2663104739376596</c:v>
                </c:pt>
                <c:pt idx="8343">
                  <c:v>3.2631522648733617</c:v>
                </c:pt>
                <c:pt idx="8344">
                  <c:v>7.8169642549450771</c:v>
                </c:pt>
                <c:pt idx="8345">
                  <c:v>7.8053306293072096</c:v>
                </c:pt>
                <c:pt idx="8346">
                  <c:v>7.9452710239210447</c:v>
                </c:pt>
                <c:pt idx="8347">
                  <c:v>9.0687035929729465</c:v>
                </c:pt>
                <c:pt idx="8348">
                  <c:v>10.372502681890733</c:v>
                </c:pt>
                <c:pt idx="8349">
                  <c:v>10.062197297711169</c:v>
                </c:pt>
                <c:pt idx="8350">
                  <c:v>8.7793152414967981</c:v>
                </c:pt>
                <c:pt idx="8351">
                  <c:v>7.6528953250253426</c:v>
                </c:pt>
                <c:pt idx="8352">
                  <c:v>7.1809633951551231</c:v>
                </c:pt>
                <c:pt idx="8353">
                  <c:v>5.5917390791003125</c:v>
                </c:pt>
                <c:pt idx="8354">
                  <c:v>4.1514390042296645</c:v>
                </c:pt>
                <c:pt idx="8355">
                  <c:v>3.348141704698588</c:v>
                </c:pt>
                <c:pt idx="8356">
                  <c:v>2.5463739369097693</c:v>
                </c:pt>
                <c:pt idx="8357">
                  <c:v>1.9033095987576538</c:v>
                </c:pt>
                <c:pt idx="8358">
                  <c:v>0.37418576189219233</c:v>
                </c:pt>
                <c:pt idx="8359">
                  <c:v>2.2475352279305327</c:v>
                </c:pt>
                <c:pt idx="8360">
                  <c:v>5.1365222056378697</c:v>
                </c:pt>
                <c:pt idx="8361">
                  <c:v>8.2038563227450094</c:v>
                </c:pt>
                <c:pt idx="8362">
                  <c:v>9.6350552655746604</c:v>
                </c:pt>
                <c:pt idx="8363">
                  <c:v>9.8714765036506158</c:v>
                </c:pt>
                <c:pt idx="8364">
                  <c:v>10.519503056544456</c:v>
                </c:pt>
                <c:pt idx="8365">
                  <c:v>11.154293861763277</c:v>
                </c:pt>
                <c:pt idx="8366">
                  <c:v>12.00218923375968</c:v>
                </c:pt>
                <c:pt idx="8367">
                  <c:v>12.253596712514385</c:v>
                </c:pt>
                <c:pt idx="8368">
                  <c:v>12.656798620502061</c:v>
                </c:pt>
                <c:pt idx="8369">
                  <c:v>13.5373529729615</c:v>
                </c:pt>
                <c:pt idx="8370">
                  <c:v>14.653835692381005</c:v>
                </c:pt>
                <c:pt idx="8371">
                  <c:v>15.752609208129368</c:v>
                </c:pt>
                <c:pt idx="8372">
                  <c:v>16.607680451365141</c:v>
                </c:pt>
                <c:pt idx="8373">
                  <c:v>17.203939942659591</c:v>
                </c:pt>
                <c:pt idx="8374">
                  <c:v>17.680646537629357</c:v>
                </c:pt>
                <c:pt idx="8375">
                  <c:v>17.999104610267899</c:v>
                </c:pt>
                <c:pt idx="8376">
                  <c:v>16.29463040249636</c:v>
                </c:pt>
                <c:pt idx="8377">
                  <c:v>15.781727369497398</c:v>
                </c:pt>
                <c:pt idx="8378">
                  <c:v>16.175031441172912</c:v>
                </c:pt>
                <c:pt idx="8379">
                  <c:v>16.332459444160772</c:v>
                </c:pt>
                <c:pt idx="8380">
                  <c:v>16.253460756952684</c:v>
                </c:pt>
                <c:pt idx="8381">
                  <c:v>17.067237100683545</c:v>
                </c:pt>
                <c:pt idx="8382">
                  <c:v>15.779254584816684</c:v>
                </c:pt>
                <c:pt idx="8383">
                  <c:v>13.995518542142205</c:v>
                </c:pt>
                <c:pt idx="8384">
                  <c:v>16.316917681884956</c:v>
                </c:pt>
                <c:pt idx="8385">
                  <c:v>16.874160572126154</c:v>
                </c:pt>
                <c:pt idx="8386">
                  <c:v>15.18674451491354</c:v>
                </c:pt>
                <c:pt idx="8387">
                  <c:v>15.294360969139507</c:v>
                </c:pt>
                <c:pt idx="8388">
                  <c:v>18.585403936144424</c:v>
                </c:pt>
                <c:pt idx="8389">
                  <c:v>20.9549842015015</c:v>
                </c:pt>
                <c:pt idx="8390">
                  <c:v>25.984927445900301</c:v>
                </c:pt>
                <c:pt idx="8391">
                  <c:v>26.014707442835423</c:v>
                </c:pt>
                <c:pt idx="8392">
                  <c:v>27.369846770669508</c:v>
                </c:pt>
                <c:pt idx="8393">
                  <c:v>26.848290620955556</c:v>
                </c:pt>
                <c:pt idx="8394">
                  <c:v>22.950393286931959</c:v>
                </c:pt>
                <c:pt idx="8395">
                  <c:v>21.925650032999339</c:v>
                </c:pt>
                <c:pt idx="8396">
                  <c:v>23.403054759853418</c:v>
                </c:pt>
                <c:pt idx="8397">
                  <c:v>22.107807551525131</c:v>
                </c:pt>
                <c:pt idx="8398">
                  <c:v>18.877786128345779</c:v>
                </c:pt>
                <c:pt idx="8399">
                  <c:v>15.120631958804035</c:v>
                </c:pt>
                <c:pt idx="8400">
                  <c:v>23.082857272691378</c:v>
                </c:pt>
                <c:pt idx="8401">
                  <c:v>21.928487186877422</c:v>
                </c:pt>
                <c:pt idx="8402">
                  <c:v>22.04817285290973</c:v>
                </c:pt>
                <c:pt idx="8403">
                  <c:v>20.776162880626472</c:v>
                </c:pt>
                <c:pt idx="8404">
                  <c:v>20.250604846594278</c:v>
                </c:pt>
                <c:pt idx="8405">
                  <c:v>21.383505817033118</c:v>
                </c:pt>
                <c:pt idx="8406">
                  <c:v>20.147846181110118</c:v>
                </c:pt>
                <c:pt idx="8407">
                  <c:v>18.639785473463835</c:v>
                </c:pt>
                <c:pt idx="8408">
                  <c:v>18.070631718548906</c:v>
                </c:pt>
                <c:pt idx="8409">
                  <c:v>17.944967806429066</c:v>
                </c:pt>
                <c:pt idx="8410">
                  <c:v>17.81891065798796</c:v>
                </c:pt>
                <c:pt idx="8411">
                  <c:v>17.851257061805555</c:v>
                </c:pt>
                <c:pt idx="8412">
                  <c:v>18.232518152648275</c:v>
                </c:pt>
                <c:pt idx="8413">
                  <c:v>17.96067620916131</c:v>
                </c:pt>
                <c:pt idx="8414">
                  <c:v>17.975849376072127</c:v>
                </c:pt>
                <c:pt idx="8415">
                  <c:v>17.500549131794408</c:v>
                </c:pt>
                <c:pt idx="8416">
                  <c:v>17.211283856888716</c:v>
                </c:pt>
                <c:pt idx="8417">
                  <c:v>17.96279832099113</c:v>
                </c:pt>
                <c:pt idx="8418">
                  <c:v>17.616900342055647</c:v>
                </c:pt>
                <c:pt idx="8419">
                  <c:v>17.155723344648798</c:v>
                </c:pt>
                <c:pt idx="8420">
                  <c:v>17.227576207226718</c:v>
                </c:pt>
                <c:pt idx="8421">
                  <c:v>16.738590593146693</c:v>
                </c:pt>
                <c:pt idx="8422">
                  <c:v>16.851586666344446</c:v>
                </c:pt>
                <c:pt idx="8423">
                  <c:v>16.866678451948243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0A3-49FC-9A10-DA3C73D58334}"/>
            </c:ext>
          </c:extLst>
        </c:ser>
        <c:ser>
          <c:idx val="1"/>
          <c:order val="1"/>
          <c:tx>
            <c:v>Offshore</c:v>
          </c:tx>
          <c:spPr>
            <a:ln w="9525" cap="rnd">
              <a:solidFill>
                <a:schemeClr val="accent2">
                  <a:alpha val="50000"/>
                </a:schemeClr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lt1"/>
              </a:solidFill>
              <a:ln w="15875">
                <a:solidFill>
                  <a:schemeClr val="accent2"/>
                </a:solidFill>
                <a:round/>
              </a:ln>
              <a:effectLst/>
            </c:spPr>
          </c:marker>
          <c:dLbls>
            <c:dLbl>
              <c:idx val="0"/>
              <c:layout>
                <c:manualLayout>
                  <c:x val="-3.3477867189277118E-3"/>
                  <c:y val="-5.012093876466541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868-4D41-813B-7ADC16988DD7}"/>
                </c:ext>
              </c:extLst>
            </c:dLbl>
            <c:dLbl>
              <c:idx val="10"/>
              <c:layout>
                <c:manualLayout>
                  <c:x val="-4.1231932016205133E-2"/>
                  <c:y val="-2.00146087808652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868-4D41-813B-7ADC16988DD7}"/>
                </c:ext>
              </c:extLst>
            </c:dLbl>
            <c:dLbl>
              <c:idx val="11"/>
              <c:layout>
                <c:manualLayout>
                  <c:x val="-3.2745490387663508E-2"/>
                  <c:y val="-3.150405124978900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868-4D41-813B-7ADC16988DD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strLit>
              <c:ptCount val="12"/>
              <c:pt idx="0">
                <c:v>Jan</c:v>
              </c:pt>
              <c:pt idx="1">
                <c:v>Feb</c:v>
              </c:pt>
              <c:pt idx="2">
                <c:v>Mar</c:v>
              </c:pt>
              <c:pt idx="3">
                <c:v>Apr</c:v>
              </c:pt>
              <c:pt idx="4">
                <c:v>May</c:v>
              </c:pt>
              <c:pt idx="5">
                <c:v>Jun</c:v>
              </c:pt>
              <c:pt idx="6">
                <c:v>Jul</c:v>
              </c:pt>
              <c:pt idx="7">
                <c:v>Aug</c:v>
              </c:pt>
              <c:pt idx="8">
                <c:v>Sep</c:v>
              </c:pt>
              <c:pt idx="9">
                <c:v>Oct</c:v>
              </c:pt>
              <c:pt idx="10">
                <c:v>Nov</c:v>
              </c:pt>
              <c:pt idx="11">
                <c:v>Dec</c:v>
              </c:pt>
            </c:strLit>
          </c:xVal>
          <c:yVal>
            <c:numRef>
              <c:f>Calculations!$I$3:$I$8426</c:f>
              <c:numCache>
                <c:formatCode>0.0</c:formatCode>
                <c:ptCount val="8424"/>
                <c:pt idx="0">
                  <c:v>18.645699783789087</c:v>
                </c:pt>
                <c:pt idx="1">
                  <c:v>19.335753305139857</c:v>
                </c:pt>
                <c:pt idx="2">
                  <c:v>20.741989909150032</c:v>
                </c:pt>
                <c:pt idx="3">
                  <c:v>21.781289399630356</c:v>
                </c:pt>
                <c:pt idx="4">
                  <c:v>22.116877165951117</c:v>
                </c:pt>
                <c:pt idx="5">
                  <c:v>22.451865633791325</c:v>
                </c:pt>
                <c:pt idx="6">
                  <c:v>22.944868987850963</c:v>
                </c:pt>
                <c:pt idx="7">
                  <c:v>23.453174948110416</c:v>
                </c:pt>
                <c:pt idx="8">
                  <c:v>24.346082361154842</c:v>
                </c:pt>
                <c:pt idx="9">
                  <c:v>26.154084902592984</c:v>
                </c:pt>
                <c:pt idx="10">
                  <c:v>28.516102966401835</c:v>
                </c:pt>
                <c:pt idx="11">
                  <c:v>28.026627824642684</c:v>
                </c:pt>
                <c:pt idx="12">
                  <c:v>27.200531569942843</c:v>
                </c:pt>
                <c:pt idx="13">
                  <c:v>26.936040200489995</c:v>
                </c:pt>
                <c:pt idx="14">
                  <c:v>24.486677266374627</c:v>
                </c:pt>
                <c:pt idx="15">
                  <c:v>23.244599434022291</c:v>
                </c:pt>
                <c:pt idx="16">
                  <c:v>18.961554614818613</c:v>
                </c:pt>
                <c:pt idx="17">
                  <c:v>16.069186661048583</c:v>
                </c:pt>
                <c:pt idx="18">
                  <c:v>13.77585806005129</c:v>
                </c:pt>
                <c:pt idx="19">
                  <c:v>15.059433319641101</c:v>
                </c:pt>
                <c:pt idx="20">
                  <c:v>16.439024471418879</c:v>
                </c:pt>
                <c:pt idx="21">
                  <c:v>16.083328567623209</c:v>
                </c:pt>
                <c:pt idx="22">
                  <c:v>15.541874795563915</c:v>
                </c:pt>
                <c:pt idx="23">
                  <c:v>15.203475382235055</c:v>
                </c:pt>
                <c:pt idx="24">
                  <c:v>22.738499009398332</c:v>
                </c:pt>
                <c:pt idx="25">
                  <c:v>19.712335357159812</c:v>
                </c:pt>
                <c:pt idx="26">
                  <c:v>21.786200673159485</c:v>
                </c:pt>
                <c:pt idx="27">
                  <c:v>20.273919221021558</c:v>
                </c:pt>
                <c:pt idx="28">
                  <c:v>19.292164974857631</c:v>
                </c:pt>
                <c:pt idx="29">
                  <c:v>19.972065401367594</c:v>
                </c:pt>
                <c:pt idx="30">
                  <c:v>21.773742838069865</c:v>
                </c:pt>
                <c:pt idx="31">
                  <c:v>22.871578611417924</c:v>
                </c:pt>
                <c:pt idx="32">
                  <c:v>22.66710339787393</c:v>
                </c:pt>
                <c:pt idx="33">
                  <c:v>22.67787796146845</c:v>
                </c:pt>
                <c:pt idx="34">
                  <c:v>25.579673097256705</c:v>
                </c:pt>
                <c:pt idx="35">
                  <c:v>27.887279808780796</c:v>
                </c:pt>
                <c:pt idx="36">
                  <c:v>28.47565672246477</c:v>
                </c:pt>
                <c:pt idx="37">
                  <c:v>26.806775439067142</c:v>
                </c:pt>
                <c:pt idx="38">
                  <c:v>26.403075191777329</c:v>
                </c:pt>
                <c:pt idx="39">
                  <c:v>22.738499009398332</c:v>
                </c:pt>
                <c:pt idx="40">
                  <c:v>23.538114736004168</c:v>
                </c:pt>
                <c:pt idx="41">
                  <c:v>21.670010391876854</c:v>
                </c:pt>
                <c:pt idx="42">
                  <c:v>19.801906047749537</c:v>
                </c:pt>
                <c:pt idx="43">
                  <c:v>18.7870748865991</c:v>
                </c:pt>
                <c:pt idx="44">
                  <c:v>19.669417772860676</c:v>
                </c:pt>
                <c:pt idx="45">
                  <c:v>19.491808056451347</c:v>
                </c:pt>
                <c:pt idx="46">
                  <c:v>25.57576707674189</c:v>
                </c:pt>
                <c:pt idx="47">
                  <c:v>22.942767555356255</c:v>
                </c:pt>
                <c:pt idx="48">
                  <c:v>25.85547929937896</c:v>
                </c:pt>
                <c:pt idx="49">
                  <c:v>24.935347791386189</c:v>
                </c:pt>
                <c:pt idx="50">
                  <c:v>23.297268502420454</c:v>
                </c:pt>
                <c:pt idx="51">
                  <c:v>21.348170728494331</c:v>
                </c:pt>
                <c:pt idx="52">
                  <c:v>20.369533734059548</c:v>
                </c:pt>
                <c:pt idx="53">
                  <c:v>21.638475507433583</c:v>
                </c:pt>
                <c:pt idx="54">
                  <c:v>18.903827839330962</c:v>
                </c:pt>
                <c:pt idx="55">
                  <c:v>21.05672797462643</c:v>
                </c:pt>
                <c:pt idx="56">
                  <c:v>18.67145040609131</c:v>
                </c:pt>
                <c:pt idx="57">
                  <c:v>19.314017234199277</c:v>
                </c:pt>
                <c:pt idx="58">
                  <c:v>19.56970554203318</c:v>
                </c:pt>
                <c:pt idx="59">
                  <c:v>17.373370400384029</c:v>
                </c:pt>
                <c:pt idx="60">
                  <c:v>16.047209343190055</c:v>
                </c:pt>
                <c:pt idx="61">
                  <c:v>13.989246199106466</c:v>
                </c:pt>
                <c:pt idx="62">
                  <c:v>14.921862612380229</c:v>
                </c:pt>
                <c:pt idx="63">
                  <c:v>14.005427363507078</c:v>
                </c:pt>
                <c:pt idx="64">
                  <c:v>11.221387701748728</c:v>
                </c:pt>
                <c:pt idx="65">
                  <c:v>10.668329746355608</c:v>
                </c:pt>
                <c:pt idx="66">
                  <c:v>11.229820785637481</c:v>
                </c:pt>
                <c:pt idx="67">
                  <c:v>10.867615127811256</c:v>
                </c:pt>
                <c:pt idx="68">
                  <c:v>10.449345618821432</c:v>
                </c:pt>
                <c:pt idx="69">
                  <c:v>11.021815630351158</c:v>
                </c:pt>
                <c:pt idx="70">
                  <c:v>9.1289540354791718</c:v>
                </c:pt>
                <c:pt idx="71">
                  <c:v>13.318145291019507</c:v>
                </c:pt>
                <c:pt idx="72">
                  <c:v>3.841900025058449</c:v>
                </c:pt>
                <c:pt idx="73">
                  <c:v>4.1675712131190217</c:v>
                </c:pt>
                <c:pt idx="74">
                  <c:v>8.0186431769445008</c:v>
                </c:pt>
                <c:pt idx="75">
                  <c:v>7.5740310764282803</c:v>
                </c:pt>
                <c:pt idx="76">
                  <c:v>7.586490731634278</c:v>
                </c:pt>
                <c:pt idx="77">
                  <c:v>2.476623775155891</c:v>
                </c:pt>
                <c:pt idx="78">
                  <c:v>3.4781166884427859</c:v>
                </c:pt>
                <c:pt idx="79">
                  <c:v>6.1259968177418509</c:v>
                </c:pt>
                <c:pt idx="80">
                  <c:v>8.441078001350391</c:v>
                </c:pt>
                <c:pt idx="81">
                  <c:v>11.60414814515873</c:v>
                </c:pt>
                <c:pt idx="82">
                  <c:v>13.47578494276498</c:v>
                </c:pt>
                <c:pt idx="83">
                  <c:v>13.205356548379349</c:v>
                </c:pt>
                <c:pt idx="84">
                  <c:v>12.227855554911068</c:v>
                </c:pt>
                <c:pt idx="85">
                  <c:v>11.471292873544421</c:v>
                </c:pt>
                <c:pt idx="86">
                  <c:v>9.0705829277484149</c:v>
                </c:pt>
                <c:pt idx="87">
                  <c:v>5.890922989928006</c:v>
                </c:pt>
                <c:pt idx="88">
                  <c:v>5.3088099782221239</c:v>
                </c:pt>
                <c:pt idx="89">
                  <c:v>5.2821426193517391</c:v>
                </c:pt>
                <c:pt idx="90">
                  <c:v>5.254143571176642</c:v>
                </c:pt>
                <c:pt idx="91">
                  <c:v>7.8030480393375701</c:v>
                </c:pt>
                <c:pt idx="92">
                  <c:v>8.7141871093298491</c:v>
                </c:pt>
                <c:pt idx="93">
                  <c:v>10.888401797465223</c:v>
                </c:pt>
                <c:pt idx="94">
                  <c:v>13.888318455040601</c:v>
                </c:pt>
                <c:pt idx="95">
                  <c:v>15.258944170848263</c:v>
                </c:pt>
                <c:pt idx="96">
                  <c:v>13.951167958672393</c:v>
                </c:pt>
                <c:pt idx="97">
                  <c:v>12.532968245722419</c:v>
                </c:pt>
                <c:pt idx="98">
                  <c:v>12.359438332391074</c:v>
                </c:pt>
                <c:pt idx="99">
                  <c:v>13.691651605615831</c:v>
                </c:pt>
                <c:pt idx="100">
                  <c:v>15.277025120597795</c:v>
                </c:pt>
                <c:pt idx="101">
                  <c:v>15.591716982308437</c:v>
                </c:pt>
                <c:pt idx="102">
                  <c:v>13.732822392438585</c:v>
                </c:pt>
                <c:pt idx="103">
                  <c:v>14.133893376264339</c:v>
                </c:pt>
                <c:pt idx="104">
                  <c:v>14.898042568775969</c:v>
                </c:pt>
                <c:pt idx="105">
                  <c:v>14.913429246315539</c:v>
                </c:pt>
                <c:pt idx="106">
                  <c:v>14.704362773423403</c:v>
                </c:pt>
                <c:pt idx="107">
                  <c:v>13.563801835883504</c:v>
                </c:pt>
                <c:pt idx="108">
                  <c:v>11.667625329116284</c:v>
                </c:pt>
                <c:pt idx="109">
                  <c:v>10.779980399978243</c:v>
                </c:pt>
                <c:pt idx="110">
                  <c:v>12.808902437096599</c:v>
                </c:pt>
                <c:pt idx="111">
                  <c:v>10.640040269380989</c:v>
                </c:pt>
                <c:pt idx="112">
                  <c:v>10.072257263356656</c:v>
                </c:pt>
                <c:pt idx="113">
                  <c:v>8.4160407763115455</c:v>
                </c:pt>
                <c:pt idx="114">
                  <c:v>8.7699865015108447</c:v>
                </c:pt>
                <c:pt idx="115">
                  <c:v>7.4492781599080224</c:v>
                </c:pt>
                <c:pt idx="116">
                  <c:v>8.9600339110576748</c:v>
                </c:pt>
                <c:pt idx="117">
                  <c:v>8.4000317916165699</c:v>
                </c:pt>
                <c:pt idx="118">
                  <c:v>8.7597729569100906</c:v>
                </c:pt>
                <c:pt idx="119">
                  <c:v>8.2227896810397194</c:v>
                </c:pt>
                <c:pt idx="120">
                  <c:v>8.1340972066140367</c:v>
                </c:pt>
                <c:pt idx="121">
                  <c:v>7.4314743231786373</c:v>
                </c:pt>
                <c:pt idx="122">
                  <c:v>6.0901230392602086</c:v>
                </c:pt>
                <c:pt idx="123">
                  <c:v>5.2986465701460315</c:v>
                </c:pt>
                <c:pt idx="124">
                  <c:v>6.6890646744266604</c:v>
                </c:pt>
                <c:pt idx="125">
                  <c:v>7.6247393711965321</c:v>
                </c:pt>
                <c:pt idx="126">
                  <c:v>7.6665229637405155</c:v>
                </c:pt>
                <c:pt idx="127">
                  <c:v>7.8603665008756369</c:v>
                </c:pt>
                <c:pt idx="128">
                  <c:v>7.3223509230374439</c:v>
                </c:pt>
                <c:pt idx="129">
                  <c:v>7.4983306162919865</c:v>
                </c:pt>
                <c:pt idx="130">
                  <c:v>7.4911899784823195</c:v>
                </c:pt>
                <c:pt idx="131">
                  <c:v>6.5584868249695614</c:v>
                </c:pt>
                <c:pt idx="132">
                  <c:v>6.3668121712197046</c:v>
                </c:pt>
                <c:pt idx="133">
                  <c:v>6.5321450566163817</c:v>
                </c:pt>
                <c:pt idx="134">
                  <c:v>5.7882109388566771</c:v>
                </c:pt>
                <c:pt idx="135">
                  <c:v>5.2510978839054436</c:v>
                </c:pt>
                <c:pt idx="136">
                  <c:v>4.3614242232801042</c:v>
                </c:pt>
                <c:pt idx="137">
                  <c:v>3.4439645150128224</c:v>
                </c:pt>
                <c:pt idx="138">
                  <c:v>4.6532894892006995</c:v>
                </c:pt>
                <c:pt idx="139">
                  <c:v>6.3499820807212917</c:v>
                </c:pt>
                <c:pt idx="140">
                  <c:v>7.3981774053205118</c:v>
                </c:pt>
                <c:pt idx="141">
                  <c:v>7.4032601800942945</c:v>
                </c:pt>
                <c:pt idx="142">
                  <c:v>7.9211397128893983</c:v>
                </c:pt>
                <c:pt idx="143">
                  <c:v>7.9100808975572141</c:v>
                </c:pt>
                <c:pt idx="144">
                  <c:v>8.1340972066140367</c:v>
                </c:pt>
                <c:pt idx="145">
                  <c:v>7.4314743231786373</c:v>
                </c:pt>
                <c:pt idx="146">
                  <c:v>6.0901230392602086</c:v>
                </c:pt>
                <c:pt idx="147">
                  <c:v>5.2986465701460315</c:v>
                </c:pt>
                <c:pt idx="148">
                  <c:v>6.6890646744266604</c:v>
                </c:pt>
                <c:pt idx="149">
                  <c:v>7.6247393711965321</c:v>
                </c:pt>
                <c:pt idx="150">
                  <c:v>7.6665229637405155</c:v>
                </c:pt>
                <c:pt idx="151">
                  <c:v>7.8603665008756369</c:v>
                </c:pt>
                <c:pt idx="152">
                  <c:v>7.3223509230374439</c:v>
                </c:pt>
                <c:pt idx="153">
                  <c:v>7.4983306162919865</c:v>
                </c:pt>
                <c:pt idx="154">
                  <c:v>7.4911899784823195</c:v>
                </c:pt>
                <c:pt idx="155">
                  <c:v>6.5584868249695614</c:v>
                </c:pt>
                <c:pt idx="156">
                  <c:v>6.3668121712197046</c:v>
                </c:pt>
                <c:pt idx="157">
                  <c:v>6.5354908895970283</c:v>
                </c:pt>
                <c:pt idx="158">
                  <c:v>5.7882109388566771</c:v>
                </c:pt>
                <c:pt idx="159">
                  <c:v>5.2510978839054436</c:v>
                </c:pt>
                <c:pt idx="160">
                  <c:v>4.363624153019372</c:v>
                </c:pt>
                <c:pt idx="161">
                  <c:v>3.2643918126452043</c:v>
                </c:pt>
                <c:pt idx="162">
                  <c:v>4.6532894892006995</c:v>
                </c:pt>
                <c:pt idx="163">
                  <c:v>6.1735936895901444</c:v>
                </c:pt>
                <c:pt idx="164">
                  <c:v>7.579528279620348</c:v>
                </c:pt>
                <c:pt idx="165">
                  <c:v>7.7610892097704678</c:v>
                </c:pt>
                <c:pt idx="166">
                  <c:v>7.9320644786724577</c:v>
                </c:pt>
                <c:pt idx="167">
                  <c:v>7.9156272667029137</c:v>
                </c:pt>
                <c:pt idx="168">
                  <c:v>6.8056343089763933</c:v>
                </c:pt>
                <c:pt idx="169">
                  <c:v>6.2915492844557281</c:v>
                </c:pt>
                <c:pt idx="170">
                  <c:v>6.6311308651564858</c:v>
                </c:pt>
                <c:pt idx="171">
                  <c:v>7.4748418819608231</c:v>
                </c:pt>
                <c:pt idx="172">
                  <c:v>8.6779582471707819</c:v>
                </c:pt>
                <c:pt idx="173">
                  <c:v>8.8861462569690506</c:v>
                </c:pt>
                <c:pt idx="174">
                  <c:v>8.7382628950773995</c:v>
                </c:pt>
                <c:pt idx="175">
                  <c:v>8.0744154732837412</c:v>
                </c:pt>
                <c:pt idx="176">
                  <c:v>7.4380048041031799</c:v>
                </c:pt>
                <c:pt idx="177">
                  <c:v>7.3025550715772001</c:v>
                </c:pt>
                <c:pt idx="178">
                  <c:v>6.7929077008240544</c:v>
                </c:pt>
                <c:pt idx="179">
                  <c:v>6.109708085263601</c:v>
                </c:pt>
                <c:pt idx="180">
                  <c:v>5.9399999999999995</c:v>
                </c:pt>
                <c:pt idx="181">
                  <c:v>5.5706161953873998</c:v>
                </c:pt>
                <c:pt idx="182">
                  <c:v>5.5546543072363415</c:v>
                </c:pt>
                <c:pt idx="183">
                  <c:v>5.7134885905950528</c:v>
                </c:pt>
                <c:pt idx="184">
                  <c:v>6.0520254731127476</c:v>
                </c:pt>
                <c:pt idx="185">
                  <c:v>7.1200299683679376</c:v>
                </c:pt>
                <c:pt idx="186">
                  <c:v>7.822241157244739</c:v>
                </c:pt>
                <c:pt idx="187">
                  <c:v>8.8605395396348676</c:v>
                </c:pt>
                <c:pt idx="188">
                  <c:v>9.746593493598354</c:v>
                </c:pt>
                <c:pt idx="189">
                  <c:v>10.101015075183749</c:v>
                </c:pt>
                <c:pt idx="190">
                  <c:v>10.298083657881126</c:v>
                </c:pt>
                <c:pt idx="191">
                  <c:v>9.7900412065059133</c:v>
                </c:pt>
                <c:pt idx="192">
                  <c:v>9.8758500799943256</c:v>
                </c:pt>
                <c:pt idx="193">
                  <c:v>8.0695864396381136</c:v>
                </c:pt>
                <c:pt idx="194">
                  <c:v>6.4278069047248616</c:v>
                </c:pt>
                <c:pt idx="195">
                  <c:v>4.9540686055385228</c:v>
                </c:pt>
                <c:pt idx="196">
                  <c:v>7.5018777845450773</c:v>
                </c:pt>
                <c:pt idx="197">
                  <c:v>7.8678230423277649</c:v>
                </c:pt>
                <c:pt idx="198">
                  <c:v>8.2567810092308704</c:v>
                </c:pt>
                <c:pt idx="199">
                  <c:v>7.3084780277876291</c:v>
                </c:pt>
                <c:pt idx="200">
                  <c:v>8.1396716327672003</c:v>
                </c:pt>
                <c:pt idx="201">
                  <c:v>8.8490088935374196</c:v>
                </c:pt>
                <c:pt idx="202">
                  <c:v>9.2200621188043144</c:v>
                </c:pt>
                <c:pt idx="203">
                  <c:v>9.2443258034554709</c:v>
                </c:pt>
                <c:pt idx="204">
                  <c:v>10.019910427036828</c:v>
                </c:pt>
                <c:pt idx="205">
                  <c:v>10.236756373233389</c:v>
                </c:pt>
                <c:pt idx="206">
                  <c:v>9.6929639674018375</c:v>
                </c:pt>
                <c:pt idx="207">
                  <c:v>9.2957599362602643</c:v>
                </c:pt>
                <c:pt idx="208">
                  <c:v>10.024839146947345</c:v>
                </c:pt>
                <c:pt idx="209">
                  <c:v>10.64694396846051</c:v>
                </c:pt>
                <c:pt idx="210">
                  <c:v>11.034025811532656</c:v>
                </c:pt>
                <c:pt idx="211">
                  <c:v>11.81624443290006</c:v>
                </c:pt>
                <c:pt idx="212">
                  <c:v>11.826377477690238</c:v>
                </c:pt>
                <c:pt idx="213">
                  <c:v>11.616504115670629</c:v>
                </c:pt>
                <c:pt idx="214">
                  <c:v>13.349393018547856</c:v>
                </c:pt>
                <c:pt idx="215">
                  <c:v>9.2818133602149278</c:v>
                </c:pt>
                <c:pt idx="216">
                  <c:v>10.171499750733517</c:v>
                </c:pt>
                <c:pt idx="217">
                  <c:v>10.129369142999185</c:v>
                </c:pt>
                <c:pt idx="218">
                  <c:v>10.231096581603554</c:v>
                </c:pt>
                <c:pt idx="219">
                  <c:v>11.591449487080995</c:v>
                </c:pt>
                <c:pt idx="220">
                  <c:v>14.088069376606134</c:v>
                </c:pt>
                <c:pt idx="221">
                  <c:v>16.773223501388681</c:v>
                </c:pt>
                <c:pt idx="222">
                  <c:v>18.613157956802798</c:v>
                </c:pt>
                <c:pt idx="223">
                  <c:v>18.878864227475862</c:v>
                </c:pt>
                <c:pt idx="224">
                  <c:v>19.2276107389178</c:v>
                </c:pt>
                <c:pt idx="225">
                  <c:v>19.216704615387872</c:v>
                </c:pt>
                <c:pt idx="226">
                  <c:v>20.964340449891996</c:v>
                </c:pt>
                <c:pt idx="227">
                  <c:v>21.322705243907244</c:v>
                </c:pt>
                <c:pt idx="228">
                  <c:v>22.603133448667219</c:v>
                </c:pt>
                <c:pt idx="229">
                  <c:v>25.740000000000002</c:v>
                </c:pt>
                <c:pt idx="230">
                  <c:v>24.586832316811506</c:v>
                </c:pt>
                <c:pt idx="231">
                  <c:v>22.020335806960173</c:v>
                </c:pt>
                <c:pt idx="232">
                  <c:v>22.53727455710542</c:v>
                </c:pt>
                <c:pt idx="233">
                  <c:v>22.795601155502652</c:v>
                </c:pt>
                <c:pt idx="234">
                  <c:v>22.629016649896002</c:v>
                </c:pt>
                <c:pt idx="235">
                  <c:v>21.706183708640744</c:v>
                </c:pt>
                <c:pt idx="236">
                  <c:v>21.923070188298801</c:v>
                </c:pt>
                <c:pt idx="237">
                  <c:v>21.718643620597017</c:v>
                </c:pt>
                <c:pt idx="238">
                  <c:v>23.45156017921687</c:v>
                </c:pt>
                <c:pt idx="239">
                  <c:v>27.014983940319237</c:v>
                </c:pt>
                <c:pt idx="240">
                  <c:v>18.903531655823095</c:v>
                </c:pt>
                <c:pt idx="241">
                  <c:v>19.868836919698122</c:v>
                </c:pt>
                <c:pt idx="242">
                  <c:v>16.825723294588762</c:v>
                </c:pt>
                <c:pt idx="243">
                  <c:v>15.884934611099457</c:v>
                </c:pt>
                <c:pt idx="244">
                  <c:v>14.016118774499521</c:v>
                </c:pt>
                <c:pt idx="245">
                  <c:v>12.894829272539559</c:v>
                </c:pt>
                <c:pt idx="246">
                  <c:v>12.663772871843639</c:v>
                </c:pt>
                <c:pt idx="247">
                  <c:v>12.741341873985611</c:v>
                </c:pt>
                <c:pt idx="248">
                  <c:v>9.230920693865162</c:v>
                </c:pt>
                <c:pt idx="249">
                  <c:v>7.4229074351548503</c:v>
                </c:pt>
                <c:pt idx="250">
                  <c:v>6.1159443009600167</c:v>
                </c:pt>
                <c:pt idx="251">
                  <c:v>7.9888348974170347</c:v>
                </c:pt>
                <c:pt idx="252">
                  <c:v>8.5461954716554338</c:v>
                </c:pt>
                <c:pt idx="253">
                  <c:v>8.7459801954862009</c:v>
                </c:pt>
                <c:pt idx="254">
                  <c:v>8.425511428868246</c:v>
                </c:pt>
                <c:pt idx="255">
                  <c:v>9.9122258032113777</c:v>
                </c:pt>
                <c:pt idx="256">
                  <c:v>13.101457583243729</c:v>
                </c:pt>
                <c:pt idx="257">
                  <c:v>12.013838395405401</c:v>
                </c:pt>
                <c:pt idx="258">
                  <c:v>10.179943458523896</c:v>
                </c:pt>
                <c:pt idx="259">
                  <c:v>9.2437495838655437</c:v>
                </c:pt>
                <c:pt idx="260">
                  <c:v>9.0488386297990182</c:v>
                </c:pt>
                <c:pt idx="261">
                  <c:v>8.2684607112483661</c:v>
                </c:pt>
                <c:pt idx="262">
                  <c:v>8.0389566851924084</c:v>
                </c:pt>
                <c:pt idx="263">
                  <c:v>7.6650517230904347</c:v>
                </c:pt>
                <c:pt idx="264">
                  <c:v>9.2113573329047131</c:v>
                </c:pt>
                <c:pt idx="265">
                  <c:v>7.6822796593148519</c:v>
                </c:pt>
                <c:pt idx="266">
                  <c:v>6.1480710851186258</c:v>
                </c:pt>
                <c:pt idx="267">
                  <c:v>5.9355051353054771</c:v>
                </c:pt>
                <c:pt idx="268">
                  <c:v>5.9232031886137992</c:v>
                </c:pt>
                <c:pt idx="269">
                  <c:v>6.1083032882579795</c:v>
                </c:pt>
                <c:pt idx="270">
                  <c:v>6.0768239942532292</c:v>
                </c:pt>
                <c:pt idx="271">
                  <c:v>7.1291696170732521</c:v>
                </c:pt>
                <c:pt idx="272">
                  <c:v>9.0999875748421921</c:v>
                </c:pt>
                <c:pt idx="273">
                  <c:v>11.448738586110274</c:v>
                </c:pt>
                <c:pt idx="274">
                  <c:v>12.519944691848062</c:v>
                </c:pt>
                <c:pt idx="275">
                  <c:v>13.044026762110136</c:v>
                </c:pt>
                <c:pt idx="276">
                  <c:v>14.266769440601148</c:v>
                </c:pt>
                <c:pt idx="277">
                  <c:v>16.398135401129771</c:v>
                </c:pt>
                <c:pt idx="278">
                  <c:v>18.159669399762496</c:v>
                </c:pt>
                <c:pt idx="279">
                  <c:v>19.351698876823384</c:v>
                </c:pt>
                <c:pt idx="280">
                  <c:v>20.021201644534056</c:v>
                </c:pt>
                <c:pt idx="281">
                  <c:v>20.686279084636855</c:v>
                </c:pt>
                <c:pt idx="282">
                  <c:v>21.880443893328192</c:v>
                </c:pt>
                <c:pt idx="283">
                  <c:v>22.933388847376623</c:v>
                </c:pt>
                <c:pt idx="284">
                  <c:v>23.984910457451061</c:v>
                </c:pt>
                <c:pt idx="285">
                  <c:v>25.01899633738277</c:v>
                </c:pt>
                <c:pt idx="286">
                  <c:v>24.825579459169997</c:v>
                </c:pt>
                <c:pt idx="287">
                  <c:v>25.55131540839092</c:v>
                </c:pt>
                <c:pt idx="288">
                  <c:v>24.116277188907997</c:v>
                </c:pt>
                <c:pt idx="289">
                  <c:v>22.179961292006006</c:v>
                </c:pt>
                <c:pt idx="290">
                  <c:v>21.742943058672925</c:v>
                </c:pt>
                <c:pt idx="291">
                  <c:v>25.68213794392959</c:v>
                </c:pt>
                <c:pt idx="292">
                  <c:v>26.834884047383774</c:v>
                </c:pt>
                <c:pt idx="293">
                  <c:v>18.689192800874647</c:v>
                </c:pt>
                <c:pt idx="294">
                  <c:v>13.551447505913794</c:v>
                </c:pt>
                <c:pt idx="295">
                  <c:v>15.264993298671921</c:v>
                </c:pt>
                <c:pt idx="296">
                  <c:v>14.164739249471634</c:v>
                </c:pt>
                <c:pt idx="297">
                  <c:v>12.844933385467838</c:v>
                </c:pt>
                <c:pt idx="298">
                  <c:v>12.653758580703441</c:v>
                </c:pt>
                <c:pt idx="299">
                  <c:v>12.076145775165287</c:v>
                </c:pt>
                <c:pt idx="300">
                  <c:v>11.661306277583417</c:v>
                </c:pt>
                <c:pt idx="301">
                  <c:v>11.969501806862421</c:v>
                </c:pt>
                <c:pt idx="302">
                  <c:v>13.89934455702905</c:v>
                </c:pt>
                <c:pt idx="303">
                  <c:v>16.681665419859247</c:v>
                </c:pt>
                <c:pt idx="304">
                  <c:v>17.317378724981516</c:v>
                </c:pt>
                <c:pt idx="305">
                  <c:v>18.430835655474144</c:v>
                </c:pt>
                <c:pt idx="306">
                  <c:v>18.04632580111565</c:v>
                </c:pt>
                <c:pt idx="307">
                  <c:v>17.110389504293607</c:v>
                </c:pt>
                <c:pt idx="308">
                  <c:v>17.324985516145695</c:v>
                </c:pt>
                <c:pt idx="309">
                  <c:v>15.46827925809913</c:v>
                </c:pt>
                <c:pt idx="310">
                  <c:v>14.635126086050592</c:v>
                </c:pt>
                <c:pt idx="311">
                  <c:v>15.686680555670234</c:v>
                </c:pt>
                <c:pt idx="312">
                  <c:v>16.047209343190055</c:v>
                </c:pt>
                <c:pt idx="313">
                  <c:v>15.698053027439464</c:v>
                </c:pt>
                <c:pt idx="314">
                  <c:v>15.848321977989624</c:v>
                </c:pt>
                <c:pt idx="315">
                  <c:v>13.797362663190968</c:v>
                </c:pt>
                <c:pt idx="316">
                  <c:v>12.860092213336088</c:v>
                </c:pt>
                <c:pt idx="317">
                  <c:v>12.241979341567545</c:v>
                </c:pt>
                <c:pt idx="318">
                  <c:v>13.477903806276631</c:v>
                </c:pt>
                <c:pt idx="319">
                  <c:v>14.344233554992453</c:v>
                </c:pt>
                <c:pt idx="320">
                  <c:v>14.007435098160348</c:v>
                </c:pt>
                <c:pt idx="321">
                  <c:v>12.940609192340514</c:v>
                </c:pt>
                <c:pt idx="322">
                  <c:v>15.304283200010515</c:v>
                </c:pt>
                <c:pt idx="323">
                  <c:v>15.638528041558674</c:v>
                </c:pt>
                <c:pt idx="324">
                  <c:v>17.317378724981516</c:v>
                </c:pt>
                <c:pt idx="325">
                  <c:v>17.838341728644458</c:v>
                </c:pt>
                <c:pt idx="326">
                  <c:v>18.749419512251986</c:v>
                </c:pt>
                <c:pt idx="327">
                  <c:v>19.98133550290833</c:v>
                </c:pt>
                <c:pt idx="328">
                  <c:v>19.011118978862008</c:v>
                </c:pt>
                <c:pt idx="329">
                  <c:v>16.586552043131064</c:v>
                </c:pt>
                <c:pt idx="330">
                  <c:v>16.055409469825044</c:v>
                </c:pt>
                <c:pt idx="331">
                  <c:v>15.651978628728568</c:v>
                </c:pt>
                <c:pt idx="332">
                  <c:v>15.802151398461</c:v>
                </c:pt>
                <c:pt idx="333">
                  <c:v>19.052089748464443</c:v>
                </c:pt>
                <c:pt idx="334">
                  <c:v>21.839970179621258</c:v>
                </c:pt>
                <c:pt idx="335">
                  <c:v>22.66710339787393</c:v>
                </c:pt>
                <c:pt idx="336">
                  <c:v>23.170875030315685</c:v>
                </c:pt>
                <c:pt idx="337">
                  <c:v>22.065441007667513</c:v>
                </c:pt>
                <c:pt idx="338">
                  <c:v>22.065441007667513</c:v>
                </c:pt>
                <c:pt idx="339">
                  <c:v>23.935265541004487</c:v>
                </c:pt>
                <c:pt idx="340">
                  <c:v>26.714003818136135</c:v>
                </c:pt>
                <c:pt idx="341">
                  <c:v>29.119983185035178</c:v>
                </c:pt>
                <c:pt idx="342">
                  <c:v>29.513715742827898</c:v>
                </c:pt>
                <c:pt idx="343">
                  <c:v>30.260949148642922</c:v>
                </c:pt>
                <c:pt idx="344">
                  <c:v>29.710750073213045</c:v>
                </c:pt>
                <c:pt idx="345">
                  <c:v>28.440023476239663</c:v>
                </c:pt>
                <c:pt idx="346">
                  <c:v>28.636607915169648</c:v>
                </c:pt>
                <c:pt idx="347">
                  <c:v>25.366861693046808</c:v>
                </c:pt>
                <c:pt idx="348">
                  <c:v>19.922676714899048</c:v>
                </c:pt>
                <c:pt idx="349">
                  <c:v>17.228692734211457</c:v>
                </c:pt>
                <c:pt idx="350">
                  <c:v>19.20443722038743</c:v>
                </c:pt>
                <c:pt idx="351">
                  <c:v>20.849746944527507</c:v>
                </c:pt>
                <c:pt idx="352">
                  <c:v>18.816823624150945</c:v>
                </c:pt>
                <c:pt idx="353">
                  <c:v>19.003128808548478</c:v>
                </c:pt>
                <c:pt idx="354">
                  <c:v>19.779118492769136</c:v>
                </c:pt>
                <c:pt idx="355">
                  <c:v>18.995659307765457</c:v>
                </c:pt>
                <c:pt idx="356">
                  <c:v>19.143758296513088</c:v>
                </c:pt>
                <c:pt idx="357">
                  <c:v>17.628251777563818</c:v>
                </c:pt>
                <c:pt idx="358">
                  <c:v>16.700449052428876</c:v>
                </c:pt>
                <c:pt idx="359">
                  <c:v>16.362396611586217</c:v>
                </c:pt>
                <c:pt idx="360">
                  <c:v>17.539973003021689</c:v>
                </c:pt>
                <c:pt idx="361">
                  <c:v>16.967027058788894</c:v>
                </c:pt>
                <c:pt idx="362">
                  <c:v>16.227525590963499</c:v>
                </c:pt>
                <c:pt idx="363">
                  <c:v>14.356715203590602</c:v>
                </c:pt>
                <c:pt idx="364">
                  <c:v>13.408700687834441</c:v>
                </c:pt>
                <c:pt idx="365">
                  <c:v>11.932854195192188</c:v>
                </c:pt>
                <c:pt idx="366">
                  <c:v>11.328413954674575</c:v>
                </c:pt>
                <c:pt idx="367">
                  <c:v>13.680072574759972</c:v>
                </c:pt>
                <c:pt idx="368">
                  <c:v>11.895150786182887</c:v>
                </c:pt>
                <c:pt idx="369">
                  <c:v>10.576951066538289</c:v>
                </c:pt>
                <c:pt idx="370">
                  <c:v>9.4479927897288611</c:v>
                </c:pt>
                <c:pt idx="371">
                  <c:v>11.222943653353871</c:v>
                </c:pt>
                <c:pt idx="372">
                  <c:v>14.185512359825287</c:v>
                </c:pt>
                <c:pt idx="373">
                  <c:v>14.814206352043307</c:v>
                </c:pt>
                <c:pt idx="374">
                  <c:v>15.898462722018342</c:v>
                </c:pt>
                <c:pt idx="375">
                  <c:v>15.91191943355353</c:v>
                </c:pt>
                <c:pt idx="376">
                  <c:v>15.158999339598884</c:v>
                </c:pt>
                <c:pt idx="377">
                  <c:v>16.84410906762049</c:v>
                </c:pt>
                <c:pt idx="378">
                  <c:v>19.143758296513088</c:v>
                </c:pt>
                <c:pt idx="379">
                  <c:v>18.809427353767756</c:v>
                </c:pt>
                <c:pt idx="380">
                  <c:v>17.456900192449346</c:v>
                </c:pt>
                <c:pt idx="381">
                  <c:v>17.428374218659698</c:v>
                </c:pt>
                <c:pt idx="382">
                  <c:v>18.525476058291886</c:v>
                </c:pt>
                <c:pt idx="383">
                  <c:v>21.860061748784428</c:v>
                </c:pt>
                <c:pt idx="384">
                  <c:v>13.412648030139115</c:v>
                </c:pt>
                <c:pt idx="385">
                  <c:v>14.369739793069771</c:v>
                </c:pt>
                <c:pt idx="386">
                  <c:v>14.204130620807653</c:v>
                </c:pt>
                <c:pt idx="387">
                  <c:v>13.662532625540695</c:v>
                </c:pt>
                <c:pt idx="388">
                  <c:v>11.974783160891475</c:v>
                </c:pt>
                <c:pt idx="389">
                  <c:v>11.386400802655468</c:v>
                </c:pt>
                <c:pt idx="390">
                  <c:v>12.499613008167993</c:v>
                </c:pt>
                <c:pt idx="391">
                  <c:v>14.115255355265516</c:v>
                </c:pt>
                <c:pt idx="392">
                  <c:v>14.685439956497255</c:v>
                </c:pt>
                <c:pt idx="393">
                  <c:v>12.901584958831902</c:v>
                </c:pt>
                <c:pt idx="394">
                  <c:v>11.861225310952761</c:v>
                </c:pt>
                <c:pt idx="395">
                  <c:v>13.483694229366046</c:v>
                </c:pt>
                <c:pt idx="396">
                  <c:v>12.021375281907547</c:v>
                </c:pt>
                <c:pt idx="397">
                  <c:v>11.69983736302456</c:v>
                </c:pt>
                <c:pt idx="398">
                  <c:v>11.680718891229374</c:v>
                </c:pt>
                <c:pt idx="399">
                  <c:v>9.6954440335936543</c:v>
                </c:pt>
                <c:pt idx="400">
                  <c:v>9.6764036205379256</c:v>
                </c:pt>
                <c:pt idx="401">
                  <c:v>7.8030480393375701</c:v>
                </c:pt>
                <c:pt idx="402">
                  <c:v>8.7319823297348993</c:v>
                </c:pt>
                <c:pt idx="403">
                  <c:v>8.1877261404551671</c:v>
                </c:pt>
                <c:pt idx="404">
                  <c:v>6.7017043750266989</c:v>
                </c:pt>
                <c:pt idx="405">
                  <c:v>5.9847401075993218</c:v>
                </c:pt>
                <c:pt idx="406">
                  <c:v>4.6825812924640866</c:v>
                </c:pt>
                <c:pt idx="407">
                  <c:v>5.0646468008102357</c:v>
                </c:pt>
                <c:pt idx="408">
                  <c:v>8.7955799763339328</c:v>
                </c:pt>
                <c:pt idx="409">
                  <c:v>10.127954629860994</c:v>
                </c:pt>
                <c:pt idx="410">
                  <c:v>10.905375838161113</c:v>
                </c:pt>
                <c:pt idx="411">
                  <c:v>11.492921770686717</c:v>
                </c:pt>
                <c:pt idx="412">
                  <c:v>11.886439642430377</c:v>
                </c:pt>
                <c:pt idx="413">
                  <c:v>6.6071250939691826</c:v>
                </c:pt>
                <c:pt idx="414">
                  <c:v>9.2745655429492455</c:v>
                </c:pt>
                <c:pt idx="415">
                  <c:v>10.040005260637312</c:v>
                </c:pt>
                <c:pt idx="416">
                  <c:v>8.5778191411370877</c:v>
                </c:pt>
                <c:pt idx="417">
                  <c:v>7.747707611349627</c:v>
                </c:pt>
                <c:pt idx="418">
                  <c:v>7.3123296637566888</c:v>
                </c:pt>
                <c:pt idx="419">
                  <c:v>7.4834482662280077</c:v>
                </c:pt>
                <c:pt idx="420">
                  <c:v>8.0925810836133785</c:v>
                </c:pt>
                <c:pt idx="421">
                  <c:v>8.2464652515528627</c:v>
                </c:pt>
                <c:pt idx="422">
                  <c:v>8.3640693197219775</c:v>
                </c:pt>
                <c:pt idx="423">
                  <c:v>8.8151329660788598</c:v>
                </c:pt>
                <c:pt idx="424">
                  <c:v>8.7393103997884083</c:v>
                </c:pt>
                <c:pt idx="425">
                  <c:v>9.6157675645942415</c:v>
                </c:pt>
                <c:pt idx="426">
                  <c:v>10.743816430488483</c:v>
                </c:pt>
                <c:pt idx="427">
                  <c:v>13.554575745879145</c:v>
                </c:pt>
                <c:pt idx="428">
                  <c:v>17.629559317268278</c:v>
                </c:pt>
                <c:pt idx="429">
                  <c:v>18.860020801539335</c:v>
                </c:pt>
                <c:pt idx="430">
                  <c:v>19.091854502073538</c:v>
                </c:pt>
                <c:pt idx="431">
                  <c:v>18.986963581857594</c:v>
                </c:pt>
                <c:pt idx="432">
                  <c:v>18.618804109836596</c:v>
                </c:pt>
                <c:pt idx="433">
                  <c:v>17.923533226786329</c:v>
                </c:pt>
                <c:pt idx="434">
                  <c:v>17.416263418481062</c:v>
                </c:pt>
                <c:pt idx="435">
                  <c:v>17.211643783568675</c:v>
                </c:pt>
                <c:pt idx="436">
                  <c:v>16.988955575627791</c:v>
                </c:pt>
                <c:pt idx="437">
                  <c:v>17.623548233943971</c:v>
                </c:pt>
                <c:pt idx="438">
                  <c:v>18.146832449916992</c:v>
                </c:pt>
                <c:pt idx="439">
                  <c:v>17.886610206453721</c:v>
                </c:pt>
                <c:pt idx="440">
                  <c:v>17.772494832116749</c:v>
                </c:pt>
                <c:pt idx="441">
                  <c:v>18.261713098989848</c:v>
                </c:pt>
                <c:pt idx="442">
                  <c:v>19.107162779498637</c:v>
                </c:pt>
                <c:pt idx="443">
                  <c:v>19.803637098644376</c:v>
                </c:pt>
                <c:pt idx="444">
                  <c:v>20.521760886169822</c:v>
                </c:pt>
                <c:pt idx="445">
                  <c:v>21.390885565521717</c:v>
                </c:pt>
                <c:pt idx="446">
                  <c:v>21.900192364700807</c:v>
                </c:pt>
                <c:pt idx="447">
                  <c:v>21.921633777991566</c:v>
                </c:pt>
                <c:pt idx="448">
                  <c:v>21.602698736639713</c:v>
                </c:pt>
                <c:pt idx="449">
                  <c:v>20.922298776430591</c:v>
                </c:pt>
                <c:pt idx="450">
                  <c:v>20.431618662534206</c:v>
                </c:pt>
                <c:pt idx="451">
                  <c:v>19.7505647071164</c:v>
                </c:pt>
                <c:pt idx="452">
                  <c:v>19.239774240553047</c:v>
                </c:pt>
                <c:pt idx="453">
                  <c:v>18.710998905750934</c:v>
                </c:pt>
                <c:pt idx="454">
                  <c:v>18.200698935594087</c:v>
                </c:pt>
                <c:pt idx="455">
                  <c:v>17.673255138845914</c:v>
                </c:pt>
                <c:pt idx="456">
                  <c:v>16.391628141549877</c:v>
                </c:pt>
                <c:pt idx="457">
                  <c:v>15.908723435451652</c:v>
                </c:pt>
                <c:pt idx="458">
                  <c:v>15.552305432238525</c:v>
                </c:pt>
                <c:pt idx="459">
                  <c:v>14.526878700442577</c:v>
                </c:pt>
                <c:pt idx="460">
                  <c:v>13.659690117958229</c:v>
                </c:pt>
                <c:pt idx="461">
                  <c:v>13.318197865009273</c:v>
                </c:pt>
                <c:pt idx="462">
                  <c:v>13.012522920949269</c:v>
                </c:pt>
                <c:pt idx="463">
                  <c:v>12.338788881120001</c:v>
                </c:pt>
                <c:pt idx="464">
                  <c:v>11.461123335217854</c:v>
                </c:pt>
                <c:pt idx="465">
                  <c:v>10.927752094366584</c:v>
                </c:pt>
                <c:pt idx="466">
                  <c:v>10.576365235228479</c:v>
                </c:pt>
                <c:pt idx="467">
                  <c:v>10.244767588468671</c:v>
                </c:pt>
                <c:pt idx="468">
                  <c:v>10.092630996684381</c:v>
                </c:pt>
                <c:pt idx="469">
                  <c:v>9.9484815275898111</c:v>
                </c:pt>
                <c:pt idx="470">
                  <c:v>9.6224246375828191</c:v>
                </c:pt>
                <c:pt idx="471">
                  <c:v>9.2787666148120049</c:v>
                </c:pt>
                <c:pt idx="472">
                  <c:v>8.7632795806557819</c:v>
                </c:pt>
                <c:pt idx="473">
                  <c:v>7.8971812029204917</c:v>
                </c:pt>
                <c:pt idx="474">
                  <c:v>7.0325472867445198</c:v>
                </c:pt>
                <c:pt idx="475">
                  <c:v>5.3313501855801837</c:v>
                </c:pt>
                <c:pt idx="476">
                  <c:v>3.1139800356673448</c:v>
                </c:pt>
                <c:pt idx="477">
                  <c:v>1.3991591408545092</c:v>
                </c:pt>
                <c:pt idx="478">
                  <c:v>0.54943364500066372</c:v>
                </c:pt>
                <c:pt idx="479">
                  <c:v>1.3306326214715987</c:v>
                </c:pt>
                <c:pt idx="480">
                  <c:v>3.629681104289554</c:v>
                </c:pt>
                <c:pt idx="481">
                  <c:v>4.2078388665388697</c:v>
                </c:pt>
                <c:pt idx="482">
                  <c:v>4.0105389506328866</c:v>
                </c:pt>
                <c:pt idx="483">
                  <c:v>4.7686288300446655</c:v>
                </c:pt>
                <c:pt idx="484">
                  <c:v>5.9094581948088258</c:v>
                </c:pt>
                <c:pt idx="485">
                  <c:v>7.6251073481404203</c:v>
                </c:pt>
                <c:pt idx="486">
                  <c:v>8.0186431769445008</c:v>
                </c:pt>
                <c:pt idx="487">
                  <c:v>7.6528953250253426</c:v>
                </c:pt>
                <c:pt idx="488">
                  <c:v>8.8138243474414395</c:v>
                </c:pt>
                <c:pt idx="489">
                  <c:v>9.7775551897411166</c:v>
                </c:pt>
                <c:pt idx="490">
                  <c:v>4.0635481034272054</c:v>
                </c:pt>
                <c:pt idx="491">
                  <c:v>5.0903923635919233</c:v>
                </c:pt>
                <c:pt idx="492">
                  <c:v>6.2005327804941555</c:v>
                </c:pt>
                <c:pt idx="493">
                  <c:v>6.9120693290754529</c:v>
                </c:pt>
                <c:pt idx="494">
                  <c:v>8.0131321133578215</c:v>
                </c:pt>
                <c:pt idx="495">
                  <c:v>8.8027944204596871</c:v>
                </c:pt>
                <c:pt idx="496">
                  <c:v>9.0114001503506902</c:v>
                </c:pt>
                <c:pt idx="497">
                  <c:v>9.1954034445495854</c:v>
                </c:pt>
                <c:pt idx="498">
                  <c:v>9.431183020050856</c:v>
                </c:pt>
                <c:pt idx="499">
                  <c:v>9.8399999999999981</c:v>
                </c:pt>
                <c:pt idx="500">
                  <c:v>10.396145128382267</c:v>
                </c:pt>
                <c:pt idx="501">
                  <c:v>10.741317507678005</c:v>
                </c:pt>
                <c:pt idx="502">
                  <c:v>10.121547520584222</c:v>
                </c:pt>
                <c:pt idx="503">
                  <c:v>9.386986776683349</c:v>
                </c:pt>
                <c:pt idx="504">
                  <c:v>12.310613500342152</c:v>
                </c:pt>
                <c:pt idx="505">
                  <c:v>10.999120569350602</c:v>
                </c:pt>
                <c:pt idx="506">
                  <c:v>9.8829360405165954</c:v>
                </c:pt>
                <c:pt idx="507">
                  <c:v>8.0399999999999991</c:v>
                </c:pt>
                <c:pt idx="508">
                  <c:v>4.7284923385334752</c:v>
                </c:pt>
                <c:pt idx="509">
                  <c:v>12.8337626439335</c:v>
                </c:pt>
                <c:pt idx="510">
                  <c:v>13.408408732467839</c:v>
                </c:pt>
                <c:pt idx="511">
                  <c:v>13.991245766341246</c:v>
                </c:pt>
                <c:pt idx="512">
                  <c:v>5.9106154231668446</c:v>
                </c:pt>
                <c:pt idx="513">
                  <c:v>10.374301322055944</c:v>
                </c:pt>
                <c:pt idx="514">
                  <c:v>10.971802725993523</c:v>
                </c:pt>
                <c:pt idx="515">
                  <c:v>11.523437973628536</c:v>
                </c:pt>
                <c:pt idx="516">
                  <c:v>11.915239486257375</c:v>
                </c:pt>
                <c:pt idx="517">
                  <c:v>11.781676965483529</c:v>
                </c:pt>
                <c:pt idx="518">
                  <c:v>12.103020040220322</c:v>
                </c:pt>
                <c:pt idx="519">
                  <c:v>11.483209495393199</c:v>
                </c:pt>
                <c:pt idx="520">
                  <c:v>10.017896642820318</c:v>
                </c:pt>
                <c:pt idx="521">
                  <c:v>9.2329601252566125</c:v>
                </c:pt>
                <c:pt idx="522">
                  <c:v>8.8591686310898332</c:v>
                </c:pt>
                <c:pt idx="523">
                  <c:v>8.5977694042507977</c:v>
                </c:pt>
                <c:pt idx="524">
                  <c:v>7.8349114698122371</c:v>
                </c:pt>
                <c:pt idx="525">
                  <c:v>7.7346141076855455</c:v>
                </c:pt>
                <c:pt idx="526">
                  <c:v>7.5350253730165706</c:v>
                </c:pt>
                <c:pt idx="527">
                  <c:v>6.8234748324903931</c:v>
                </c:pt>
                <c:pt idx="528">
                  <c:v>11.542619844540809</c:v>
                </c:pt>
                <c:pt idx="529">
                  <c:v>10.744480774172494</c:v>
                </c:pt>
                <c:pt idx="530">
                  <c:v>11.017969054396639</c:v>
                </c:pt>
                <c:pt idx="531">
                  <c:v>10.689074455757934</c:v>
                </c:pt>
                <c:pt idx="532">
                  <c:v>10.387316279306518</c:v>
                </c:pt>
                <c:pt idx="533">
                  <c:v>10.976895423959494</c:v>
                </c:pt>
                <c:pt idx="534">
                  <c:v>12.003071432102784</c:v>
                </c:pt>
                <c:pt idx="535">
                  <c:v>12.488544298021585</c:v>
                </c:pt>
                <c:pt idx="536">
                  <c:v>13.32111391788969</c:v>
                </c:pt>
                <c:pt idx="537">
                  <c:v>13.884600682563585</c:v>
                </c:pt>
                <c:pt idx="538">
                  <c:v>14.235154672598689</c:v>
                </c:pt>
                <c:pt idx="539">
                  <c:v>14.586308710498873</c:v>
                </c:pt>
                <c:pt idx="540">
                  <c:v>15.524227726356061</c:v>
                </c:pt>
                <c:pt idx="541">
                  <c:v>16.249138132221027</c:v>
                </c:pt>
                <c:pt idx="542">
                  <c:v>16.047070175296014</c:v>
                </c:pt>
                <c:pt idx="543">
                  <c:v>16.030452543519846</c:v>
                </c:pt>
                <c:pt idx="544">
                  <c:v>16.418399987764996</c:v>
                </c:pt>
                <c:pt idx="545">
                  <c:v>16.48370911988513</c:v>
                </c:pt>
                <c:pt idx="546">
                  <c:v>16.313773974319304</c:v>
                </c:pt>
                <c:pt idx="547">
                  <c:v>15.958279707611441</c:v>
                </c:pt>
                <c:pt idx="548">
                  <c:v>15.788510774551746</c:v>
                </c:pt>
                <c:pt idx="549">
                  <c:v>15.634033392055999</c:v>
                </c:pt>
                <c:pt idx="550">
                  <c:v>15.124227955358522</c:v>
                </c:pt>
                <c:pt idx="551">
                  <c:v>14.260590377014479</c:v>
                </c:pt>
                <c:pt idx="552">
                  <c:v>4.7719185854243644</c:v>
                </c:pt>
                <c:pt idx="553">
                  <c:v>2.6642227835779382</c:v>
                </c:pt>
                <c:pt idx="554">
                  <c:v>3.1161348042599526</c:v>
                </c:pt>
                <c:pt idx="555">
                  <c:v>4.4905481279834305</c:v>
                </c:pt>
                <c:pt idx="556">
                  <c:v>6.7840531855106851</c:v>
                </c:pt>
                <c:pt idx="557">
                  <c:v>9.0827195930466669</c:v>
                </c:pt>
                <c:pt idx="558">
                  <c:v>9.262379353273273</c:v>
                </c:pt>
                <c:pt idx="559">
                  <c:v>8.8704998747077575</c:v>
                </c:pt>
                <c:pt idx="560">
                  <c:v>8.8366275694229568</c:v>
                </c:pt>
                <c:pt idx="561">
                  <c:v>8.8016164882863901</c:v>
                </c:pt>
                <c:pt idx="562">
                  <c:v>9.4800460479650184</c:v>
                </c:pt>
                <c:pt idx="563">
                  <c:v>11.31648955231246</c:v>
                </c:pt>
                <c:pt idx="564">
                  <c:v>11.28543283070591</c:v>
                </c:pt>
                <c:pt idx="565">
                  <c:v>11.596294958220938</c:v>
                </c:pt>
                <c:pt idx="566">
                  <c:v>11.555596145991878</c:v>
                </c:pt>
                <c:pt idx="567">
                  <c:v>12.642385657109246</c:v>
                </c:pt>
                <c:pt idx="568">
                  <c:v>13.148081083393615</c:v>
                </c:pt>
                <c:pt idx="569">
                  <c:v>13.540948443517523</c:v>
                </c:pt>
                <c:pt idx="570">
                  <c:v>13.682238781041864</c:v>
                </c:pt>
                <c:pt idx="571">
                  <c:v>14.387257721237368</c:v>
                </c:pt>
                <c:pt idx="572">
                  <c:v>15.692969332077324</c:v>
                </c:pt>
                <c:pt idx="573">
                  <c:v>16.519383925289414</c:v>
                </c:pt>
                <c:pt idx="574">
                  <c:v>17.193644493668572</c:v>
                </c:pt>
                <c:pt idx="575">
                  <c:v>17.343872317864992</c:v>
                </c:pt>
                <c:pt idx="576">
                  <c:v>22.750670997935512</c:v>
                </c:pt>
                <c:pt idx="577">
                  <c:v>22.248817961216346</c:v>
                </c:pt>
                <c:pt idx="578">
                  <c:v>22.298609867774143</c:v>
                </c:pt>
                <c:pt idx="579">
                  <c:v>21.795633705343146</c:v>
                </c:pt>
                <c:pt idx="580">
                  <c:v>22.056474082525888</c:v>
                </c:pt>
                <c:pt idx="581">
                  <c:v>22.531883258476196</c:v>
                </c:pt>
                <c:pt idx="582">
                  <c:v>22.724852085026676</c:v>
                </c:pt>
                <c:pt idx="583">
                  <c:v>22.943719884070827</c:v>
                </c:pt>
                <c:pt idx="584">
                  <c:v>22.658847729356534</c:v>
                </c:pt>
                <c:pt idx="585">
                  <c:v>23.330220995411544</c:v>
                </c:pt>
                <c:pt idx="586">
                  <c:v>23.380839851606567</c:v>
                </c:pt>
                <c:pt idx="587">
                  <c:v>22.900646943977073</c:v>
                </c:pt>
                <c:pt idx="588">
                  <c:v>22.756294182796641</c:v>
                </c:pt>
                <c:pt idx="589">
                  <c:v>22.442633560927785</c:v>
                </c:pt>
                <c:pt idx="590">
                  <c:v>21.452399076448355</c:v>
                </c:pt>
                <c:pt idx="591">
                  <c:v>20.438899907482291</c:v>
                </c:pt>
                <c:pt idx="592">
                  <c:v>20.417734292272645</c:v>
                </c:pt>
                <c:pt idx="593">
                  <c:v>20.227817051374792</c:v>
                </c:pt>
                <c:pt idx="594">
                  <c:v>20.438899907482291</c:v>
                </c:pt>
                <c:pt idx="595">
                  <c:v>20.417734292272645</c:v>
                </c:pt>
                <c:pt idx="596">
                  <c:v>20.564947335564373</c:v>
                </c:pt>
                <c:pt idx="597">
                  <c:v>20.353105194563987</c:v>
                </c:pt>
                <c:pt idx="598">
                  <c:v>20.059251909280004</c:v>
                </c:pt>
                <c:pt idx="599">
                  <c:v>19.256484210355218</c:v>
                </c:pt>
                <c:pt idx="600">
                  <c:v>14.00555327486471</c:v>
                </c:pt>
                <c:pt idx="601">
                  <c:v>13.653776509677984</c:v>
                </c:pt>
                <c:pt idx="602">
                  <c:v>12.110938628170308</c:v>
                </c:pt>
                <c:pt idx="603">
                  <c:v>10.706198116675534</c:v>
                </c:pt>
                <c:pt idx="604">
                  <c:v>11.028237041262944</c:v>
                </c:pt>
                <c:pt idx="605">
                  <c:v>13.134194570810379</c:v>
                </c:pt>
                <c:pt idx="606">
                  <c:v>15.709237118973993</c:v>
                </c:pt>
                <c:pt idx="607">
                  <c:v>16.350818783194622</c:v>
                </c:pt>
                <c:pt idx="608">
                  <c:v>15.540320590812982</c:v>
                </c:pt>
                <c:pt idx="609">
                  <c:v>14.526821421846916</c:v>
                </c:pt>
                <c:pt idx="610">
                  <c:v>14.129428399532026</c:v>
                </c:pt>
                <c:pt idx="611">
                  <c:v>13.717316336990526</c:v>
                </c:pt>
                <c:pt idx="612">
                  <c:v>13.550031991417471</c:v>
                </c:pt>
                <c:pt idx="613">
                  <c:v>13.412697664826551</c:v>
                </c:pt>
                <c:pt idx="614">
                  <c:v>14.129428399532026</c:v>
                </c:pt>
                <c:pt idx="615">
                  <c:v>15.355486120634801</c:v>
                </c:pt>
                <c:pt idx="616">
                  <c:v>16.232633865768754</c:v>
                </c:pt>
                <c:pt idx="617">
                  <c:v>16.112126315587879</c:v>
                </c:pt>
                <c:pt idx="618">
                  <c:v>15.958279707611441</c:v>
                </c:pt>
                <c:pt idx="619">
                  <c:v>16.48370911988513</c:v>
                </c:pt>
                <c:pt idx="620">
                  <c:v>16.976893305969618</c:v>
                </c:pt>
                <c:pt idx="621">
                  <c:v>16.653644265450957</c:v>
                </c:pt>
                <c:pt idx="622">
                  <c:v>15.819299074862153</c:v>
                </c:pt>
                <c:pt idx="623">
                  <c:v>15.664240974609557</c:v>
                </c:pt>
                <c:pt idx="624">
                  <c:v>11.683198726617288</c:v>
                </c:pt>
                <c:pt idx="625">
                  <c:v>10.937036711547163</c:v>
                </c:pt>
                <c:pt idx="626">
                  <c:v>10.373821016990119</c:v>
                </c:pt>
                <c:pt idx="627">
                  <c:v>9.5505018886575694</c:v>
                </c:pt>
                <c:pt idx="628">
                  <c:v>8.8918465859915319</c:v>
                </c:pt>
                <c:pt idx="629">
                  <c:v>8.627632735215311</c:v>
                </c:pt>
                <c:pt idx="630">
                  <c:v>10.83610615398168</c:v>
                </c:pt>
                <c:pt idx="631">
                  <c:v>12.909565906825369</c:v>
                </c:pt>
                <c:pt idx="632">
                  <c:v>13.68487700289589</c:v>
                </c:pt>
                <c:pt idx="633">
                  <c:v>12.216658510526505</c:v>
                </c:pt>
                <c:pt idx="634">
                  <c:v>10.605611356651796</c:v>
                </c:pt>
                <c:pt idx="635">
                  <c:v>9.8472674981488559</c:v>
                </c:pt>
                <c:pt idx="636">
                  <c:v>10.694048040012554</c:v>
                </c:pt>
                <c:pt idx="637">
                  <c:v>12.336490082994528</c:v>
                </c:pt>
                <c:pt idx="638">
                  <c:v>14.119971112885228</c:v>
                </c:pt>
                <c:pt idx="639">
                  <c:v>14.452205727306056</c:v>
                </c:pt>
                <c:pt idx="640">
                  <c:v>14.119971112885228</c:v>
                </c:pt>
                <c:pt idx="641">
                  <c:v>13.80427757861573</c:v>
                </c:pt>
                <c:pt idx="642">
                  <c:v>13.717316336990526</c:v>
                </c:pt>
                <c:pt idx="643">
                  <c:v>14.083332548067879</c:v>
                </c:pt>
                <c:pt idx="644">
                  <c:v>14.386453719282747</c:v>
                </c:pt>
                <c:pt idx="645">
                  <c:v>13.32111391788969</c:v>
                </c:pt>
                <c:pt idx="646">
                  <c:v>11.808478410623092</c:v>
                </c:pt>
                <c:pt idx="647">
                  <c:v>9.5243865356361805</c:v>
                </c:pt>
                <c:pt idx="648">
                  <c:v>8.6380999749415519</c:v>
                </c:pt>
                <c:pt idx="649">
                  <c:v>6.7686891747511702</c:v>
                </c:pt>
                <c:pt idx="650">
                  <c:v>5.4267608775386433</c:v>
                </c:pt>
                <c:pt idx="651">
                  <c:v>4.6655943882469106</c:v>
                </c:pt>
                <c:pt idx="652">
                  <c:v>4.4263057043370324</c:v>
                </c:pt>
                <c:pt idx="653">
                  <c:v>4.4802643383675234</c:v>
                </c:pt>
                <c:pt idx="654">
                  <c:v>5.5344441826892936</c:v>
                </c:pt>
                <c:pt idx="655">
                  <c:v>6.3250790659306206</c:v>
                </c:pt>
                <c:pt idx="656">
                  <c:v>6.0589296666148043</c:v>
                </c:pt>
                <c:pt idx="657">
                  <c:v>6.8589135892401707</c:v>
                </c:pt>
                <c:pt idx="658">
                  <c:v>7.8759134941029005</c:v>
                </c:pt>
                <c:pt idx="659">
                  <c:v>7.0960101219977245</c:v>
                </c:pt>
                <c:pt idx="660">
                  <c:v>6.1343919619973439</c:v>
                </c:pt>
                <c:pt idx="661">
                  <c:v>6.3822057624626947</c:v>
                </c:pt>
                <c:pt idx="662">
                  <c:v>6.6081344240139943</c:v>
                </c:pt>
                <c:pt idx="663">
                  <c:v>7.4529513880597014</c:v>
                </c:pt>
                <c:pt idx="664">
                  <c:v>8.0992069434894187</c:v>
                </c:pt>
                <c:pt idx="665">
                  <c:v>7.6117307210414458</c:v>
                </c:pt>
                <c:pt idx="666">
                  <c:v>6.3346811007965504</c:v>
                </c:pt>
                <c:pt idx="667">
                  <c:v>4.9775878091093357</c:v>
                </c:pt>
                <c:pt idx="668">
                  <c:v>3.9580999749415517</c:v>
                </c:pt>
                <c:pt idx="669">
                  <c:v>3.7723647817614476</c:v>
                </c:pt>
                <c:pt idx="670">
                  <c:v>4.1371480673935581</c:v>
                </c:pt>
                <c:pt idx="671">
                  <c:v>4.3366933921659845</c:v>
                </c:pt>
                <c:pt idx="672">
                  <c:v>4.3148808121549775</c:v>
                </c:pt>
                <c:pt idx="673">
                  <c:v>3.3986038683209352</c:v>
                </c:pt>
                <c:pt idx="674">
                  <c:v>3.9494423510626988</c:v>
                </c:pt>
                <c:pt idx="675">
                  <c:v>8.433079639986504</c:v>
                </c:pt>
                <c:pt idx="676">
                  <c:v>8.4156777330777395</c:v>
                </c:pt>
                <c:pt idx="677">
                  <c:v>9.3635806955318621</c:v>
                </c:pt>
                <c:pt idx="678">
                  <c:v>10.902127972396164</c:v>
                </c:pt>
                <c:pt idx="679">
                  <c:v>11.096698221286747</c:v>
                </c:pt>
                <c:pt idx="680">
                  <c:v>11.677587417591418</c:v>
                </c:pt>
                <c:pt idx="681">
                  <c:v>11.684470466864829</c:v>
                </c:pt>
                <c:pt idx="682">
                  <c:v>10.918275682152382</c:v>
                </c:pt>
                <c:pt idx="683">
                  <c:v>5.4655156953963058</c:v>
                </c:pt>
                <c:pt idx="684">
                  <c:v>5.3696294551261952</c:v>
                </c:pt>
                <c:pt idx="685">
                  <c:v>10.535178289796157</c:v>
                </c:pt>
                <c:pt idx="686">
                  <c:v>10.898870840239875</c:v>
                </c:pt>
                <c:pt idx="687">
                  <c:v>11.656702498519257</c:v>
                </c:pt>
                <c:pt idx="688">
                  <c:v>12.237328662725472</c:v>
                </c:pt>
                <c:pt idx="689">
                  <c:v>12.826202573420083</c:v>
                </c:pt>
                <c:pt idx="690">
                  <c:v>5.024023109691818</c:v>
                </c:pt>
                <c:pt idx="691">
                  <c:v>7.0137174074442088</c:v>
                </c:pt>
                <c:pt idx="692">
                  <c:v>6.9120693290754529</c:v>
                </c:pt>
                <c:pt idx="693">
                  <c:v>6.579273047045695</c:v>
                </c:pt>
                <c:pt idx="694">
                  <c:v>10.349688649074347</c:v>
                </c:pt>
                <c:pt idx="695">
                  <c:v>9.1807393451757164</c:v>
                </c:pt>
                <c:pt idx="696">
                  <c:v>12.428536923080557</c:v>
                </c:pt>
                <c:pt idx="697">
                  <c:v>12.038889465683823</c:v>
                </c:pt>
                <c:pt idx="698">
                  <c:v>11.660208205414035</c:v>
                </c:pt>
                <c:pt idx="699">
                  <c:v>10.902127972396164</c:v>
                </c:pt>
                <c:pt idx="700">
                  <c:v>10.325246059174619</c:v>
                </c:pt>
                <c:pt idx="701">
                  <c:v>10.681728579300049</c:v>
                </c:pt>
                <c:pt idx="702">
                  <c:v>11.994611413850693</c:v>
                </c:pt>
                <c:pt idx="703">
                  <c:v>12.97067041772149</c:v>
                </c:pt>
                <c:pt idx="704">
                  <c:v>13.750419259312753</c:v>
                </c:pt>
                <c:pt idx="705">
                  <c:v>14.327688569564032</c:v>
                </c:pt>
                <c:pt idx="706">
                  <c:v>15.127896219126793</c:v>
                </c:pt>
                <c:pt idx="707">
                  <c:v>15.515444390427067</c:v>
                </c:pt>
                <c:pt idx="708">
                  <c:v>14.544819320146797</c:v>
                </c:pt>
                <c:pt idx="709">
                  <c:v>13.966533968171252</c:v>
                </c:pt>
                <c:pt idx="710">
                  <c:v>13.766994745566157</c:v>
                </c:pt>
                <c:pt idx="711">
                  <c:v>15.292076334969225</c:v>
                </c:pt>
                <c:pt idx="712">
                  <c:v>13.372509331593097</c:v>
                </c:pt>
                <c:pt idx="713">
                  <c:v>11.844222550839598</c:v>
                </c:pt>
                <c:pt idx="714">
                  <c:v>10.513302480291342</c:v>
                </c:pt>
                <c:pt idx="715">
                  <c:v>12.016944651712556</c:v>
                </c:pt>
                <c:pt idx="716">
                  <c:v>13.136955358026949</c:v>
                </c:pt>
                <c:pt idx="717">
                  <c:v>12.525844381943587</c:v>
                </c:pt>
                <c:pt idx="718">
                  <c:v>13.078139420017648</c:v>
                </c:pt>
                <c:pt idx="719">
                  <c:v>15.531904043730071</c:v>
                </c:pt>
                <c:pt idx="720">
                  <c:v>7.0575706684661057</c:v>
                </c:pt>
                <c:pt idx="721">
                  <c:v>8.575591030889175</c:v>
                </c:pt>
                <c:pt idx="722">
                  <c:v>10.464909615640289</c:v>
                </c:pt>
                <c:pt idx="723">
                  <c:v>11.781845979856012</c:v>
                </c:pt>
                <c:pt idx="724">
                  <c:v>12.736055091228158</c:v>
                </c:pt>
                <c:pt idx="725">
                  <c:v>12.748162622689078</c:v>
                </c:pt>
                <c:pt idx="726">
                  <c:v>13.149239580696735</c:v>
                </c:pt>
                <c:pt idx="727">
                  <c:v>13.181473483998907</c:v>
                </c:pt>
                <c:pt idx="728">
                  <c:v>13.209074292029637</c:v>
                </c:pt>
                <c:pt idx="729">
                  <c:v>13.995324095119638</c:v>
                </c:pt>
                <c:pt idx="730">
                  <c:v>8.1229010464175175</c:v>
                </c:pt>
                <c:pt idx="731">
                  <c:v>8.9156507591835297</c:v>
                </c:pt>
                <c:pt idx="732">
                  <c:v>9.4444403417268852</c:v>
                </c:pt>
                <c:pt idx="733">
                  <c:v>10.628830946567481</c:v>
                </c:pt>
                <c:pt idx="734">
                  <c:v>9.3132932323002215</c:v>
                </c:pt>
                <c:pt idx="735">
                  <c:v>8.2326699794772136</c:v>
                </c:pt>
                <c:pt idx="736">
                  <c:v>7.4203097209192359</c:v>
                </c:pt>
                <c:pt idx="737">
                  <c:v>12.461589947709268</c:v>
                </c:pt>
                <c:pt idx="738">
                  <c:v>11.294715698981864</c:v>
                </c:pt>
                <c:pt idx="739">
                  <c:v>10.859042706452753</c:v>
                </c:pt>
                <c:pt idx="740">
                  <c:v>10.62108702428799</c:v>
                </c:pt>
                <c:pt idx="741">
                  <c:v>9.9948893182927367</c:v>
                </c:pt>
                <c:pt idx="742">
                  <c:v>10.907130928943875</c:v>
                </c:pt>
                <c:pt idx="743">
                  <c:v>10.339278638974678</c:v>
                </c:pt>
                <c:pt idx="744">
                  <c:v>6.5068928537498829</c:v>
                </c:pt>
                <c:pt idx="745">
                  <c:v>4.1819882389107388</c:v>
                </c:pt>
                <c:pt idx="746">
                  <c:v>2.6308738626699348</c:v>
                </c:pt>
                <c:pt idx="747">
                  <c:v>2.215545831168761</c:v>
                </c:pt>
                <c:pt idx="748">
                  <c:v>8.0419945195865878</c:v>
                </c:pt>
                <c:pt idx="749">
                  <c:v>10.064419993045636</c:v>
                </c:pt>
                <c:pt idx="750">
                  <c:v>12.782578480221401</c:v>
                </c:pt>
                <c:pt idx="751">
                  <c:v>14.043823254757157</c:v>
                </c:pt>
                <c:pt idx="752">
                  <c:v>15.324191998917266</c:v>
                </c:pt>
                <c:pt idx="753">
                  <c:v>15.82955552078778</c:v>
                </c:pt>
                <c:pt idx="754">
                  <c:v>16.219135376817249</c:v>
                </c:pt>
                <c:pt idx="755">
                  <c:v>15.850518663707762</c:v>
                </c:pt>
                <c:pt idx="756">
                  <c:v>15.864353680382571</c:v>
                </c:pt>
                <c:pt idx="757">
                  <c:v>16.020717803031243</c:v>
                </c:pt>
                <c:pt idx="758">
                  <c:v>17.102740007875617</c:v>
                </c:pt>
                <c:pt idx="759">
                  <c:v>18.916117462476024</c:v>
                </c:pt>
                <c:pt idx="760">
                  <c:v>19.98133550290833</c:v>
                </c:pt>
                <c:pt idx="761">
                  <c:v>19.3394704977438</c:v>
                </c:pt>
                <c:pt idx="762">
                  <c:v>18.52666026026462</c:v>
                </c:pt>
                <c:pt idx="763">
                  <c:v>19.272673342502223</c:v>
                </c:pt>
                <c:pt idx="764">
                  <c:v>14.727231516440378</c:v>
                </c:pt>
                <c:pt idx="765">
                  <c:v>8.1651813207704755</c:v>
                </c:pt>
                <c:pt idx="766">
                  <c:v>5.8714887176752857</c:v>
                </c:pt>
                <c:pt idx="767">
                  <c:v>3.9491336122038172</c:v>
                </c:pt>
                <c:pt idx="768">
                  <c:v>3.6746980904490725</c:v>
                </c:pt>
                <c:pt idx="769">
                  <c:v>3.2759955269431891</c:v>
                </c:pt>
                <c:pt idx="770">
                  <c:v>3.5836479401524781</c:v>
                </c:pt>
                <c:pt idx="771">
                  <c:v>4.9388749516721155</c:v>
                </c:pt>
                <c:pt idx="772">
                  <c:v>5.9972052984589981</c:v>
                </c:pt>
                <c:pt idx="773">
                  <c:v>5.968046219383635</c:v>
                </c:pt>
                <c:pt idx="774">
                  <c:v>6.6056742212677051</c:v>
                </c:pt>
                <c:pt idx="775">
                  <c:v>7.2894849276234561</c:v>
                </c:pt>
                <c:pt idx="776">
                  <c:v>8.7119080950676988</c:v>
                </c:pt>
                <c:pt idx="777">
                  <c:v>10.151374231271674</c:v>
                </c:pt>
                <c:pt idx="778">
                  <c:v>12.076634861340438</c:v>
                </c:pt>
                <c:pt idx="779">
                  <c:v>14.579411452978386</c:v>
                </c:pt>
                <c:pt idx="780">
                  <c:v>15.003176988715529</c:v>
                </c:pt>
                <c:pt idx="781">
                  <c:v>14.95206293357267</c:v>
                </c:pt>
                <c:pt idx="782">
                  <c:v>14.488225474398808</c:v>
                </c:pt>
                <c:pt idx="783">
                  <c:v>14.470966717422092</c:v>
                </c:pt>
                <c:pt idx="784">
                  <c:v>14.577813065774283</c:v>
                </c:pt>
                <c:pt idx="785">
                  <c:v>14.708495635793881</c:v>
                </c:pt>
                <c:pt idx="786">
                  <c:v>14.424031908214198</c:v>
                </c:pt>
                <c:pt idx="787">
                  <c:v>15.775095340711582</c:v>
                </c:pt>
                <c:pt idx="788">
                  <c:v>17.865470509624416</c:v>
                </c:pt>
                <c:pt idx="789">
                  <c:v>19.01073531093456</c:v>
                </c:pt>
                <c:pt idx="790">
                  <c:v>15.522178419540936</c:v>
                </c:pt>
                <c:pt idx="791">
                  <c:v>15.777206839337257</c:v>
                </c:pt>
                <c:pt idx="792">
                  <c:v>24.506739087393324</c:v>
                </c:pt>
                <c:pt idx="793">
                  <c:v>25.675956853393995</c:v>
                </c:pt>
                <c:pt idx="794">
                  <c:v>25.711227618899446</c:v>
                </c:pt>
                <c:pt idx="795">
                  <c:v>24.274856785371842</c:v>
                </c:pt>
                <c:pt idx="796">
                  <c:v>24.826558075948476</c:v>
                </c:pt>
                <c:pt idx="797">
                  <c:v>23.150597969829157</c:v>
                </c:pt>
                <c:pt idx="798">
                  <c:v>22.609594117715634</c:v>
                </c:pt>
                <c:pt idx="799">
                  <c:v>22.589149979461656</c:v>
                </c:pt>
                <c:pt idx="800">
                  <c:v>22.578863933114533</c:v>
                </c:pt>
                <c:pt idx="801">
                  <c:v>22.068051623065312</c:v>
                </c:pt>
                <c:pt idx="802">
                  <c:v>22.987553774026367</c:v>
                </c:pt>
                <c:pt idx="803">
                  <c:v>17.54673307582128</c:v>
                </c:pt>
                <c:pt idx="804">
                  <c:v>18.050214446003434</c:v>
                </c:pt>
                <c:pt idx="805">
                  <c:v>15.624893965092323</c:v>
                </c:pt>
                <c:pt idx="806">
                  <c:v>15.030404147185989</c:v>
                </c:pt>
                <c:pt idx="807">
                  <c:v>16.110449407847096</c:v>
                </c:pt>
                <c:pt idx="808">
                  <c:v>16.81563047609081</c:v>
                </c:pt>
                <c:pt idx="809">
                  <c:v>17.332561696397448</c:v>
                </c:pt>
                <c:pt idx="810">
                  <c:v>19.024938433215109</c:v>
                </c:pt>
                <c:pt idx="811">
                  <c:v>19.957011993602279</c:v>
                </c:pt>
                <c:pt idx="812">
                  <c:v>19.419144686158344</c:v>
                </c:pt>
                <c:pt idx="813">
                  <c:v>18.347832902880054</c:v>
                </c:pt>
                <c:pt idx="814">
                  <c:v>18.377990453225557</c:v>
                </c:pt>
                <c:pt idx="815">
                  <c:v>18.214449641342547</c:v>
                </c:pt>
                <c:pt idx="816">
                  <c:v>11.937490089904184</c:v>
                </c:pt>
                <c:pt idx="817">
                  <c:v>11.732613101855135</c:v>
                </c:pt>
                <c:pt idx="818">
                  <c:v>12.256972475549539</c:v>
                </c:pt>
                <c:pt idx="819">
                  <c:v>12.798432948002434</c:v>
                </c:pt>
                <c:pt idx="820">
                  <c:v>11.67104991672389</c:v>
                </c:pt>
                <c:pt idx="821">
                  <c:v>10.487012921986405</c:v>
                </c:pt>
                <c:pt idx="822">
                  <c:v>12.148263539209227</c:v>
                </c:pt>
                <c:pt idx="823">
                  <c:v>13.716458444436563</c:v>
                </c:pt>
                <c:pt idx="824">
                  <c:v>14.83470841501792</c:v>
                </c:pt>
                <c:pt idx="825">
                  <c:v>17.174923365300931</c:v>
                </c:pt>
                <c:pt idx="826">
                  <c:v>14.630889007399</c:v>
                </c:pt>
                <c:pt idx="827">
                  <c:v>14.230931120981287</c:v>
                </c:pt>
                <c:pt idx="828">
                  <c:v>14.181778497312958</c:v>
                </c:pt>
                <c:pt idx="829">
                  <c:v>13.447724688446989</c:v>
                </c:pt>
                <c:pt idx="830">
                  <c:v>11.407557471932515</c:v>
                </c:pt>
                <c:pt idx="831">
                  <c:v>11.38340754817761</c:v>
                </c:pt>
                <c:pt idx="832">
                  <c:v>12.487426345619935</c:v>
                </c:pt>
                <c:pt idx="833">
                  <c:v>13.434064606393891</c:v>
                </c:pt>
                <c:pt idx="834">
                  <c:v>13.385237796106066</c:v>
                </c:pt>
                <c:pt idx="835">
                  <c:v>13.009608626488697</c:v>
                </c:pt>
                <c:pt idx="836">
                  <c:v>12.923490418867647</c:v>
                </c:pt>
                <c:pt idx="837">
                  <c:v>13.77275754973714</c:v>
                </c:pt>
                <c:pt idx="838">
                  <c:v>13.77275754973714</c:v>
                </c:pt>
                <c:pt idx="839">
                  <c:v>14.586962595552125</c:v>
                </c:pt>
                <c:pt idx="840">
                  <c:v>10.404616984307134</c:v>
                </c:pt>
                <c:pt idx="841">
                  <c:v>9.6356815859041376</c:v>
                </c:pt>
                <c:pt idx="842">
                  <c:v>9.550572862258857</c:v>
                </c:pt>
                <c:pt idx="843">
                  <c:v>9.836711341768547</c:v>
                </c:pt>
                <c:pt idx="844">
                  <c:v>10.714989140140739</c:v>
                </c:pt>
                <c:pt idx="845">
                  <c:v>11.257781001533035</c:v>
                </c:pt>
                <c:pt idx="846">
                  <c:v>11.944578057861809</c:v>
                </c:pt>
                <c:pt idx="847">
                  <c:v>11.901611167697824</c:v>
                </c:pt>
                <c:pt idx="848">
                  <c:v>12.040737623573619</c:v>
                </c:pt>
                <c:pt idx="849">
                  <c:v>12.049799727854685</c:v>
                </c:pt>
                <c:pt idx="850">
                  <c:v>12.187293408878602</c:v>
                </c:pt>
                <c:pt idx="851">
                  <c:v>12.486280241446412</c:v>
                </c:pt>
                <c:pt idx="852">
                  <c:v>12.455920142669379</c:v>
                </c:pt>
                <c:pt idx="853">
                  <c:v>12.07977078072047</c:v>
                </c:pt>
                <c:pt idx="854">
                  <c:v>11.856201785593116</c:v>
                </c:pt>
                <c:pt idx="855">
                  <c:v>11.471566259257907</c:v>
                </c:pt>
                <c:pt idx="856">
                  <c:v>11.588945136030599</c:v>
                </c:pt>
                <c:pt idx="857">
                  <c:v>12.199126451346167</c:v>
                </c:pt>
                <c:pt idx="858">
                  <c:v>12.473820515014458</c:v>
                </c:pt>
                <c:pt idx="859">
                  <c:v>12.75609205504516</c:v>
                </c:pt>
                <c:pt idx="860">
                  <c:v>13.215463300271363</c:v>
                </c:pt>
                <c:pt idx="861">
                  <c:v>13.200465549390497</c:v>
                </c:pt>
                <c:pt idx="862">
                  <c:v>13.048178954698306</c:v>
                </c:pt>
                <c:pt idx="863">
                  <c:v>13.884600682563585</c:v>
                </c:pt>
                <c:pt idx="864">
                  <c:v>7.8723405581304062</c:v>
                </c:pt>
                <c:pt idx="865">
                  <c:v>8.6563891941649249</c:v>
                </c:pt>
                <c:pt idx="866">
                  <c:v>8.4057000751753481</c:v>
                </c:pt>
                <c:pt idx="867">
                  <c:v>8.8341413066677088</c:v>
                </c:pt>
                <c:pt idx="868">
                  <c:v>8.7897769059071802</c:v>
                </c:pt>
                <c:pt idx="869">
                  <c:v>8.9178448789931704</c:v>
                </c:pt>
                <c:pt idx="870">
                  <c:v>11.268462066442535</c:v>
                </c:pt>
                <c:pt idx="871">
                  <c:v>14.25129026050085</c:v>
                </c:pt>
                <c:pt idx="872">
                  <c:v>16.074129712425378</c:v>
                </c:pt>
                <c:pt idx="873">
                  <c:v>18.316531637098322</c:v>
                </c:pt>
                <c:pt idx="874">
                  <c:v>20.051340075023536</c:v>
                </c:pt>
                <c:pt idx="875">
                  <c:v>21.077827542204957</c:v>
                </c:pt>
                <c:pt idx="876">
                  <c:v>21.819631146787774</c:v>
                </c:pt>
                <c:pt idx="877">
                  <c:v>22.876217408766138</c:v>
                </c:pt>
                <c:pt idx="878">
                  <c:v>23.767685035365378</c:v>
                </c:pt>
                <c:pt idx="879">
                  <c:v>23.93625017746017</c:v>
                </c:pt>
                <c:pt idx="880">
                  <c:v>24.104815319554962</c:v>
                </c:pt>
                <c:pt idx="881">
                  <c:v>24.247743823034551</c:v>
                </c:pt>
                <c:pt idx="882">
                  <c:v>24.363802826277443</c:v>
                </c:pt>
                <c:pt idx="883">
                  <c:v>24.840810844035314</c:v>
                </c:pt>
                <c:pt idx="884">
                  <c:v>25.344340793576567</c:v>
                </c:pt>
                <c:pt idx="885">
                  <c:v>26.015714059631573</c:v>
                </c:pt>
                <c:pt idx="886">
                  <c:v>26.212091316546765</c:v>
                </c:pt>
                <c:pt idx="887">
                  <c:v>25.763227811974208</c:v>
                </c:pt>
                <c:pt idx="888">
                  <c:v>23.859592927121824</c:v>
                </c:pt>
                <c:pt idx="889">
                  <c:v>22.496187617000572</c:v>
                </c:pt>
                <c:pt idx="890">
                  <c:v>20.582098796326026</c:v>
                </c:pt>
                <c:pt idx="891">
                  <c:v>19.145851236140512</c:v>
                </c:pt>
                <c:pt idx="892">
                  <c:v>17.229485872423087</c:v>
                </c:pt>
                <c:pt idx="893">
                  <c:v>15.777271752292698</c:v>
                </c:pt>
                <c:pt idx="894">
                  <c:v>17.623548233943971</c:v>
                </c:pt>
                <c:pt idx="895">
                  <c:v>18.542165630426894</c:v>
                </c:pt>
                <c:pt idx="896">
                  <c:v>19.911509475108861</c:v>
                </c:pt>
                <c:pt idx="897">
                  <c:v>20.670742042558778</c:v>
                </c:pt>
                <c:pt idx="898">
                  <c:v>20.202503034103845</c:v>
                </c:pt>
                <c:pt idx="899">
                  <c:v>19.145851236140512</c:v>
                </c:pt>
                <c:pt idx="900">
                  <c:v>18.430803035091607</c:v>
                </c:pt>
                <c:pt idx="901">
                  <c:v>18.261713098989848</c:v>
                </c:pt>
                <c:pt idx="902">
                  <c:v>18.280280398748658</c:v>
                </c:pt>
                <c:pt idx="903">
                  <c:v>18.788065965380561</c:v>
                </c:pt>
                <c:pt idx="904">
                  <c:v>19.484715859789013</c:v>
                </c:pt>
                <c:pt idx="905">
                  <c:v>20.311422665276282</c:v>
                </c:pt>
                <c:pt idx="906">
                  <c:v>21.13624201271973</c:v>
                </c:pt>
                <c:pt idx="907">
                  <c:v>22.465898245414422</c:v>
                </c:pt>
                <c:pt idx="908">
                  <c:v>23.817230470702505</c:v>
                </c:pt>
                <c:pt idx="909">
                  <c:v>24.130049618140401</c:v>
                </c:pt>
                <c:pt idx="910">
                  <c:v>23.286341589534093</c:v>
                </c:pt>
                <c:pt idx="911">
                  <c:v>22.634814773575428</c:v>
                </c:pt>
                <c:pt idx="912">
                  <c:v>22.65805143763555</c:v>
                </c:pt>
                <c:pt idx="913">
                  <c:v>21.51790360168004</c:v>
                </c:pt>
                <c:pt idx="914">
                  <c:v>19.952612460007426</c:v>
                </c:pt>
                <c:pt idx="915">
                  <c:v>19.722121625090423</c:v>
                </c:pt>
                <c:pt idx="916">
                  <c:v>19.512067789829942</c:v>
                </c:pt>
                <c:pt idx="917">
                  <c:v>19.848482751723559</c:v>
                </c:pt>
                <c:pt idx="918">
                  <c:v>21.553550064919598</c:v>
                </c:pt>
                <c:pt idx="919">
                  <c:v>22.34256493180391</c:v>
                </c:pt>
                <c:pt idx="920">
                  <c:v>23.133598647110247</c:v>
                </c:pt>
                <c:pt idx="921">
                  <c:v>22.496187617000572</c:v>
                </c:pt>
                <c:pt idx="922">
                  <c:v>21.323317006509033</c:v>
                </c:pt>
                <c:pt idx="923">
                  <c:v>20.47038432624867</c:v>
                </c:pt>
                <c:pt idx="924">
                  <c:v>19.410037729407495</c:v>
                </c:pt>
                <c:pt idx="925">
                  <c:v>18.18306057554339</c:v>
                </c:pt>
                <c:pt idx="926">
                  <c:v>18.69286601224087</c:v>
                </c:pt>
                <c:pt idx="927">
                  <c:v>20.601882151388658</c:v>
                </c:pt>
                <c:pt idx="928">
                  <c:v>22.155336289470263</c:v>
                </c:pt>
                <c:pt idx="929">
                  <c:v>22.496187617000572</c:v>
                </c:pt>
                <c:pt idx="930">
                  <c:v>23.451050088083999</c:v>
                </c:pt>
                <c:pt idx="931">
                  <c:v>24.179860862551372</c:v>
                </c:pt>
                <c:pt idx="932">
                  <c:v>25.284771314218492</c:v>
                </c:pt>
                <c:pt idx="933">
                  <c:v>25.903952065808713</c:v>
                </c:pt>
                <c:pt idx="934">
                  <c:v>26.350978393117664</c:v>
                </c:pt>
                <c:pt idx="935">
                  <c:v>26.939737580056114</c:v>
                </c:pt>
                <c:pt idx="936">
                  <c:v>25.844228808634632</c:v>
                </c:pt>
                <c:pt idx="937">
                  <c:v>24.130049618140401</c:v>
                </c:pt>
                <c:pt idx="938">
                  <c:v>22.900646943977073</c:v>
                </c:pt>
                <c:pt idx="939">
                  <c:v>22.5638727242127</c:v>
                </c:pt>
                <c:pt idx="940">
                  <c:v>22.780116772370306</c:v>
                </c:pt>
                <c:pt idx="941">
                  <c:v>23.767685035365378</c:v>
                </c:pt>
                <c:pt idx="942">
                  <c:v>24.390084737287424</c:v>
                </c:pt>
                <c:pt idx="943">
                  <c:v>24.726499699181041</c:v>
                </c:pt>
                <c:pt idx="944">
                  <c:v>24.195776599889324</c:v>
                </c:pt>
                <c:pt idx="945">
                  <c:v>23.859724147113081</c:v>
                </c:pt>
                <c:pt idx="946">
                  <c:v>23.187619241560601</c:v>
                </c:pt>
                <c:pt idx="947">
                  <c:v>22.539802446872514</c:v>
                </c:pt>
                <c:pt idx="948">
                  <c:v>21.507356977679397</c:v>
                </c:pt>
                <c:pt idx="949">
                  <c:v>21.963292426153476</c:v>
                </c:pt>
                <c:pt idx="950">
                  <c:v>24.142855796687794</c:v>
                </c:pt>
                <c:pt idx="951">
                  <c:v>26.576781989595954</c:v>
                </c:pt>
                <c:pt idx="952">
                  <c:v>28.517331366893199</c:v>
                </c:pt>
                <c:pt idx="953">
                  <c:v>29.421648881705863</c:v>
                </c:pt>
                <c:pt idx="954">
                  <c:v>29.928918690011137</c:v>
                </c:pt>
                <c:pt idx="955">
                  <c:v>30.098008626112897</c:v>
                </c:pt>
                <c:pt idx="956">
                  <c:v>30.236058540820906</c:v>
                </c:pt>
                <c:pt idx="957">
                  <c:v>29.898225484498887</c:v>
                </c:pt>
                <c:pt idx="958">
                  <c:v>28.972925321947145</c:v>
                </c:pt>
                <c:pt idx="959">
                  <c:v>27.589682453666953</c:v>
                </c:pt>
                <c:pt idx="960">
                  <c:v>22.261504069123216</c:v>
                </c:pt>
                <c:pt idx="961">
                  <c:v>20.69136221580759</c:v>
                </c:pt>
                <c:pt idx="962">
                  <c:v>19.236543052223816</c:v>
                </c:pt>
                <c:pt idx="963">
                  <c:v>17.84903364751154</c:v>
                </c:pt>
                <c:pt idx="964">
                  <c:v>18.56157662933877</c:v>
                </c:pt>
                <c:pt idx="965">
                  <c:v>19.932150322999259</c:v>
                </c:pt>
                <c:pt idx="966">
                  <c:v>21.496255654084067</c:v>
                </c:pt>
                <c:pt idx="967">
                  <c:v>22.996231309839068</c:v>
                </c:pt>
                <c:pt idx="968">
                  <c:v>22.173303076259945</c:v>
                </c:pt>
                <c:pt idx="969">
                  <c:v>21.390885565521717</c:v>
                </c:pt>
                <c:pt idx="970">
                  <c:v>21.348471289855791</c:v>
                </c:pt>
                <c:pt idx="971">
                  <c:v>21.179038978031539</c:v>
                </c:pt>
                <c:pt idx="972">
                  <c:v>20.649946376364223</c:v>
                </c:pt>
                <c:pt idx="973">
                  <c:v>20.628972204414456</c:v>
                </c:pt>
                <c:pt idx="974">
                  <c:v>20.586475897993907</c:v>
                </c:pt>
                <c:pt idx="975">
                  <c:v>20.644727931191511</c:v>
                </c:pt>
                <c:pt idx="976">
                  <c:v>21.77141302868035</c:v>
                </c:pt>
                <c:pt idx="977">
                  <c:v>23.278664699896684</c:v>
                </c:pt>
                <c:pt idx="978">
                  <c:v>24.645831959118784</c:v>
                </c:pt>
                <c:pt idx="979">
                  <c:v>25.735744584861905</c:v>
                </c:pt>
                <c:pt idx="980">
                  <c:v>26.661173703959324</c:v>
                </c:pt>
                <c:pt idx="981">
                  <c:v>27.026644505761709</c:v>
                </c:pt>
                <c:pt idx="982">
                  <c:v>26.885299840179496</c:v>
                </c:pt>
                <c:pt idx="983">
                  <c:v>26.404849464859169</c:v>
                </c:pt>
                <c:pt idx="984">
                  <c:v>24.737117526340835</c:v>
                </c:pt>
                <c:pt idx="985">
                  <c:v>23.235382160374094</c:v>
                </c:pt>
                <c:pt idx="986">
                  <c:v>21.687335913504295</c:v>
                </c:pt>
                <c:pt idx="987">
                  <c:v>21.687335913504295</c:v>
                </c:pt>
                <c:pt idx="988">
                  <c:v>21.496255654084067</c:v>
                </c:pt>
                <c:pt idx="989">
                  <c:v>20.438899907482291</c:v>
                </c:pt>
                <c:pt idx="990">
                  <c:v>19.532904746333386</c:v>
                </c:pt>
                <c:pt idx="991">
                  <c:v>19.532904746333386</c:v>
                </c:pt>
                <c:pt idx="992">
                  <c:v>19.553556482995635</c:v>
                </c:pt>
                <c:pt idx="993">
                  <c:v>18.839237866042701</c:v>
                </c:pt>
                <c:pt idx="994">
                  <c:v>18.966294766053991</c:v>
                </c:pt>
                <c:pt idx="995">
                  <c:v>19.637668032108998</c:v>
                </c:pt>
                <c:pt idx="996">
                  <c:v>20.499199619350676</c:v>
                </c:pt>
                <c:pt idx="997">
                  <c:v>21.507356977679397</c:v>
                </c:pt>
                <c:pt idx="998">
                  <c:v>22.371594965925709</c:v>
                </c:pt>
                <c:pt idx="999">
                  <c:v>23.093424466986221</c:v>
                </c:pt>
                <c:pt idx="1000">
                  <c:v>22.924859324891433</c:v>
                </c:pt>
                <c:pt idx="1001">
                  <c:v>22.900646943977073</c:v>
                </c:pt>
                <c:pt idx="1002">
                  <c:v>23.665907628439047</c:v>
                </c:pt>
                <c:pt idx="1003">
                  <c:v>25.876038863770528</c:v>
                </c:pt>
                <c:pt idx="1004">
                  <c:v>26.884196222099249</c:v>
                </c:pt>
                <c:pt idx="1005">
                  <c:v>26.576781989595954</c:v>
                </c:pt>
                <c:pt idx="1006">
                  <c:v>25.648724069631751</c:v>
                </c:pt>
                <c:pt idx="1007">
                  <c:v>24.104815319554962</c:v>
                </c:pt>
                <c:pt idx="1008">
                  <c:v>27.448034515528871</c:v>
                </c:pt>
                <c:pt idx="1009">
                  <c:v>27.195561033922719</c:v>
                </c:pt>
                <c:pt idx="1010">
                  <c:v>26.03985015967071</c:v>
                </c:pt>
                <c:pt idx="1011">
                  <c:v>25.817465675353017</c:v>
                </c:pt>
                <c:pt idx="1012">
                  <c:v>25.479982463910488</c:v>
                </c:pt>
                <c:pt idx="1013">
                  <c:v>25.50639575231261</c:v>
                </c:pt>
                <c:pt idx="1014">
                  <c:v>26.208940095772466</c:v>
                </c:pt>
                <c:pt idx="1015">
                  <c:v>27.561659584586529</c:v>
                </c:pt>
                <c:pt idx="1016">
                  <c:v>29.053642843693833</c:v>
                </c:pt>
                <c:pt idx="1017">
                  <c:v>29.053642843693833</c:v>
                </c:pt>
                <c:pt idx="1018">
                  <c:v>29.361039395499507</c:v>
                </c:pt>
                <c:pt idx="1019">
                  <c:v>29.22255937185485</c:v>
                </c:pt>
                <c:pt idx="1020">
                  <c:v>29.529781001220769</c:v>
                </c:pt>
                <c:pt idx="1021">
                  <c:v>30.379640288989137</c:v>
                </c:pt>
                <c:pt idx="1022">
                  <c:v>31.286591456106628</c:v>
                </c:pt>
                <c:pt idx="1023">
                  <c:v>31.656776657850656</c:v>
                </c:pt>
                <c:pt idx="1024">
                  <c:v>31.722386821099143</c:v>
                </c:pt>
                <c:pt idx="1025">
                  <c:v>32.693450558014717</c:v>
                </c:pt>
                <c:pt idx="1026">
                  <c:v>33.568663302750423</c:v>
                </c:pt>
                <c:pt idx="1027">
                  <c:v>33.568663302750423</c:v>
                </c:pt>
                <c:pt idx="1028">
                  <c:v>33.364085441256044</c:v>
                </c:pt>
                <c:pt idx="1029">
                  <c:v>33.196426720445714</c:v>
                </c:pt>
                <c:pt idx="1030">
                  <c:v>31.890230137612903</c:v>
                </c:pt>
                <c:pt idx="1031">
                  <c:v>30.346228466670077</c:v>
                </c:pt>
                <c:pt idx="1032">
                  <c:v>28.763479241904481</c:v>
                </c:pt>
                <c:pt idx="1033">
                  <c:v>28.060379806816091</c:v>
                </c:pt>
                <c:pt idx="1034">
                  <c:v>25.453336456313277</c:v>
                </c:pt>
                <c:pt idx="1035">
                  <c:v>23.380839851606567</c:v>
                </c:pt>
                <c:pt idx="1036">
                  <c:v>21.553550064919598</c:v>
                </c:pt>
                <c:pt idx="1037">
                  <c:v>22.658847729356534</c:v>
                </c:pt>
                <c:pt idx="1038">
                  <c:v>26.263642254969671</c:v>
                </c:pt>
                <c:pt idx="1039">
                  <c:v>28.302836937284454</c:v>
                </c:pt>
                <c:pt idx="1040">
                  <c:v>28.197677174310357</c:v>
                </c:pt>
                <c:pt idx="1041">
                  <c:v>26.380117542934887</c:v>
                </c:pt>
                <c:pt idx="1042">
                  <c:v>25.344340793576567</c:v>
                </c:pt>
                <c:pt idx="1043">
                  <c:v>25.761789218250506</c:v>
                </c:pt>
                <c:pt idx="1044">
                  <c:v>27.465474897719822</c:v>
                </c:pt>
                <c:pt idx="1045">
                  <c:v>28.334323816946085</c:v>
                </c:pt>
                <c:pt idx="1046">
                  <c:v>28.669641258566752</c:v>
                </c:pt>
                <c:pt idx="1047">
                  <c:v>28.470309345197379</c:v>
                </c:pt>
                <c:pt idx="1048">
                  <c:v>28.605623092992442</c:v>
                </c:pt>
                <c:pt idx="1049">
                  <c:v>28.772907438565493</c:v>
                </c:pt>
                <c:pt idx="1050">
                  <c:v>28.740254107533733</c:v>
                </c:pt>
                <c:pt idx="1051">
                  <c:v>28.707288299688187</c:v>
                </c:pt>
                <c:pt idx="1052">
                  <c:v>29.007422627581725</c:v>
                </c:pt>
                <c:pt idx="1053">
                  <c:v>28.740254107533733</c:v>
                </c:pt>
                <c:pt idx="1054">
                  <c:v>27.967892121458604</c:v>
                </c:pt>
                <c:pt idx="1055">
                  <c:v>27.358460591741594</c:v>
                </c:pt>
                <c:pt idx="1056">
                  <c:v>21.171304524903157</c:v>
                </c:pt>
                <c:pt idx="1057">
                  <c:v>19.973354665136501</c:v>
                </c:pt>
                <c:pt idx="1058">
                  <c:v>18.818937355469473</c:v>
                </c:pt>
                <c:pt idx="1059">
                  <c:v>16.820748094680983</c:v>
                </c:pt>
                <c:pt idx="1060">
                  <c:v>15.306880766159695</c:v>
                </c:pt>
                <c:pt idx="1061">
                  <c:v>16.147918170893742</c:v>
                </c:pt>
                <c:pt idx="1062">
                  <c:v>18.710730772521682</c:v>
                </c:pt>
                <c:pt idx="1063">
                  <c:v>20.071798826169182</c:v>
                </c:pt>
                <c:pt idx="1064">
                  <c:v>22.666613280765734</c:v>
                </c:pt>
                <c:pt idx="1065">
                  <c:v>20.798062140516215</c:v>
                </c:pt>
                <c:pt idx="1066">
                  <c:v>21.003278298515038</c:v>
                </c:pt>
                <c:pt idx="1067">
                  <c:v>21.651787830274024</c:v>
                </c:pt>
                <c:pt idx="1068">
                  <c:v>21.460316263722483</c:v>
                </c:pt>
                <c:pt idx="1069">
                  <c:v>22.298609867774143</c:v>
                </c:pt>
                <c:pt idx="1070">
                  <c:v>21.579680578924126</c:v>
                </c:pt>
                <c:pt idx="1071">
                  <c:v>20.671956355288124</c:v>
                </c:pt>
                <c:pt idx="1072">
                  <c:v>21.17208433162574</c:v>
                </c:pt>
                <c:pt idx="1073">
                  <c:v>21.889379581900695</c:v>
                </c:pt>
                <c:pt idx="1074">
                  <c:v>22.248817961216346</c:v>
                </c:pt>
                <c:pt idx="1075">
                  <c:v>22.633927309394803</c:v>
                </c:pt>
                <c:pt idx="1076">
                  <c:v>22.371594965925709</c:v>
                </c:pt>
                <c:pt idx="1077">
                  <c:v>22.5638727242127</c:v>
                </c:pt>
                <c:pt idx="1078">
                  <c:v>22.611375166649044</c:v>
                </c:pt>
                <c:pt idx="1079">
                  <c:v>22.681088642891851</c:v>
                </c:pt>
                <c:pt idx="1080">
                  <c:v>14.680519697749753</c:v>
                </c:pt>
                <c:pt idx="1081">
                  <c:v>13.822341651772772</c:v>
                </c:pt>
                <c:pt idx="1082">
                  <c:v>12.655620429094615</c:v>
                </c:pt>
                <c:pt idx="1083">
                  <c:v>11.125299378256136</c:v>
                </c:pt>
                <c:pt idx="1084">
                  <c:v>9.7971586333386202</c:v>
                </c:pt>
                <c:pt idx="1085">
                  <c:v>8.9339525310238663</c:v>
                </c:pt>
                <c:pt idx="1086">
                  <c:v>10.706198116675534</c:v>
                </c:pt>
                <c:pt idx="1087">
                  <c:v>13.534654550640886</c:v>
                </c:pt>
                <c:pt idx="1088">
                  <c:v>14.634050842372455</c:v>
                </c:pt>
                <c:pt idx="1089">
                  <c:v>15.692969332077324</c:v>
                </c:pt>
                <c:pt idx="1090">
                  <c:v>17.00709809810062</c:v>
                </c:pt>
                <c:pt idx="1091">
                  <c:v>18.224093417896249</c:v>
                </c:pt>
                <c:pt idx="1092">
                  <c:v>18.224093417896249</c:v>
                </c:pt>
                <c:pt idx="1093">
                  <c:v>19.067801446502553</c:v>
                </c:pt>
                <c:pt idx="1094">
                  <c:v>19.722121625090423</c:v>
                </c:pt>
                <c:pt idx="1095">
                  <c:v>20.521312675510799</c:v>
                </c:pt>
                <c:pt idx="1096">
                  <c:v>21.530557561191657</c:v>
                </c:pt>
                <c:pt idx="1097">
                  <c:v>22.035180004032085</c:v>
                </c:pt>
                <c:pt idx="1098">
                  <c:v>22.273891955206523</c:v>
                </c:pt>
                <c:pt idx="1099">
                  <c:v>23.334411182042583</c:v>
                </c:pt>
                <c:pt idx="1100">
                  <c:v>24.567685214516583</c:v>
                </c:pt>
                <c:pt idx="1101">
                  <c:v>25.389278331595357</c:v>
                </c:pt>
                <c:pt idx="1102">
                  <c:v>25.923143709110601</c:v>
                </c:pt>
                <c:pt idx="1103">
                  <c:v>26.000077271571392</c:v>
                </c:pt>
                <c:pt idx="1104">
                  <c:v>24.347678906186594</c:v>
                </c:pt>
                <c:pt idx="1105">
                  <c:v>24.130790670347306</c:v>
                </c:pt>
                <c:pt idx="1106">
                  <c:v>23.841680990347854</c:v>
                </c:pt>
                <c:pt idx="1107">
                  <c:v>21.261442320878952</c:v>
                </c:pt>
                <c:pt idx="1108">
                  <c:v>18.938072843396878</c:v>
                </c:pt>
                <c:pt idx="1109">
                  <c:v>20.372271967163538</c:v>
                </c:pt>
                <c:pt idx="1110">
                  <c:v>24.107188494476855</c:v>
                </c:pt>
                <c:pt idx="1111">
                  <c:v>25.63510889201412</c:v>
                </c:pt>
                <c:pt idx="1112">
                  <c:v>25.974646758133513</c:v>
                </c:pt>
                <c:pt idx="1113">
                  <c:v>27.869363872795475</c:v>
                </c:pt>
                <c:pt idx="1114">
                  <c:v>30.647427993801305</c:v>
                </c:pt>
                <c:pt idx="1115">
                  <c:v>32.551301779144772</c:v>
                </c:pt>
                <c:pt idx="1116">
                  <c:v>32.520326371200284</c:v>
                </c:pt>
                <c:pt idx="1117">
                  <c:v>33.444479812760143</c:v>
                </c:pt>
                <c:pt idx="1118">
                  <c:v>34.768272575742259</c:v>
                </c:pt>
                <c:pt idx="1119">
                  <c:v>35.991013808655588</c:v>
                </c:pt>
                <c:pt idx="1120">
                  <c:v>36.196186005520957</c:v>
                </c:pt>
                <c:pt idx="1121">
                  <c:v>35.789389390682736</c:v>
                </c:pt>
                <c:pt idx="1122">
                  <c:v>35.955655439465083</c:v>
                </c:pt>
                <c:pt idx="1123">
                  <c:v>36.844994575566666</c:v>
                </c:pt>
                <c:pt idx="1124">
                  <c:v>35.889935612858132</c:v>
                </c:pt>
                <c:pt idx="1125">
                  <c:v>35.344448180216922</c:v>
                </c:pt>
                <c:pt idx="1126">
                  <c:v>33.636986915472136</c:v>
                </c:pt>
                <c:pt idx="1127">
                  <c:v>32.642750962170972</c:v>
                </c:pt>
                <c:pt idx="1128">
                  <c:v>31.249557709786973</c:v>
                </c:pt>
                <c:pt idx="1129">
                  <c:v>33.817987220351569</c:v>
                </c:pt>
                <c:pt idx="1130">
                  <c:v>33.513847397705874</c:v>
                </c:pt>
                <c:pt idx="1131">
                  <c:v>31.17554537566242</c:v>
                </c:pt>
                <c:pt idx="1132">
                  <c:v>31.651966986722208</c:v>
                </c:pt>
                <c:pt idx="1133">
                  <c:v>31.82122884226618</c:v>
                </c:pt>
                <c:pt idx="1134">
                  <c:v>35.107475235017802</c:v>
                </c:pt>
                <c:pt idx="1135">
                  <c:v>40.444564644666606</c:v>
                </c:pt>
                <c:pt idx="1136">
                  <c:v>41.544291280486213</c:v>
                </c:pt>
                <c:pt idx="1137">
                  <c:v>39.330865925378347</c:v>
                </c:pt>
                <c:pt idx="1138">
                  <c:v>37.968758014542736</c:v>
                </c:pt>
                <c:pt idx="1139">
                  <c:v>38.175348683394915</c:v>
                </c:pt>
                <c:pt idx="1140">
                  <c:v>34.733751726308149</c:v>
                </c:pt>
                <c:pt idx="1141">
                  <c:v>32.860853348909181</c:v>
                </c:pt>
                <c:pt idx="1142">
                  <c:v>32.318998109933432</c:v>
                </c:pt>
                <c:pt idx="1143">
                  <c:v>32.318998109933432</c:v>
                </c:pt>
                <c:pt idx="1144">
                  <c:v>31.217336097529227</c:v>
                </c:pt>
                <c:pt idx="1145">
                  <c:v>29.142788503841654</c:v>
                </c:pt>
                <c:pt idx="1146">
                  <c:v>28.146778448591924</c:v>
                </c:pt>
                <c:pt idx="1147">
                  <c:v>30.188495669927704</c:v>
                </c:pt>
                <c:pt idx="1148">
                  <c:v>29.539079880084675</c:v>
                </c:pt>
                <c:pt idx="1149">
                  <c:v>29.709826006559148</c:v>
                </c:pt>
                <c:pt idx="1150">
                  <c:v>27.09768053865978</c:v>
                </c:pt>
                <c:pt idx="1151">
                  <c:v>25.611918971171679</c:v>
                </c:pt>
                <c:pt idx="1152">
                  <c:v>20.623367644548392</c:v>
                </c:pt>
                <c:pt idx="1153">
                  <c:v>22.476364109061691</c:v>
                </c:pt>
                <c:pt idx="1154">
                  <c:v>23.244599434022291</c:v>
                </c:pt>
                <c:pt idx="1155">
                  <c:v>22.058333681078825</c:v>
                </c:pt>
                <c:pt idx="1156">
                  <c:v>21.524664317826922</c:v>
                </c:pt>
                <c:pt idx="1157">
                  <c:v>18.961554614818613</c:v>
                </c:pt>
                <c:pt idx="1158">
                  <c:v>17.674499091392494</c:v>
                </c:pt>
                <c:pt idx="1159">
                  <c:v>18.228862230183893</c:v>
                </c:pt>
                <c:pt idx="1160">
                  <c:v>16.779548695743962</c:v>
                </c:pt>
                <c:pt idx="1161">
                  <c:v>19.362785964840754</c:v>
                </c:pt>
                <c:pt idx="1162">
                  <c:v>16.469867780514186</c:v>
                </c:pt>
                <c:pt idx="1163">
                  <c:v>15.111147690131881</c:v>
                </c:pt>
                <c:pt idx="1164">
                  <c:v>16.345272311744427</c:v>
                </c:pt>
                <c:pt idx="1165">
                  <c:v>17.543868288477039</c:v>
                </c:pt>
                <c:pt idx="1166">
                  <c:v>17.874903740277407</c:v>
                </c:pt>
                <c:pt idx="1167">
                  <c:v>17.309429180872716</c:v>
                </c:pt>
                <c:pt idx="1168">
                  <c:v>17.166986760464439</c:v>
                </c:pt>
                <c:pt idx="1169">
                  <c:v>15.053104960685006</c:v>
                </c:pt>
                <c:pt idx="1170">
                  <c:v>14.46384807275405</c:v>
                </c:pt>
                <c:pt idx="1171">
                  <c:v>15.220215065978781</c:v>
                </c:pt>
                <c:pt idx="1172">
                  <c:v>15.594549589757367</c:v>
                </c:pt>
                <c:pt idx="1173">
                  <c:v>15.822260522608676</c:v>
                </c:pt>
                <c:pt idx="1174">
                  <c:v>14.204253321215345</c:v>
                </c:pt>
                <c:pt idx="1175">
                  <c:v>13.714554646620599</c:v>
                </c:pt>
                <c:pt idx="1176">
                  <c:v>14.424031908214198</c:v>
                </c:pt>
                <c:pt idx="1177">
                  <c:v>13.007688587094089</c:v>
                </c:pt>
                <c:pt idx="1178">
                  <c:v>12.094239761212213</c:v>
                </c:pt>
                <c:pt idx="1179">
                  <c:v>11.743682086974179</c:v>
                </c:pt>
                <c:pt idx="1180">
                  <c:v>12.961223703060853</c:v>
                </c:pt>
                <c:pt idx="1181">
                  <c:v>12.767327160297397</c:v>
                </c:pt>
                <c:pt idx="1182">
                  <c:v>12.224434506519247</c:v>
                </c:pt>
                <c:pt idx="1183">
                  <c:v>11.241955819164055</c:v>
                </c:pt>
                <c:pt idx="1184">
                  <c:v>12.049799727854685</c:v>
                </c:pt>
                <c:pt idx="1185">
                  <c:v>10.370994954575016</c:v>
                </c:pt>
                <c:pt idx="1186">
                  <c:v>11.178700491171027</c:v>
                </c:pt>
                <c:pt idx="1187">
                  <c:v>9.7338584724282917</c:v>
                </c:pt>
                <c:pt idx="1188">
                  <c:v>10.378266860788266</c:v>
                </c:pt>
                <c:pt idx="1189">
                  <c:v>9.2209295134059985</c:v>
                </c:pt>
                <c:pt idx="1190">
                  <c:v>9.4911238952402215</c:v>
                </c:pt>
                <c:pt idx="1191">
                  <c:v>8.7644820771054519</c:v>
                </c:pt>
                <c:pt idx="1192">
                  <c:v>8.3967337743066466</c:v>
                </c:pt>
                <c:pt idx="1193">
                  <c:v>8.68332874884217</c:v>
                </c:pt>
                <c:pt idx="1194">
                  <c:v>10.040383621506409</c:v>
                </c:pt>
                <c:pt idx="1195">
                  <c:v>11.384858658093991</c:v>
                </c:pt>
                <c:pt idx="1196">
                  <c:v>11.752148417687646</c:v>
                </c:pt>
                <c:pt idx="1197">
                  <c:v>11.089595598045157</c:v>
                </c:pt>
                <c:pt idx="1198">
                  <c:v>12.831909011592815</c:v>
                </c:pt>
                <c:pt idx="1199">
                  <c:v>13.183468162595359</c:v>
                </c:pt>
                <c:pt idx="1200">
                  <c:v>9.1838923094650742</c:v>
                </c:pt>
                <c:pt idx="1201">
                  <c:v>8.9810637638471675</c:v>
                </c:pt>
                <c:pt idx="1202">
                  <c:v>9.5149389978724415</c:v>
                </c:pt>
                <c:pt idx="1203">
                  <c:v>10.388426134373596</c:v>
                </c:pt>
                <c:pt idx="1204">
                  <c:v>11.956388101001702</c:v>
                </c:pt>
                <c:pt idx="1205">
                  <c:v>14.001363436631216</c:v>
                </c:pt>
                <c:pt idx="1206">
                  <c:v>15.544148822043173</c:v>
                </c:pt>
                <c:pt idx="1207">
                  <c:v>16.062287116111282</c:v>
                </c:pt>
                <c:pt idx="1208">
                  <c:v>15.198723292664438</c:v>
                </c:pt>
                <c:pt idx="1209">
                  <c:v>14.102281136050808</c:v>
                </c:pt>
                <c:pt idx="1210">
                  <c:v>14.077583883466961</c:v>
                </c:pt>
                <c:pt idx="1211">
                  <c:v>14.751196747805579</c:v>
                </c:pt>
                <c:pt idx="1212">
                  <c:v>15.423486101399998</c:v>
                </c:pt>
                <c:pt idx="1213">
                  <c:v>16.436871058041181</c:v>
                </c:pt>
                <c:pt idx="1214">
                  <c:v>17.074612647447786</c:v>
                </c:pt>
                <c:pt idx="1215">
                  <c:v>17.894694695341368</c:v>
                </c:pt>
                <c:pt idx="1216">
                  <c:v>17.860498955489525</c:v>
                </c:pt>
                <c:pt idx="1217">
                  <c:v>17.995506904327794</c:v>
                </c:pt>
                <c:pt idx="1218">
                  <c:v>18.486544930516619</c:v>
                </c:pt>
                <c:pt idx="1219">
                  <c:v>18.388456796280789</c:v>
                </c:pt>
                <c:pt idx="1220">
                  <c:v>18.423345893623807</c:v>
                </c:pt>
                <c:pt idx="1221">
                  <c:v>18.57639735040199</c:v>
                </c:pt>
                <c:pt idx="1222">
                  <c:v>17.707402840862979</c:v>
                </c:pt>
                <c:pt idx="1223">
                  <c:v>16.976893305969618</c:v>
                </c:pt>
                <c:pt idx="1224">
                  <c:v>9.8918645278095809</c:v>
                </c:pt>
                <c:pt idx="1225">
                  <c:v>9.0023035740770876</c:v>
                </c:pt>
                <c:pt idx="1226">
                  <c:v>10.92170471522782</c:v>
                </c:pt>
                <c:pt idx="1227">
                  <c:v>6.6683730178348792</c:v>
                </c:pt>
                <c:pt idx="1228">
                  <c:v>5.3157538307332626</c:v>
                </c:pt>
                <c:pt idx="1229">
                  <c:v>4.4459232929957659</c:v>
                </c:pt>
                <c:pt idx="1230">
                  <c:v>4.6045243809418794</c:v>
                </c:pt>
                <c:pt idx="1231">
                  <c:v>2.5879884451540915</c:v>
                </c:pt>
                <c:pt idx="1232">
                  <c:v>4.392176143176985</c:v>
                </c:pt>
                <c:pt idx="1233">
                  <c:v>5.9122226346183178</c:v>
                </c:pt>
                <c:pt idx="1234">
                  <c:v>4.1905955694286519</c:v>
                </c:pt>
                <c:pt idx="1235">
                  <c:v>4.8494423510626996</c:v>
                </c:pt>
                <c:pt idx="1236">
                  <c:v>4.6730890247378563</c:v>
                </c:pt>
                <c:pt idx="1237">
                  <c:v>4.958991126541151</c:v>
                </c:pt>
                <c:pt idx="1238">
                  <c:v>5.0829693547275685</c:v>
                </c:pt>
                <c:pt idx="1239">
                  <c:v>4.3918297321862783</c:v>
                </c:pt>
                <c:pt idx="1240">
                  <c:v>3.3748321144252307</c:v>
                </c:pt>
                <c:pt idx="1241">
                  <c:v>3.9085083480139997</c:v>
                </c:pt>
                <c:pt idx="1242">
                  <c:v>3.7900667655898781</c:v>
                </c:pt>
                <c:pt idx="1243">
                  <c:v>2.7791490936245484</c:v>
                </c:pt>
                <c:pt idx="1244">
                  <c:v>3.4305108715826935</c:v>
                </c:pt>
                <c:pt idx="1245">
                  <c:v>6.8851179860795879</c:v>
                </c:pt>
                <c:pt idx="1246">
                  <c:v>5.9464263486316646</c:v>
                </c:pt>
                <c:pt idx="1247">
                  <c:v>2.3464292253318222</c:v>
                </c:pt>
                <c:pt idx="1248">
                  <c:v>5.7276022692460709</c:v>
                </c:pt>
                <c:pt idx="1249">
                  <c:v>6.6615835956517895</c:v>
                </c:pt>
                <c:pt idx="1250">
                  <c:v>7.406412769964648</c:v>
                </c:pt>
                <c:pt idx="1251">
                  <c:v>8.7329557437367527</c:v>
                </c:pt>
                <c:pt idx="1252">
                  <c:v>10.268142785044571</c:v>
                </c:pt>
                <c:pt idx="1253">
                  <c:v>10.084367447798824</c:v>
                </c:pt>
                <c:pt idx="1254">
                  <c:v>11.416265035243951</c:v>
                </c:pt>
                <c:pt idx="1255">
                  <c:v>11.43766102221063</c:v>
                </c:pt>
                <c:pt idx="1256">
                  <c:v>12.233661067975381</c:v>
                </c:pt>
                <c:pt idx="1257">
                  <c:v>11.307993153618266</c:v>
                </c:pt>
                <c:pt idx="1258">
                  <c:v>10.723572003431649</c:v>
                </c:pt>
                <c:pt idx="1259">
                  <c:v>3.6202519466896921</c:v>
                </c:pt>
                <c:pt idx="1260">
                  <c:v>3.6941346394792776</c:v>
                </c:pt>
                <c:pt idx="1261">
                  <c:v>4.1374307962167913</c:v>
                </c:pt>
                <c:pt idx="1262">
                  <c:v>5.7531744162066367</c:v>
                </c:pt>
                <c:pt idx="1263">
                  <c:v>4.3590788745855482</c:v>
                </c:pt>
                <c:pt idx="1264">
                  <c:v>5.0903923635919233</c:v>
                </c:pt>
                <c:pt idx="1265">
                  <c:v>5.3696294551261952</c:v>
                </c:pt>
                <c:pt idx="1266">
                  <c:v>6.207098629811318</c:v>
                </c:pt>
                <c:pt idx="1267">
                  <c:v>10.54134954998313</c:v>
                </c:pt>
                <c:pt idx="1268">
                  <c:v>10.349688649074347</c:v>
                </c:pt>
                <c:pt idx="1269">
                  <c:v>10.352705495020007</c:v>
                </c:pt>
                <c:pt idx="1270">
                  <c:v>10.343629593618047</c:v>
                </c:pt>
                <c:pt idx="1271">
                  <c:v>10.140086305658579</c:v>
                </c:pt>
                <c:pt idx="1272">
                  <c:v>4.4186247728481236</c:v>
                </c:pt>
                <c:pt idx="1273">
                  <c:v>4.4472446937658923</c:v>
                </c:pt>
                <c:pt idx="1274">
                  <c:v>5.0171071162134693</c:v>
                </c:pt>
                <c:pt idx="1275">
                  <c:v>6.1131560355636125</c:v>
                </c:pt>
                <c:pt idx="1276">
                  <c:v>6.8661823306468115</c:v>
                </c:pt>
                <c:pt idx="1277">
                  <c:v>7.5159151891673517</c:v>
                </c:pt>
                <c:pt idx="1278">
                  <c:v>8.703346231825444</c:v>
                </c:pt>
                <c:pt idx="1279">
                  <c:v>9.2154178277370722</c:v>
                </c:pt>
                <c:pt idx="1280">
                  <c:v>10.284491047559777</c:v>
                </c:pt>
                <c:pt idx="1281">
                  <c:v>10.685191128180087</c:v>
                </c:pt>
                <c:pt idx="1282">
                  <c:v>11.442049346488878</c:v>
                </c:pt>
                <c:pt idx="1283">
                  <c:v>12.185502071428186</c:v>
                </c:pt>
                <c:pt idx="1284">
                  <c:v>12.912846018916049</c:v>
                </c:pt>
                <c:pt idx="1285">
                  <c:v>11.800893069887625</c:v>
                </c:pt>
                <c:pt idx="1286">
                  <c:v>11.412005142893516</c:v>
                </c:pt>
                <c:pt idx="1287">
                  <c:v>12.654578734887039</c:v>
                </c:pt>
                <c:pt idx="1288">
                  <c:v>12.459637131128407</c:v>
                </c:pt>
                <c:pt idx="1289">
                  <c:v>12.960074533942299</c:v>
                </c:pt>
                <c:pt idx="1290">
                  <c:v>14.363596170355432</c:v>
                </c:pt>
                <c:pt idx="1291">
                  <c:v>14.70485450159331</c:v>
                </c:pt>
                <c:pt idx="1292">
                  <c:v>14.878774851181754</c:v>
                </c:pt>
                <c:pt idx="1293">
                  <c:v>14.923979622741191</c:v>
                </c:pt>
                <c:pt idx="1294">
                  <c:v>15.895939710438094</c:v>
                </c:pt>
                <c:pt idx="1295">
                  <c:v>18.164918220307918</c:v>
                </c:pt>
                <c:pt idx="1296">
                  <c:v>3.7403330854419812</c:v>
                </c:pt>
                <c:pt idx="1297">
                  <c:v>3.7403330854419812</c:v>
                </c:pt>
                <c:pt idx="1298">
                  <c:v>3.3964538504120272</c:v>
                </c:pt>
                <c:pt idx="1299">
                  <c:v>2.5389714098351588</c:v>
                </c:pt>
                <c:pt idx="1300">
                  <c:v>3.546680089793663</c:v>
                </c:pt>
                <c:pt idx="1301">
                  <c:v>6.5771846566748371</c:v>
                </c:pt>
                <c:pt idx="1302">
                  <c:v>7.5113693382198257</c:v>
                </c:pt>
                <c:pt idx="1303">
                  <c:v>8.6254969240268071</c:v>
                </c:pt>
                <c:pt idx="1304">
                  <c:v>9.2211877601080321</c:v>
                </c:pt>
                <c:pt idx="1305">
                  <c:v>8.6896937758812278</c:v>
                </c:pt>
                <c:pt idx="1306">
                  <c:v>7.7937053543336479</c:v>
                </c:pt>
                <c:pt idx="1307">
                  <c:v>7.246087173815992</c:v>
                </c:pt>
                <c:pt idx="1308">
                  <c:v>6.8475970233840568</c:v>
                </c:pt>
                <c:pt idx="1309">
                  <c:v>7.3772996664355217</c:v>
                </c:pt>
                <c:pt idx="1310">
                  <c:v>7.9232139290276091</c:v>
                </c:pt>
                <c:pt idx="1311">
                  <c:v>8.8664536824832769</c:v>
                </c:pt>
                <c:pt idx="1312">
                  <c:v>7.2280190802387256</c:v>
                </c:pt>
                <c:pt idx="1313">
                  <c:v>8.1995196966865169</c:v>
                </c:pt>
                <c:pt idx="1314">
                  <c:v>8.8965309735182743</c:v>
                </c:pt>
                <c:pt idx="1315">
                  <c:v>9.6374943607326902</c:v>
                </c:pt>
                <c:pt idx="1316">
                  <c:v>8.1686665409380019</c:v>
                </c:pt>
                <c:pt idx="1317">
                  <c:v>7.2745626535815395</c:v>
                </c:pt>
                <c:pt idx="1318">
                  <c:v>7.2767095737571905</c:v>
                </c:pt>
                <c:pt idx="1319">
                  <c:v>8.9677706378407027</c:v>
                </c:pt>
                <c:pt idx="1320">
                  <c:v>12.233661067975381</c:v>
                </c:pt>
                <c:pt idx="1321">
                  <c:v>11.656702498519257</c:v>
                </c:pt>
                <c:pt idx="1322">
                  <c:v>12.215164015540941</c:v>
                </c:pt>
                <c:pt idx="1323">
                  <c:v>12.764137918111128</c:v>
                </c:pt>
                <c:pt idx="1324">
                  <c:v>13.318975874451278</c:v>
                </c:pt>
                <c:pt idx="1325">
                  <c:v>13.124560961486107</c:v>
                </c:pt>
                <c:pt idx="1326">
                  <c:v>13.483469401730513</c:v>
                </c:pt>
                <c:pt idx="1327">
                  <c:v>12.744138904631438</c:v>
                </c:pt>
                <c:pt idx="1328">
                  <c:v>13.720945649422681</c:v>
                </c:pt>
                <c:pt idx="1329">
                  <c:v>13.551197579740732</c:v>
                </c:pt>
                <c:pt idx="1330">
                  <c:v>14.68286085220609</c:v>
                </c:pt>
                <c:pt idx="1331">
                  <c:v>15.064233861354301</c:v>
                </c:pt>
                <c:pt idx="1332">
                  <c:v>14.696369206197696</c:v>
                </c:pt>
                <c:pt idx="1333">
                  <c:v>13.547057772057231</c:v>
                </c:pt>
                <c:pt idx="1334">
                  <c:v>15.100925380782112</c:v>
                </c:pt>
                <c:pt idx="1335">
                  <c:v>10.889043312868663</c:v>
                </c:pt>
                <c:pt idx="1336">
                  <c:v>13.029131644043868</c:v>
                </c:pt>
                <c:pt idx="1337">
                  <c:v>14.366152213358397</c:v>
                </c:pt>
                <c:pt idx="1338">
                  <c:v>10.921477995742654</c:v>
                </c:pt>
                <c:pt idx="1339">
                  <c:v>10.30968408464293</c:v>
                </c:pt>
                <c:pt idx="1340">
                  <c:v>11.826199498510769</c:v>
                </c:pt>
                <c:pt idx="1341">
                  <c:v>12.035258398433786</c:v>
                </c:pt>
                <c:pt idx="1342">
                  <c:v>13.733651030528637</c:v>
                </c:pt>
                <c:pt idx="1343">
                  <c:v>14.887231143940522</c:v>
                </c:pt>
                <c:pt idx="1344">
                  <c:v>7.2170135641817224</c:v>
                </c:pt>
                <c:pt idx="1345">
                  <c:v>5.1717884952709889</c:v>
                </c:pt>
                <c:pt idx="1346">
                  <c:v>13.603946275398744</c:v>
                </c:pt>
                <c:pt idx="1347">
                  <c:v>14.157856351296886</c:v>
                </c:pt>
                <c:pt idx="1348">
                  <c:v>14.727436032886045</c:v>
                </c:pt>
                <c:pt idx="1349">
                  <c:v>14.914244307696668</c:v>
                </c:pt>
                <c:pt idx="1350">
                  <c:v>14.714198235835786</c:v>
                </c:pt>
                <c:pt idx="1351">
                  <c:v>14.170434433106109</c:v>
                </c:pt>
                <c:pt idx="1352">
                  <c:v>13.224602162706107</c:v>
                </c:pt>
                <c:pt idx="1353">
                  <c:v>12.269873179282971</c:v>
                </c:pt>
                <c:pt idx="1354">
                  <c:v>4.9501404169022321</c:v>
                </c:pt>
                <c:pt idx="1355">
                  <c:v>13.791506124824062</c:v>
                </c:pt>
                <c:pt idx="1356">
                  <c:v>11.684470466864829</c:v>
                </c:pt>
                <c:pt idx="1357">
                  <c:v>10.15802774816556</c:v>
                </c:pt>
                <c:pt idx="1358">
                  <c:v>3.2508384827417647</c:v>
                </c:pt>
                <c:pt idx="1359">
                  <c:v>3.7199999999999998</c:v>
                </c:pt>
                <c:pt idx="1360">
                  <c:v>3.0044367251807413</c:v>
                </c:pt>
                <c:pt idx="1361">
                  <c:v>2.351298306663189</c:v>
                </c:pt>
                <c:pt idx="1362">
                  <c:v>1.7535666481608643</c:v>
                </c:pt>
                <c:pt idx="1363">
                  <c:v>2.0752788244686502</c:v>
                </c:pt>
                <c:pt idx="1364">
                  <c:v>2.974851579879056</c:v>
                </c:pt>
                <c:pt idx="1365">
                  <c:v>4.1716192615001679</c:v>
                </c:pt>
                <c:pt idx="1366">
                  <c:v>5.0264216590688777</c:v>
                </c:pt>
                <c:pt idx="1367">
                  <c:v>6.7686891747511702</c:v>
                </c:pt>
                <c:pt idx="1368">
                  <c:v>0.69568726686252214</c:v>
                </c:pt>
                <c:pt idx="1369">
                  <c:v>2.4915917118141944</c:v>
                </c:pt>
                <c:pt idx="1370">
                  <c:v>3.829847144082732</c:v>
                </c:pt>
                <c:pt idx="1371">
                  <c:v>4.4082007209020357</c:v>
                </c:pt>
                <c:pt idx="1372">
                  <c:v>4.7844800395219726</c:v>
                </c:pt>
                <c:pt idx="1373">
                  <c:v>6.8731227230952863</c:v>
                </c:pt>
                <c:pt idx="1374">
                  <c:v>7.6460381674846127</c:v>
                </c:pt>
                <c:pt idx="1375">
                  <c:v>6.508819216362431</c:v>
                </c:pt>
                <c:pt idx="1376">
                  <c:v>3.7321437240296702</c:v>
                </c:pt>
                <c:pt idx="1377">
                  <c:v>3.8125154482252919</c:v>
                </c:pt>
                <c:pt idx="1378">
                  <c:v>3.6754319138894034</c:v>
                </c:pt>
                <c:pt idx="1379">
                  <c:v>3.4941635265940501</c:v>
                </c:pt>
                <c:pt idx="1380">
                  <c:v>3.3818785357388101</c:v>
                </c:pt>
                <c:pt idx="1381">
                  <c:v>3.8125154482252919</c:v>
                </c:pt>
                <c:pt idx="1382">
                  <c:v>4.6212308463336873</c:v>
                </c:pt>
                <c:pt idx="1383">
                  <c:v>4.8522923886503726</c:v>
                </c:pt>
                <c:pt idx="1384">
                  <c:v>4.9982656862859374</c:v>
                </c:pt>
                <c:pt idx="1385">
                  <c:v>4.7367616174920295</c:v>
                </c:pt>
                <c:pt idx="1386">
                  <c:v>4.5630442100478206</c:v>
                </c:pt>
                <c:pt idx="1387">
                  <c:v>4.7943120135055315</c:v>
                </c:pt>
                <c:pt idx="1388">
                  <c:v>4.6515654356960674</c:v>
                </c:pt>
                <c:pt idx="1389">
                  <c:v>10.352705495020007</c:v>
                </c:pt>
                <c:pt idx="1390">
                  <c:v>11.691314955435834</c:v>
                </c:pt>
                <c:pt idx="1391">
                  <c:v>11.492921770686717</c:v>
                </c:pt>
                <c:pt idx="1392">
                  <c:v>11.865510498014492</c:v>
                </c:pt>
                <c:pt idx="1393">
                  <c:v>11.499654054527049</c:v>
                </c:pt>
                <c:pt idx="1394">
                  <c:v>4.5068442601647183</c:v>
                </c:pt>
                <c:pt idx="1395">
                  <c:v>7.3939693541339002</c:v>
                </c:pt>
                <c:pt idx="1396">
                  <c:v>9.1252102689667947</c:v>
                </c:pt>
                <c:pt idx="1397">
                  <c:v>9.9648367239904374</c:v>
                </c:pt>
                <c:pt idx="1398">
                  <c:v>10.015781693791819</c:v>
                </c:pt>
                <c:pt idx="1399">
                  <c:v>12.183325043852284</c:v>
                </c:pt>
                <c:pt idx="1400">
                  <c:v>12.049442351062698</c:v>
                </c:pt>
                <c:pt idx="1401">
                  <c:v>11.517798291365571</c:v>
                </c:pt>
                <c:pt idx="1402">
                  <c:v>11.915239486257375</c:v>
                </c:pt>
                <c:pt idx="1403">
                  <c:v>12.68251946689692</c:v>
                </c:pt>
                <c:pt idx="1404">
                  <c:v>13.585279105165093</c:v>
                </c:pt>
                <c:pt idx="1405">
                  <c:v>13.588413714532415</c:v>
                </c:pt>
                <c:pt idx="1406">
                  <c:v>12.900203136892681</c:v>
                </c:pt>
                <c:pt idx="1407">
                  <c:v>12.62291292358638</c:v>
                </c:pt>
                <c:pt idx="1408">
                  <c:v>11.885782717499652</c:v>
                </c:pt>
                <c:pt idx="1409">
                  <c:v>11.069793173065317</c:v>
                </c:pt>
                <c:pt idx="1410">
                  <c:v>10.099690279080765</c:v>
                </c:pt>
                <c:pt idx="1411">
                  <c:v>10.249351351531908</c:v>
                </c:pt>
                <c:pt idx="1412">
                  <c:v>10.653097965605738</c:v>
                </c:pt>
                <c:pt idx="1413">
                  <c:v>11.164639491284353</c:v>
                </c:pt>
                <c:pt idx="1414">
                  <c:v>11.109116219938047</c:v>
                </c:pt>
                <c:pt idx="1415">
                  <c:v>11.678078629187057</c:v>
                </c:pt>
                <c:pt idx="1416">
                  <c:v>13.619238474874615</c:v>
                </c:pt>
                <c:pt idx="1417">
                  <c:v>13.441884287056096</c:v>
                </c:pt>
                <c:pt idx="1418">
                  <c:v>12.793913288678384</c:v>
                </c:pt>
                <c:pt idx="1419">
                  <c:v>11.84075415759747</c:v>
                </c:pt>
                <c:pt idx="1420">
                  <c:v>11.071874017493737</c:v>
                </c:pt>
                <c:pt idx="1421">
                  <c:v>10.302993877390005</c:v>
                </c:pt>
                <c:pt idx="1422">
                  <c:v>11.764757526366925</c:v>
                </c:pt>
                <c:pt idx="1423">
                  <c:v>15.309295131744173</c:v>
                </c:pt>
                <c:pt idx="1424">
                  <c:v>19.01864079277896</c:v>
                </c:pt>
                <c:pt idx="1425">
                  <c:v>19.607929210611541</c:v>
                </c:pt>
                <c:pt idx="1426">
                  <c:v>19.567871371946289</c:v>
                </c:pt>
                <c:pt idx="1427">
                  <c:v>18.232746545143467</c:v>
                </c:pt>
                <c:pt idx="1428">
                  <c:v>17.098114271653262</c:v>
                </c:pt>
                <c:pt idx="1429">
                  <c:v>16.83571394917195</c:v>
                </c:pt>
                <c:pt idx="1430">
                  <c:v>15.900396507551283</c:v>
                </c:pt>
                <c:pt idx="1431">
                  <c:v>15.986346061153746</c:v>
                </c:pt>
                <c:pt idx="1432">
                  <c:v>16.762382277714607</c:v>
                </c:pt>
                <c:pt idx="1433">
                  <c:v>17.652554590684609</c:v>
                </c:pt>
                <c:pt idx="1434">
                  <c:v>17.027685401633825</c:v>
                </c:pt>
                <c:pt idx="1435">
                  <c:v>19.098242459019577</c:v>
                </c:pt>
                <c:pt idx="1436">
                  <c:v>20.776900535938523</c:v>
                </c:pt>
                <c:pt idx="1437">
                  <c:v>20.346946435006583</c:v>
                </c:pt>
                <c:pt idx="1438">
                  <c:v>17.069139110302842</c:v>
                </c:pt>
                <c:pt idx="1439">
                  <c:v>14.726558667213089</c:v>
                </c:pt>
                <c:pt idx="1440">
                  <c:v>18.076368164896387</c:v>
                </c:pt>
                <c:pt idx="1441">
                  <c:v>14.888948512572069</c:v>
                </c:pt>
                <c:pt idx="1442">
                  <c:v>12.793913288678384</c:v>
                </c:pt>
                <c:pt idx="1443">
                  <c:v>13.244411454612115</c:v>
                </c:pt>
                <c:pt idx="1444">
                  <c:v>11.659109879990869</c:v>
                </c:pt>
                <c:pt idx="1445">
                  <c:v>10.199719166195536</c:v>
                </c:pt>
                <c:pt idx="1446">
                  <c:v>9.1575885324593411</c:v>
                </c:pt>
                <c:pt idx="1447">
                  <c:v>10.628098926066913</c:v>
                </c:pt>
                <c:pt idx="1448">
                  <c:v>11.905236032354775</c:v>
                </c:pt>
                <c:pt idx="1449">
                  <c:v>12.705938128476276</c:v>
                </c:pt>
                <c:pt idx="1450">
                  <c:v>12.914128750307317</c:v>
                </c:pt>
                <c:pt idx="1451">
                  <c:v>13.149609561947905</c:v>
                </c:pt>
                <c:pt idx="1452">
                  <c:v>14.146096457438896</c:v>
                </c:pt>
                <c:pt idx="1453">
                  <c:v>15.205734651137433</c:v>
                </c:pt>
                <c:pt idx="1454">
                  <c:v>16.780483184004616</c:v>
                </c:pt>
                <c:pt idx="1455">
                  <c:v>15.816822144284339</c:v>
                </c:pt>
                <c:pt idx="1456">
                  <c:v>14.412931332706796</c:v>
                </c:pt>
                <c:pt idx="1457">
                  <c:v>14.655080484319376</c:v>
                </c:pt>
                <c:pt idx="1458">
                  <c:v>14.123642960477088</c:v>
                </c:pt>
                <c:pt idx="1459">
                  <c:v>11.980369320664757</c:v>
                </c:pt>
                <c:pt idx="1460">
                  <c:v>10.670268766481616</c:v>
                </c:pt>
                <c:pt idx="1461">
                  <c:v>8.78435228635397</c:v>
                </c:pt>
                <c:pt idx="1462">
                  <c:v>6.5856694093025849</c:v>
                </c:pt>
                <c:pt idx="1463">
                  <c:v>7.1345600967892002</c:v>
                </c:pt>
                <c:pt idx="1464">
                  <c:v>15.047243774274547</c:v>
                </c:pt>
                <c:pt idx="1465">
                  <c:v>12.60855011276302</c:v>
                </c:pt>
                <c:pt idx="1466">
                  <c:v>10.492260631660935</c:v>
                </c:pt>
                <c:pt idx="1467">
                  <c:v>9.1157606084633294</c:v>
                </c:pt>
                <c:pt idx="1468">
                  <c:v>8.5821825721967357</c:v>
                </c:pt>
                <c:pt idx="1469">
                  <c:v>7.4529513880597014</c:v>
                </c:pt>
                <c:pt idx="1470">
                  <c:v>6.207098629811318</c:v>
                </c:pt>
                <c:pt idx="1471">
                  <c:v>9.9692719581674147</c:v>
                </c:pt>
                <c:pt idx="1472">
                  <c:v>6.0216801704741574</c:v>
                </c:pt>
                <c:pt idx="1473">
                  <c:v>5.8437730416451856</c:v>
                </c:pt>
                <c:pt idx="1474">
                  <c:v>6.1551004890300485</c:v>
                </c:pt>
                <c:pt idx="1475">
                  <c:v>8.5267759509340078</c:v>
                </c:pt>
                <c:pt idx="1476">
                  <c:v>8.8072138168374323</c:v>
                </c:pt>
                <c:pt idx="1477">
                  <c:v>7.8704168004857777</c:v>
                </c:pt>
                <c:pt idx="1478">
                  <c:v>8.8700118798301695</c:v>
                </c:pt>
                <c:pt idx="1479">
                  <c:v>9.9218306252361099</c:v>
                </c:pt>
                <c:pt idx="1480">
                  <c:v>9.6854724302871293</c:v>
                </c:pt>
                <c:pt idx="1481">
                  <c:v>8.4778943479194098</c:v>
                </c:pt>
                <c:pt idx="1482">
                  <c:v>7.5707164375373415</c:v>
                </c:pt>
                <c:pt idx="1483">
                  <c:v>7.3639848077700334</c:v>
                </c:pt>
                <c:pt idx="1484">
                  <c:v>6.6119881687215347</c:v>
                </c:pt>
                <c:pt idx="1485">
                  <c:v>3.8930226775112877</c:v>
                </c:pt>
                <c:pt idx="1486">
                  <c:v>0.81270962068544117</c:v>
                </c:pt>
                <c:pt idx="1487">
                  <c:v>6.7081315318074468</c:v>
                </c:pt>
                <c:pt idx="1488">
                  <c:v>14.162060916985041</c:v>
                </c:pt>
                <c:pt idx="1489">
                  <c:v>14.705309485653917</c:v>
                </c:pt>
                <c:pt idx="1490">
                  <c:v>14.496631643335782</c:v>
                </c:pt>
                <c:pt idx="1491">
                  <c:v>14.478723608603669</c:v>
                </c:pt>
                <c:pt idx="1492">
                  <c:v>15.231252589016753</c:v>
                </c:pt>
                <c:pt idx="1493">
                  <c:v>14.465152950558169</c:v>
                </c:pt>
                <c:pt idx="1494">
                  <c:v>14.641611008304293</c:v>
                </c:pt>
                <c:pt idx="1495">
                  <c:v>14.097704566271995</c:v>
                </c:pt>
                <c:pt idx="1496">
                  <c:v>13.145156960442804</c:v>
                </c:pt>
                <c:pt idx="1497">
                  <c:v>13.141062243518595</c:v>
                </c:pt>
                <c:pt idx="1498">
                  <c:v>13.725193226652758</c:v>
                </c:pt>
                <c:pt idx="1499">
                  <c:v>13.567637334342086</c:v>
                </c:pt>
                <c:pt idx="1500">
                  <c:v>13.949824301506652</c:v>
                </c:pt>
                <c:pt idx="1501">
                  <c:v>14.145170609846536</c:v>
                </c:pt>
                <c:pt idx="1502">
                  <c:v>14.527472518220764</c:v>
                </c:pt>
                <c:pt idx="1503">
                  <c:v>14.53617062986155</c:v>
                </c:pt>
                <c:pt idx="1504">
                  <c:v>13.762868701472305</c:v>
                </c:pt>
                <c:pt idx="1505">
                  <c:v>13.571717747285188</c:v>
                </c:pt>
                <c:pt idx="1506">
                  <c:v>13.563545179187281</c:v>
                </c:pt>
                <c:pt idx="1507">
                  <c:v>13.742059517483559</c:v>
                </c:pt>
                <c:pt idx="1508">
                  <c:v>13.517736672752369</c:v>
                </c:pt>
                <c:pt idx="1509">
                  <c:v>12.344021283274415</c:v>
                </c:pt>
                <c:pt idx="1510">
                  <c:v>12.719739887616573</c:v>
                </c:pt>
                <c:pt idx="1511">
                  <c:v>13.668974207587961</c:v>
                </c:pt>
                <c:pt idx="1512">
                  <c:v>16.955347383759559</c:v>
                </c:pt>
                <c:pt idx="1513">
                  <c:v>16.373596533193009</c:v>
                </c:pt>
                <c:pt idx="1514">
                  <c:v>15.607138709812761</c:v>
                </c:pt>
                <c:pt idx="1515">
                  <c:v>15.577457124579443</c:v>
                </c:pt>
                <c:pt idx="1516">
                  <c:v>16.51667716750212</c:v>
                </c:pt>
                <c:pt idx="1517">
                  <c:v>14.798471175116978</c:v>
                </c:pt>
                <c:pt idx="1518">
                  <c:v>13.443905160660197</c:v>
                </c:pt>
                <c:pt idx="1519">
                  <c:v>15.362643731559412</c:v>
                </c:pt>
                <c:pt idx="1520">
                  <c:v>13.136955358026949</c:v>
                </c:pt>
                <c:pt idx="1521">
                  <c:v>12.707371975487415</c:v>
                </c:pt>
                <c:pt idx="1522">
                  <c:v>15.689852249563312</c:v>
                </c:pt>
                <c:pt idx="1523">
                  <c:v>14.555646062847892</c:v>
                </c:pt>
                <c:pt idx="1524">
                  <c:v>14.97352194465789</c:v>
                </c:pt>
                <c:pt idx="1525">
                  <c:v>14.215368934801793</c:v>
                </c:pt>
                <c:pt idx="1526">
                  <c:v>12.303713048482718</c:v>
                </c:pt>
                <c:pt idx="1527">
                  <c:v>12.66956922308332</c:v>
                </c:pt>
                <c:pt idx="1528">
                  <c:v>14.071158631357374</c:v>
                </c:pt>
                <c:pt idx="1529">
                  <c:v>13.526176002774481</c:v>
                </c:pt>
                <c:pt idx="1530">
                  <c:v>13.822606714481612</c:v>
                </c:pt>
                <c:pt idx="1531">
                  <c:v>12.1063379141506</c:v>
                </c:pt>
                <c:pt idx="1532">
                  <c:v>11.303168196569585</c:v>
                </c:pt>
                <c:pt idx="1533">
                  <c:v>11.345882886343272</c:v>
                </c:pt>
                <c:pt idx="1534">
                  <c:v>14.002636024118324</c:v>
                </c:pt>
                <c:pt idx="1535">
                  <c:v>13.227933436299773</c:v>
                </c:pt>
                <c:pt idx="1536">
                  <c:v>14.58000982212444</c:v>
                </c:pt>
                <c:pt idx="1537">
                  <c:v>14.783983692193864</c:v>
                </c:pt>
                <c:pt idx="1538">
                  <c:v>16.440431556544002</c:v>
                </c:pt>
                <c:pt idx="1539">
                  <c:v>17.178760271072328</c:v>
                </c:pt>
                <c:pt idx="1540">
                  <c:v>15.1227491562056</c:v>
                </c:pt>
                <c:pt idx="1541">
                  <c:v>12.114425155429139</c:v>
                </c:pt>
                <c:pt idx="1542">
                  <c:v>9.8197886515189996</c:v>
                </c:pt>
                <c:pt idx="1543">
                  <c:v>9.0136432058637901</c:v>
                </c:pt>
                <c:pt idx="1544">
                  <c:v>7.8186551041978154</c:v>
                </c:pt>
                <c:pt idx="1545">
                  <c:v>9.4321559904197674</c:v>
                </c:pt>
                <c:pt idx="1546">
                  <c:v>10.114523660571601</c:v>
                </c:pt>
                <c:pt idx="1547">
                  <c:v>12.104379659457168</c:v>
                </c:pt>
                <c:pt idx="1548">
                  <c:v>12.648735318354813</c:v>
                </c:pt>
                <c:pt idx="1549">
                  <c:v>16.467536600220903</c:v>
                </c:pt>
                <c:pt idx="1550">
                  <c:v>20.357365790905234</c:v>
                </c:pt>
                <c:pt idx="1551">
                  <c:v>21.293887936921021</c:v>
                </c:pt>
                <c:pt idx="1552">
                  <c:v>19.999758444581442</c:v>
                </c:pt>
                <c:pt idx="1553">
                  <c:v>18.18975554772291</c:v>
                </c:pt>
                <c:pt idx="1554">
                  <c:v>15.645490921708854</c:v>
                </c:pt>
                <c:pt idx="1555">
                  <c:v>15.82955552078778</c:v>
                </c:pt>
                <c:pt idx="1556">
                  <c:v>16.779394833746466</c:v>
                </c:pt>
                <c:pt idx="1557">
                  <c:v>20.440226162488134</c:v>
                </c:pt>
                <c:pt idx="1558">
                  <c:v>20.79929969591883</c:v>
                </c:pt>
                <c:pt idx="1559">
                  <c:v>21.893939258182144</c:v>
                </c:pt>
                <c:pt idx="1560">
                  <c:v>27.961814489481739</c:v>
                </c:pt>
                <c:pt idx="1561">
                  <c:v>29.948266987988042</c:v>
                </c:pt>
                <c:pt idx="1562">
                  <c:v>28.642007953781043</c:v>
                </c:pt>
                <c:pt idx="1563">
                  <c:v>25.256791767799054</c:v>
                </c:pt>
                <c:pt idx="1564">
                  <c:v>23.369060131373281</c:v>
                </c:pt>
                <c:pt idx="1565">
                  <c:v>22.093563302365627</c:v>
                </c:pt>
                <c:pt idx="1566">
                  <c:v>20.97796419023911</c:v>
                </c:pt>
                <c:pt idx="1567">
                  <c:v>20.782928191208342</c:v>
                </c:pt>
                <c:pt idx="1568">
                  <c:v>20.408461016591975</c:v>
                </c:pt>
                <c:pt idx="1569">
                  <c:v>19.644820372013012</c:v>
                </c:pt>
                <c:pt idx="1570">
                  <c:v>19.097825905434689</c:v>
                </c:pt>
                <c:pt idx="1571">
                  <c:v>18.362522112508675</c:v>
                </c:pt>
                <c:pt idx="1572">
                  <c:v>18.001037058838556</c:v>
                </c:pt>
                <c:pt idx="1573">
                  <c:v>18.007633069547502</c:v>
                </c:pt>
                <c:pt idx="1574">
                  <c:v>17.619534626902109</c:v>
                </c:pt>
                <c:pt idx="1575">
                  <c:v>20.243720635164127</c:v>
                </c:pt>
                <c:pt idx="1576">
                  <c:v>21.798669147836602</c:v>
                </c:pt>
                <c:pt idx="1577">
                  <c:v>17.65808911249389</c:v>
                </c:pt>
                <c:pt idx="1578">
                  <c:v>15.580446669041381</c:v>
                </c:pt>
                <c:pt idx="1579">
                  <c:v>15.375885821091265</c:v>
                </c:pt>
                <c:pt idx="1580">
                  <c:v>13.875799399521389</c:v>
                </c:pt>
                <c:pt idx="1581">
                  <c:v>13.668051873497378</c:v>
                </c:pt>
                <c:pt idx="1582">
                  <c:v>15.557674191839098</c:v>
                </c:pt>
                <c:pt idx="1583">
                  <c:v>15.028160946803311</c:v>
                </c:pt>
                <c:pt idx="1584">
                  <c:v>14.052950596307658</c:v>
                </c:pt>
                <c:pt idx="1585">
                  <c:v>13.891000644687496</c:v>
                </c:pt>
                <c:pt idx="1586">
                  <c:v>12.013838395405401</c:v>
                </c:pt>
                <c:pt idx="1587">
                  <c:v>11.795716000415545</c:v>
                </c:pt>
                <c:pt idx="1588">
                  <c:v>11.399776603259609</c:v>
                </c:pt>
                <c:pt idx="1589">
                  <c:v>12.348172805265319</c:v>
                </c:pt>
                <c:pt idx="1590">
                  <c:v>12.553969199368174</c:v>
                </c:pt>
                <c:pt idx="1591">
                  <c:v>11.800104857009499</c:v>
                </c:pt>
                <c:pt idx="1592">
                  <c:v>10.887541045836144</c:v>
                </c:pt>
                <c:pt idx="1593">
                  <c:v>9.9525643731412679</c:v>
                </c:pt>
                <c:pt idx="1594">
                  <c:v>9.4060427345469755</c:v>
                </c:pt>
                <c:pt idx="1595">
                  <c:v>9.4060427345469755</c:v>
                </c:pt>
                <c:pt idx="1596">
                  <c:v>8.8065157070194662</c:v>
                </c:pt>
                <c:pt idx="1597">
                  <c:v>9.3152592198767064</c:v>
                </c:pt>
                <c:pt idx="1598">
                  <c:v>11.373501654792554</c:v>
                </c:pt>
                <c:pt idx="1599">
                  <c:v>8.7665942847733849</c:v>
                </c:pt>
                <c:pt idx="1600">
                  <c:v>8.9531175674281371</c:v>
                </c:pt>
                <c:pt idx="1601">
                  <c:v>9.1571975993396872</c:v>
                </c:pt>
                <c:pt idx="1602">
                  <c:v>9.3926005917520694</c:v>
                </c:pt>
                <c:pt idx="1603">
                  <c:v>7.734565978336474</c:v>
                </c:pt>
                <c:pt idx="1604">
                  <c:v>7.7736146109681084</c:v>
                </c:pt>
                <c:pt idx="1605">
                  <c:v>7.9888631939480659</c:v>
                </c:pt>
                <c:pt idx="1606">
                  <c:v>6.2848558555958496</c:v>
                </c:pt>
                <c:pt idx="1607">
                  <c:v>5.4966093214566936</c:v>
                </c:pt>
                <c:pt idx="1608">
                  <c:v>7.188138136526919</c:v>
                </c:pt>
                <c:pt idx="1609">
                  <c:v>7.763381853338986</c:v>
                </c:pt>
                <c:pt idx="1610">
                  <c:v>8.3451398047977072</c:v>
                </c:pt>
                <c:pt idx="1611">
                  <c:v>8.9313993718263323</c:v>
                </c:pt>
                <c:pt idx="1612">
                  <c:v>8.9483608960473422</c:v>
                </c:pt>
                <c:pt idx="1613">
                  <c:v>8.392786740878611</c:v>
                </c:pt>
                <c:pt idx="1614">
                  <c:v>8.588787198427223</c:v>
                </c:pt>
                <c:pt idx="1615">
                  <c:v>9.1529522195570436</c:v>
                </c:pt>
                <c:pt idx="1616">
                  <c:v>8.9786848369267922</c:v>
                </c:pt>
                <c:pt idx="1617">
                  <c:v>9.002788720371262</c:v>
                </c:pt>
                <c:pt idx="1618">
                  <c:v>5.3058653605207224</c:v>
                </c:pt>
                <c:pt idx="1619">
                  <c:v>6.3599999999999994</c:v>
                </c:pt>
                <c:pt idx="1620">
                  <c:v>6.8439077017250964</c:v>
                </c:pt>
                <c:pt idx="1621">
                  <c:v>7.0538949199895669</c:v>
                </c:pt>
                <c:pt idx="1622">
                  <c:v>7.0611638222991528</c:v>
                </c:pt>
                <c:pt idx="1623">
                  <c:v>6.9568726686252216</c:v>
                </c:pt>
                <c:pt idx="1624">
                  <c:v>6.9077983995950838</c:v>
                </c:pt>
                <c:pt idx="1625">
                  <c:v>6.136646495031953</c:v>
                </c:pt>
                <c:pt idx="1626">
                  <c:v>5.9727962820297558</c:v>
                </c:pt>
                <c:pt idx="1627">
                  <c:v>6.9615659566024917</c:v>
                </c:pt>
                <c:pt idx="1628">
                  <c:v>9.1718653935406866</c:v>
                </c:pt>
                <c:pt idx="1629">
                  <c:v>11.040766807821644</c:v>
                </c:pt>
                <c:pt idx="1630">
                  <c:v>11.293864520350926</c:v>
                </c:pt>
                <c:pt idx="1631">
                  <c:v>10.059523248619913</c:v>
                </c:pt>
                <c:pt idx="1632">
                  <c:v>7.3142995722480908</c:v>
                </c:pt>
                <c:pt idx="1633">
                  <c:v>6.4700125764691645</c:v>
                </c:pt>
                <c:pt idx="1634">
                  <c:v>5.0829693547275685</c:v>
                </c:pt>
                <c:pt idx="1635">
                  <c:v>3.3302784794724225</c:v>
                </c:pt>
                <c:pt idx="1636">
                  <c:v>3.0416458988615354</c:v>
                </c:pt>
                <c:pt idx="1637">
                  <c:v>3.5921833141650463</c:v>
                </c:pt>
                <c:pt idx="1638">
                  <c:v>4.1712194562684548</c:v>
                </c:pt>
                <c:pt idx="1639">
                  <c:v>5.5292553343790551</c:v>
                </c:pt>
                <c:pt idx="1640">
                  <c:v>6.5856694093025849</c:v>
                </c:pt>
                <c:pt idx="1641">
                  <c:v>7.2724318909270798</c:v>
                </c:pt>
                <c:pt idx="1642">
                  <c:v>8.1778498773231227</c:v>
                </c:pt>
                <c:pt idx="1643">
                  <c:v>9.0435100272979927</c:v>
                </c:pt>
                <c:pt idx="1644">
                  <c:v>10.355904916641466</c:v>
                </c:pt>
                <c:pt idx="1645">
                  <c:v>12.282230595749203</c:v>
                </c:pt>
                <c:pt idx="1646">
                  <c:v>13.709765423466667</c:v>
                </c:pt>
                <c:pt idx="1647">
                  <c:v>14.274260174295334</c:v>
                </c:pt>
                <c:pt idx="1648">
                  <c:v>14.815715538214976</c:v>
                </c:pt>
                <c:pt idx="1649">
                  <c:v>15.173179261499476</c:v>
                </c:pt>
                <c:pt idx="1650">
                  <c:v>15.211357807698114</c:v>
                </c:pt>
                <c:pt idx="1651">
                  <c:v>15.248726853451446</c:v>
                </c:pt>
                <c:pt idx="1652">
                  <c:v>15.248726853451446</c:v>
                </c:pt>
                <c:pt idx="1653">
                  <c:v>15.569900178336722</c:v>
                </c:pt>
                <c:pt idx="1654">
                  <c:v>15.211357807698114</c:v>
                </c:pt>
                <c:pt idx="1655">
                  <c:v>15.371436057353804</c:v>
                </c:pt>
                <c:pt idx="1656">
                  <c:v>15.285320014935017</c:v>
                </c:pt>
                <c:pt idx="1657">
                  <c:v>14.602016699644402</c:v>
                </c:pt>
                <c:pt idx="1658">
                  <c:v>12.187293408878602</c:v>
                </c:pt>
                <c:pt idx="1659">
                  <c:v>10.295703185374544</c:v>
                </c:pt>
                <c:pt idx="1660">
                  <c:v>9.836711341768547</c:v>
                </c:pt>
                <c:pt idx="1661">
                  <c:v>9.5442295093519487</c:v>
                </c:pt>
                <c:pt idx="1662">
                  <c:v>9.4043035878105457</c:v>
                </c:pt>
                <c:pt idx="1663">
                  <c:v>6.5777937004103491</c:v>
                </c:pt>
                <c:pt idx="1664">
                  <c:v>4.553943463237597</c:v>
                </c:pt>
                <c:pt idx="1665">
                  <c:v>6.4216891029063792</c:v>
                </c:pt>
                <c:pt idx="1666">
                  <c:v>9.2694293081611221</c:v>
                </c:pt>
                <c:pt idx="1667">
                  <c:v>10.223549772511168</c:v>
                </c:pt>
                <c:pt idx="1668">
                  <c:v>9.2209295134059985</c:v>
                </c:pt>
                <c:pt idx="1669">
                  <c:v>7.329189887731216</c:v>
                </c:pt>
                <c:pt idx="1670">
                  <c:v>5.0592922436344931</c:v>
                </c:pt>
                <c:pt idx="1671">
                  <c:v>4.0384959880367459</c:v>
                </c:pt>
                <c:pt idx="1672">
                  <c:v>4.8382018102689628</c:v>
                </c:pt>
                <c:pt idx="1673">
                  <c:v>5.9914747938618644</c:v>
                </c:pt>
                <c:pt idx="1674">
                  <c:v>6.0112643787213242</c:v>
                </c:pt>
                <c:pt idx="1675">
                  <c:v>5.8358719807189381</c:v>
                </c:pt>
                <c:pt idx="1676">
                  <c:v>6.7819009179417522</c:v>
                </c:pt>
                <c:pt idx="1677">
                  <c:v>7.3444856477165423</c:v>
                </c:pt>
                <c:pt idx="1678">
                  <c:v>9.4225955841762268</c:v>
                </c:pt>
                <c:pt idx="1679">
                  <c:v>10.545928109541702</c:v>
                </c:pt>
                <c:pt idx="1680">
                  <c:v>16.700449052428876</c:v>
                </c:pt>
                <c:pt idx="1681">
                  <c:v>16.920205586981201</c:v>
                </c:pt>
                <c:pt idx="1682">
                  <c:v>16.747621650931023</c:v>
                </c:pt>
                <c:pt idx="1683">
                  <c:v>15.8359406737904</c:v>
                </c:pt>
                <c:pt idx="1684">
                  <c:v>15.090719936200262</c:v>
                </c:pt>
                <c:pt idx="1685">
                  <c:v>14.910251841549089</c:v>
                </c:pt>
                <c:pt idx="1686">
                  <c:v>13.714541765789132</c:v>
                </c:pt>
                <c:pt idx="1687">
                  <c:v>15.317582189654466</c:v>
                </c:pt>
                <c:pt idx="1688">
                  <c:v>16.630843328001898</c:v>
                </c:pt>
                <c:pt idx="1689">
                  <c:v>15.925271828446554</c:v>
                </c:pt>
                <c:pt idx="1690">
                  <c:v>14.270536702240042</c:v>
                </c:pt>
                <c:pt idx="1691">
                  <c:v>15.540387746579214</c:v>
                </c:pt>
                <c:pt idx="1692">
                  <c:v>15.409404052781044</c:v>
                </c:pt>
                <c:pt idx="1693">
                  <c:v>13.906047559826799</c:v>
                </c:pt>
                <c:pt idx="1694">
                  <c:v>12.324776079886227</c:v>
                </c:pt>
                <c:pt idx="1695">
                  <c:v>13.424460969591212</c:v>
                </c:pt>
                <c:pt idx="1696">
                  <c:v>12.487335917297361</c:v>
                </c:pt>
                <c:pt idx="1697">
                  <c:v>10.563903792567304</c:v>
                </c:pt>
                <c:pt idx="1698">
                  <c:v>11.30054039555805</c:v>
                </c:pt>
                <c:pt idx="1699">
                  <c:v>11.072950980473106</c:v>
                </c:pt>
                <c:pt idx="1700">
                  <c:v>10.90244173724569</c:v>
                </c:pt>
                <c:pt idx="1701">
                  <c:v>11.481009922833563</c:v>
                </c:pt>
                <c:pt idx="1702">
                  <c:v>10.983348836849313</c:v>
                </c:pt>
                <c:pt idx="1703">
                  <c:v>11.360149193859733</c:v>
                </c:pt>
                <c:pt idx="1704">
                  <c:v>8.0540398230382273</c:v>
                </c:pt>
                <c:pt idx="1705">
                  <c:v>7.8638106669436976</c:v>
                </c:pt>
                <c:pt idx="1706">
                  <c:v>7.3156009345036725</c:v>
                </c:pt>
                <c:pt idx="1707">
                  <c:v>6.9702870545512452</c:v>
                </c:pt>
                <c:pt idx="1708">
                  <c:v>6.5842299141828837</c:v>
                </c:pt>
                <c:pt idx="1709">
                  <c:v>6.02624463402383</c:v>
                </c:pt>
                <c:pt idx="1710">
                  <c:v>5.088201615455163</c:v>
                </c:pt>
                <c:pt idx="1711">
                  <c:v>4.880621848133444</c:v>
                </c:pt>
                <c:pt idx="1712">
                  <c:v>5.0571877958612141</c:v>
                </c:pt>
                <c:pt idx="1713">
                  <c:v>5.2444910475597775</c:v>
                </c:pt>
                <c:pt idx="1714">
                  <c:v>5.0738281637205889</c:v>
                </c:pt>
                <c:pt idx="1715">
                  <c:v>4.9065346960863252</c:v>
                </c:pt>
                <c:pt idx="1716">
                  <c:v>4.9115660472372165</c:v>
                </c:pt>
                <c:pt idx="1717">
                  <c:v>3.9750457541251865</c:v>
                </c:pt>
                <c:pt idx="1718">
                  <c:v>3.419441807834513</c:v>
                </c:pt>
                <c:pt idx="1719">
                  <c:v>2.8585303436297251</c:v>
                </c:pt>
                <c:pt idx="1720">
                  <c:v>0.51717884952709892</c:v>
                </c:pt>
                <c:pt idx="1721">
                  <c:v>0.84282571047394972</c:v>
                </c:pt>
                <c:pt idx="1722">
                  <c:v>2.5659231347502662</c:v>
                </c:pt>
                <c:pt idx="1723">
                  <c:v>3.9450875023200971</c:v>
                </c:pt>
                <c:pt idx="1724">
                  <c:v>6.2821239775166715</c:v>
                </c:pt>
                <c:pt idx="1725">
                  <c:v>8.2674329230008219</c:v>
                </c:pt>
                <c:pt idx="1726">
                  <c:v>7.6101075329893906</c:v>
                </c:pt>
                <c:pt idx="1727">
                  <c:v>7.3115296764664723</c:v>
                </c:pt>
                <c:pt idx="1728">
                  <c:v>10.998900276830271</c:v>
                </c:pt>
                <c:pt idx="1729">
                  <c:v>12.832050322968652</c:v>
                </c:pt>
                <c:pt idx="1730">
                  <c:v>14.305175961176653</c:v>
                </c:pt>
                <c:pt idx="1731">
                  <c:v>15.94100632953193</c:v>
                </c:pt>
                <c:pt idx="1732">
                  <c:v>16.841407122986123</c:v>
                </c:pt>
                <c:pt idx="1733">
                  <c:v>17.214309266908852</c:v>
                </c:pt>
                <c:pt idx="1734">
                  <c:v>17.913163917979599</c:v>
                </c:pt>
                <c:pt idx="1735">
                  <c:v>18.007633069547502</c:v>
                </c:pt>
                <c:pt idx="1736">
                  <c:v>16.519027793682426</c:v>
                </c:pt>
                <c:pt idx="1737">
                  <c:v>15.756678935854065</c:v>
                </c:pt>
                <c:pt idx="1738">
                  <c:v>14.229752635421928</c:v>
                </c:pt>
                <c:pt idx="1739">
                  <c:v>13.238010122791334</c:v>
                </c:pt>
                <c:pt idx="1740">
                  <c:v>13.781164595829843</c:v>
                </c:pt>
                <c:pt idx="1741">
                  <c:v>11.476206177939234</c:v>
                </c:pt>
                <c:pt idx="1742">
                  <c:v>12.648723686027118</c:v>
                </c:pt>
                <c:pt idx="1743">
                  <c:v>12.266874248251101</c:v>
                </c:pt>
                <c:pt idx="1744">
                  <c:v>12.819293207483149</c:v>
                </c:pt>
                <c:pt idx="1745">
                  <c:v>13.714541765789132</c:v>
                </c:pt>
                <c:pt idx="1746">
                  <c:v>15.567858220625499</c:v>
                </c:pt>
                <c:pt idx="1747">
                  <c:v>14.491374930198344</c:v>
                </c:pt>
                <c:pt idx="1748">
                  <c:v>14.898556319816045</c:v>
                </c:pt>
                <c:pt idx="1749">
                  <c:v>17.399698043782951</c:v>
                </c:pt>
                <c:pt idx="1750">
                  <c:v>18.744185773300117</c:v>
                </c:pt>
                <c:pt idx="1751">
                  <c:v>18.910592318126508</c:v>
                </c:pt>
                <c:pt idx="1752">
                  <c:v>15.438883322650748</c:v>
                </c:pt>
                <c:pt idx="1753">
                  <c:v>15.798247137899146</c:v>
                </c:pt>
                <c:pt idx="1754">
                  <c:v>16.780576211989015</c:v>
                </c:pt>
                <c:pt idx="1755">
                  <c:v>16.208551042585469</c:v>
                </c:pt>
                <c:pt idx="1756">
                  <c:v>15.240661944796821</c:v>
                </c:pt>
                <c:pt idx="1757">
                  <c:v>14.485512925649456</c:v>
                </c:pt>
                <c:pt idx="1758">
                  <c:v>12.085861133558002</c:v>
                </c:pt>
                <c:pt idx="1759">
                  <c:v>11.675893665469124</c:v>
                </c:pt>
                <c:pt idx="1760">
                  <c:v>12.231888601920033</c:v>
                </c:pt>
                <c:pt idx="1761">
                  <c:v>10.250798141064999</c:v>
                </c:pt>
                <c:pt idx="1762">
                  <c:v>9.6130239714529537</c:v>
                </c:pt>
                <c:pt idx="1763">
                  <c:v>9.5235165133448394</c:v>
                </c:pt>
                <c:pt idx="1764">
                  <c:v>7.8678230423277649</c:v>
                </c:pt>
                <c:pt idx="1765">
                  <c:v>6.7272539025715323</c:v>
                </c:pt>
                <c:pt idx="1766">
                  <c:v>5.2779927934084707</c:v>
                </c:pt>
                <c:pt idx="1767">
                  <c:v>3.8181711338919504</c:v>
                </c:pt>
                <c:pt idx="1768">
                  <c:v>2.5415797903988437</c:v>
                </c:pt>
                <c:pt idx="1769">
                  <c:v>1.9555602893111848</c:v>
                </c:pt>
                <c:pt idx="1770">
                  <c:v>2.2883292503902708</c:v>
                </c:pt>
                <c:pt idx="1771">
                  <c:v>3.1139800356673448</c:v>
                </c:pt>
                <c:pt idx="1772">
                  <c:v>2.5682611028189344</c:v>
                </c:pt>
                <c:pt idx="1773">
                  <c:v>2.0308248644150435</c:v>
                </c:pt>
                <c:pt idx="1774">
                  <c:v>3.8626104273149702</c:v>
                </c:pt>
                <c:pt idx="1775">
                  <c:v>5.7707312662813992</c:v>
                </c:pt>
                <c:pt idx="1776">
                  <c:v>18.481940722750259</c:v>
                </c:pt>
                <c:pt idx="1777">
                  <c:v>17.940620738002178</c:v>
                </c:pt>
                <c:pt idx="1778">
                  <c:v>17.827712732564411</c:v>
                </c:pt>
                <c:pt idx="1779">
                  <c:v>17.125137977183897</c:v>
                </c:pt>
                <c:pt idx="1780">
                  <c:v>16.837275802015331</c:v>
                </c:pt>
                <c:pt idx="1781">
                  <c:v>16.591938076416806</c:v>
                </c:pt>
                <c:pt idx="1782">
                  <c:v>15.184668184630318</c:v>
                </c:pt>
                <c:pt idx="1783">
                  <c:v>15.717884952709884</c:v>
                </c:pt>
                <c:pt idx="1784">
                  <c:v>15.49344185458378</c:v>
                </c:pt>
                <c:pt idx="1785">
                  <c:v>15.522520789702797</c:v>
                </c:pt>
                <c:pt idx="1786">
                  <c:v>15.554480503841535</c:v>
                </c:pt>
                <c:pt idx="1787">
                  <c:v>13.767449858004843</c:v>
                </c:pt>
                <c:pt idx="1788">
                  <c:v>11.019714275164231</c:v>
                </c:pt>
                <c:pt idx="1789">
                  <c:v>13.170893281318669</c:v>
                </c:pt>
                <c:pt idx="1790">
                  <c:v>14.567882989284197</c:v>
                </c:pt>
                <c:pt idx="1791">
                  <c:v>15.022527802823181</c:v>
                </c:pt>
                <c:pt idx="1792">
                  <c:v>14.303275306965995</c:v>
                </c:pt>
                <c:pt idx="1793">
                  <c:v>13.964320587422202</c:v>
                </c:pt>
                <c:pt idx="1794">
                  <c:v>13.5173810593305</c:v>
                </c:pt>
                <c:pt idx="1795">
                  <c:v>12.698430860397428</c:v>
                </c:pt>
                <c:pt idx="1796">
                  <c:v>12.8822011949103</c:v>
                </c:pt>
                <c:pt idx="1797">
                  <c:v>13.831738758384699</c:v>
                </c:pt>
                <c:pt idx="1798">
                  <c:v>13.463410889027935</c:v>
                </c:pt>
                <c:pt idx="1799">
                  <c:v>11.451030658997139</c:v>
                </c:pt>
                <c:pt idx="1800">
                  <c:v>14.434273628032022</c:v>
                </c:pt>
                <c:pt idx="1801">
                  <c:v>13.070962381763438</c:v>
                </c:pt>
                <c:pt idx="1802">
                  <c:v>11.507692868562414</c:v>
                </c:pt>
                <c:pt idx="1803">
                  <c:v>9.9781879603700787</c:v>
                </c:pt>
                <c:pt idx="1804">
                  <c:v>8.8545229843995745</c:v>
                </c:pt>
                <c:pt idx="1805">
                  <c:v>8.411875156615304</c:v>
                </c:pt>
                <c:pt idx="1806">
                  <c:v>6.7087731723379385</c:v>
                </c:pt>
                <c:pt idx="1807">
                  <c:v>8.7815146447756938</c:v>
                </c:pt>
                <c:pt idx="1808">
                  <c:v>10.580842379984349</c:v>
                </c:pt>
                <c:pt idx="1809">
                  <c:v>10.082251871117281</c:v>
                </c:pt>
                <c:pt idx="1810">
                  <c:v>11.356275857133962</c:v>
                </c:pt>
                <c:pt idx="1811">
                  <c:v>12.731486811695005</c:v>
                </c:pt>
                <c:pt idx="1812">
                  <c:v>10.418678693901924</c:v>
                </c:pt>
                <c:pt idx="1813">
                  <c:v>9.2810338039988736</c:v>
                </c:pt>
                <c:pt idx="1814">
                  <c:v>10.491342376121148</c:v>
                </c:pt>
                <c:pt idx="1815">
                  <c:v>11.044919000409818</c:v>
                </c:pt>
                <c:pt idx="1816">
                  <c:v>11.148041994831541</c:v>
                </c:pt>
                <c:pt idx="1817">
                  <c:v>9.4307309716259304</c:v>
                </c:pt>
                <c:pt idx="1818">
                  <c:v>9.3329771420800025</c:v>
                </c:pt>
                <c:pt idx="1819">
                  <c:v>11.008112762238072</c:v>
                </c:pt>
                <c:pt idx="1820">
                  <c:v>7.7071766799267367</c:v>
                </c:pt>
                <c:pt idx="1821">
                  <c:v>5.9338349929921588</c:v>
                </c:pt>
                <c:pt idx="1822">
                  <c:v>6.5341635892379148</c:v>
                </c:pt>
                <c:pt idx="1823">
                  <c:v>5.28</c:v>
                </c:pt>
                <c:pt idx="1824">
                  <c:v>12.259116555399165</c:v>
                </c:pt>
                <c:pt idx="1825">
                  <c:v>12.807113930536726</c:v>
                </c:pt>
                <c:pt idx="1826">
                  <c:v>13.161415570923275</c:v>
                </c:pt>
                <c:pt idx="1827">
                  <c:v>14.460602377975672</c:v>
                </c:pt>
                <c:pt idx="1828">
                  <c:v>16.738570501605473</c:v>
                </c:pt>
                <c:pt idx="1829">
                  <c:v>18.070047700596817</c:v>
                </c:pt>
                <c:pt idx="1830">
                  <c:v>19.41984705099636</c:v>
                </c:pt>
                <c:pt idx="1831">
                  <c:v>20.581418474134022</c:v>
                </c:pt>
                <c:pt idx="1832">
                  <c:v>21.567398964939475</c:v>
                </c:pt>
                <c:pt idx="1833">
                  <c:v>21.975750611962535</c:v>
                </c:pt>
                <c:pt idx="1834">
                  <c:v>22.569317556890304</c:v>
                </c:pt>
                <c:pt idx="1835">
                  <c:v>22.582745786543711</c:v>
                </c:pt>
                <c:pt idx="1836">
                  <c:v>24.901330503154554</c:v>
                </c:pt>
                <c:pt idx="1837">
                  <c:v>24.709781806976444</c:v>
                </c:pt>
                <c:pt idx="1838">
                  <c:v>22.417770622840184</c:v>
                </c:pt>
                <c:pt idx="1839">
                  <c:v>20.693326728775556</c:v>
                </c:pt>
                <c:pt idx="1840">
                  <c:v>19.915205149230207</c:v>
                </c:pt>
                <c:pt idx="1841">
                  <c:v>18.372403351764376</c:v>
                </c:pt>
                <c:pt idx="1842">
                  <c:v>14.119468663834299</c:v>
                </c:pt>
                <c:pt idx="1843">
                  <c:v>12.319986410161553</c:v>
                </c:pt>
                <c:pt idx="1844">
                  <c:v>13.394004499070482</c:v>
                </c:pt>
                <c:pt idx="1845">
                  <c:v>13.790166209550646</c:v>
                </c:pt>
                <c:pt idx="1846">
                  <c:v>15.705659324348931</c:v>
                </c:pt>
                <c:pt idx="1847">
                  <c:v>17.391161529636442</c:v>
                </c:pt>
                <c:pt idx="1848">
                  <c:v>15.762365638642715</c:v>
                </c:pt>
                <c:pt idx="1849">
                  <c:v>18.928789305358031</c:v>
                </c:pt>
                <c:pt idx="1850">
                  <c:v>20.307050740423694</c:v>
                </c:pt>
                <c:pt idx="1851">
                  <c:v>19.547908656669541</c:v>
                </c:pt>
                <c:pt idx="1852">
                  <c:v>19.547908656669541</c:v>
                </c:pt>
                <c:pt idx="1853">
                  <c:v>16.121292804722842</c:v>
                </c:pt>
                <c:pt idx="1854">
                  <c:v>13.236863367400487</c:v>
                </c:pt>
                <c:pt idx="1855">
                  <c:v>12.723837322759779</c:v>
                </c:pt>
                <c:pt idx="1856">
                  <c:v>8.9483608960473422</c:v>
                </c:pt>
                <c:pt idx="1857">
                  <c:v>7.6506161209797634</c:v>
                </c:pt>
                <c:pt idx="1858">
                  <c:v>7.8153721361473103</c:v>
                </c:pt>
                <c:pt idx="1859">
                  <c:v>9.4898679860818422</c:v>
                </c:pt>
                <c:pt idx="1860">
                  <c:v>10.320162509514144</c:v>
                </c:pt>
                <c:pt idx="1861">
                  <c:v>9.3383230345164723</c:v>
                </c:pt>
                <c:pt idx="1862">
                  <c:v>10.771909410131022</c:v>
                </c:pt>
                <c:pt idx="1863">
                  <c:v>10.68</c:v>
                </c:pt>
                <c:pt idx="1864">
                  <c:v>11.036199949883102</c:v>
                </c:pt>
                <c:pt idx="1865">
                  <c:v>6.9449731222210422</c:v>
                </c:pt>
                <c:pt idx="1866">
                  <c:v>8.7256478645800666</c:v>
                </c:pt>
                <c:pt idx="1867">
                  <c:v>9.0285070979073723</c:v>
                </c:pt>
                <c:pt idx="1868">
                  <c:v>7.2845270030712017</c:v>
                </c:pt>
                <c:pt idx="1869">
                  <c:v>16.654919759515632</c:v>
                </c:pt>
                <c:pt idx="1870">
                  <c:v>15.87502845103301</c:v>
                </c:pt>
                <c:pt idx="1871">
                  <c:v>15.683763048008512</c:v>
                </c:pt>
                <c:pt idx="1872">
                  <c:v>23.375795008431645</c:v>
                </c:pt>
                <c:pt idx="1873">
                  <c:v>21.842955991485308</c:v>
                </c:pt>
                <c:pt idx="1874">
                  <c:v>20.298189863638477</c:v>
                </c:pt>
                <c:pt idx="1875">
                  <c:v>19.132238312563359</c:v>
                </c:pt>
                <c:pt idx="1876">
                  <c:v>17.777038739401725</c:v>
                </c:pt>
                <c:pt idx="1877">
                  <c:v>16.645047331930122</c:v>
                </c:pt>
                <c:pt idx="1878">
                  <c:v>14.166253588553527</c:v>
                </c:pt>
                <c:pt idx="1879">
                  <c:v>13.189415838910957</c:v>
                </c:pt>
                <c:pt idx="1880">
                  <c:v>14.140917785088938</c:v>
                </c:pt>
                <c:pt idx="1881">
                  <c:v>15.860759137329485</c:v>
                </c:pt>
                <c:pt idx="1882">
                  <c:v>17.249481081790574</c:v>
                </c:pt>
                <c:pt idx="1883">
                  <c:v>16.851327433964023</c:v>
                </c:pt>
                <c:pt idx="1884">
                  <c:v>12.748162622689078</c:v>
                </c:pt>
                <c:pt idx="1885">
                  <c:v>14.714198235835786</c:v>
                </c:pt>
                <c:pt idx="1886">
                  <c:v>16.836369715055756</c:v>
                </c:pt>
                <c:pt idx="1887">
                  <c:v>15.747091122239864</c:v>
                </c:pt>
                <c:pt idx="1888">
                  <c:v>12.826202573420083</c:v>
                </c:pt>
                <c:pt idx="1889">
                  <c:v>10.303396051987191</c:v>
                </c:pt>
                <c:pt idx="1890">
                  <c:v>8.5835318940803962</c:v>
                </c:pt>
                <c:pt idx="1891">
                  <c:v>8.2438210423307456</c:v>
                </c:pt>
                <c:pt idx="1892">
                  <c:v>8.3745622345336788</c:v>
                </c:pt>
                <c:pt idx="1893">
                  <c:v>13.466021048650843</c:v>
                </c:pt>
                <c:pt idx="1894">
                  <c:v>14.177577333942752</c:v>
                </c:pt>
                <c:pt idx="1895">
                  <c:v>15.458432659239985</c:v>
                </c:pt>
                <c:pt idx="1896">
                  <c:v>16.424111893068009</c:v>
                </c:pt>
                <c:pt idx="1897">
                  <c:v>16.944768505281139</c:v>
                </c:pt>
                <c:pt idx="1898">
                  <c:v>16.532590326572148</c:v>
                </c:pt>
                <c:pt idx="1899">
                  <c:v>16.912649874309437</c:v>
                </c:pt>
                <c:pt idx="1900">
                  <c:v>17.471537816326862</c:v>
                </c:pt>
                <c:pt idx="1901">
                  <c:v>17.31466863678666</c:v>
                </c:pt>
                <c:pt idx="1902">
                  <c:v>17.298224079130783</c:v>
                </c:pt>
                <c:pt idx="1903">
                  <c:v>17.67276896978402</c:v>
                </c:pt>
                <c:pt idx="1904">
                  <c:v>18.115217934539981</c:v>
                </c:pt>
                <c:pt idx="1905">
                  <c:v>17.145856904925395</c:v>
                </c:pt>
                <c:pt idx="1906">
                  <c:v>15.987800629564294</c:v>
                </c:pt>
                <c:pt idx="1907">
                  <c:v>14.110801338483776</c:v>
                </c:pt>
                <c:pt idx="1908">
                  <c:v>15.323895694248957</c:v>
                </c:pt>
                <c:pt idx="1909">
                  <c:v>16.071080182553221</c:v>
                </c:pt>
                <c:pt idx="1910">
                  <c:v>16.816226555240899</c:v>
                </c:pt>
                <c:pt idx="1911">
                  <c:v>17.368436334597277</c:v>
                </c:pt>
                <c:pt idx="1912">
                  <c:v>16.41912650517207</c:v>
                </c:pt>
                <c:pt idx="1913">
                  <c:v>12.954647439276968</c:v>
                </c:pt>
                <c:pt idx="1914">
                  <c:v>9.6884184555311172</c:v>
                </c:pt>
                <c:pt idx="1915">
                  <c:v>11.781845979856012</c:v>
                </c:pt>
                <c:pt idx="1916">
                  <c:v>15.592364969882492</c:v>
                </c:pt>
                <c:pt idx="1917">
                  <c:v>17.298224079130783</c:v>
                </c:pt>
                <c:pt idx="1918">
                  <c:v>15.741968268141129</c:v>
                </c:pt>
                <c:pt idx="1919">
                  <c:v>15.552305999850267</c:v>
                </c:pt>
                <c:pt idx="1920">
                  <c:v>15.655446202605926</c:v>
                </c:pt>
                <c:pt idx="1921">
                  <c:v>16.976318634959007</c:v>
                </c:pt>
                <c:pt idx="1922">
                  <c:v>16.579475993052405</c:v>
                </c:pt>
                <c:pt idx="1923">
                  <c:v>15.012352135622985</c:v>
                </c:pt>
                <c:pt idx="1924">
                  <c:v>14.414332390105127</c:v>
                </c:pt>
                <c:pt idx="1925">
                  <c:v>14.618208527559348</c:v>
                </c:pt>
                <c:pt idx="1926">
                  <c:v>15.577457124579443</c:v>
                </c:pt>
                <c:pt idx="1927">
                  <c:v>16.537862581147014</c:v>
                </c:pt>
                <c:pt idx="1928">
                  <c:v>14.827049210683528</c:v>
                </c:pt>
                <c:pt idx="1929">
                  <c:v>14.43300950044393</c:v>
                </c:pt>
                <c:pt idx="1930">
                  <c:v>15.802424561104884</c:v>
                </c:pt>
                <c:pt idx="1931">
                  <c:v>15.24076169326702</c:v>
                </c:pt>
                <c:pt idx="1932">
                  <c:v>14.057705209986331</c:v>
                </c:pt>
                <c:pt idx="1933">
                  <c:v>12.922024623067886</c:v>
                </c:pt>
                <c:pt idx="1934">
                  <c:v>11.243552684943586</c:v>
                </c:pt>
                <c:pt idx="1935">
                  <c:v>10.497406575855496</c:v>
                </c:pt>
                <c:pt idx="1936">
                  <c:v>10.487757751575778</c:v>
                </c:pt>
                <c:pt idx="1937">
                  <c:v>11.233048784399857</c:v>
                </c:pt>
                <c:pt idx="1938">
                  <c:v>11.434121374518901</c:v>
                </c:pt>
                <c:pt idx="1939">
                  <c:v>10.494199682579545</c:v>
                </c:pt>
                <c:pt idx="1940">
                  <c:v>11.826199498510769</c:v>
                </c:pt>
                <c:pt idx="1941">
                  <c:v>15.807364727710777</c:v>
                </c:pt>
                <c:pt idx="1942">
                  <c:v>15.416807749936996</c:v>
                </c:pt>
                <c:pt idx="1943">
                  <c:v>14.456038160477451</c:v>
                </c:pt>
                <c:pt idx="1944">
                  <c:v>21.150314018656307</c:v>
                </c:pt>
                <c:pt idx="1945">
                  <c:v>21.099247300263226</c:v>
                </c:pt>
                <c:pt idx="1946">
                  <c:v>22.198260853530865</c:v>
                </c:pt>
                <c:pt idx="1947">
                  <c:v>20.512438078607662</c:v>
                </c:pt>
                <c:pt idx="1948">
                  <c:v>20.715215929456914</c:v>
                </c:pt>
                <c:pt idx="1949">
                  <c:v>17.143138431463871</c:v>
                </c:pt>
                <c:pt idx="1950">
                  <c:v>16.389593885025899</c:v>
                </c:pt>
                <c:pt idx="1951">
                  <c:v>15.990272648729858</c:v>
                </c:pt>
                <c:pt idx="1952">
                  <c:v>18.563569466927262</c:v>
                </c:pt>
                <c:pt idx="1953">
                  <c:v>17.438504650749852</c:v>
                </c:pt>
                <c:pt idx="1954">
                  <c:v>15.944258446995184</c:v>
                </c:pt>
                <c:pt idx="1955">
                  <c:v>16.149444077172625</c:v>
                </c:pt>
                <c:pt idx="1956">
                  <c:v>15.398307143350641</c:v>
                </c:pt>
                <c:pt idx="1957">
                  <c:v>14.641865544400332</c:v>
                </c:pt>
                <c:pt idx="1958">
                  <c:v>12.914293903483104</c:v>
                </c:pt>
                <c:pt idx="1959">
                  <c:v>12.271797458689662</c:v>
                </c:pt>
                <c:pt idx="1960">
                  <c:v>13.956351375775853</c:v>
                </c:pt>
                <c:pt idx="1961">
                  <c:v>15.931909410131022</c:v>
                </c:pt>
                <c:pt idx="1962">
                  <c:v>17.591870043051429</c:v>
                </c:pt>
                <c:pt idx="1963">
                  <c:v>19.057298856465277</c:v>
                </c:pt>
                <c:pt idx="1964">
                  <c:v>19.097048345978184</c:v>
                </c:pt>
                <c:pt idx="1965">
                  <c:v>19.592523035290185</c:v>
                </c:pt>
                <c:pt idx="1966">
                  <c:v>21.653415285056049</c:v>
                </c:pt>
                <c:pt idx="1967">
                  <c:v>22.434297726118348</c:v>
                </c:pt>
                <c:pt idx="1968">
                  <c:v>20.190867953506515</c:v>
                </c:pt>
                <c:pt idx="1969">
                  <c:v>20.790660938540544</c:v>
                </c:pt>
                <c:pt idx="1970">
                  <c:v>20.063655888497138</c:v>
                </c:pt>
                <c:pt idx="1971">
                  <c:v>18.57715048380313</c:v>
                </c:pt>
                <c:pt idx="1972">
                  <c:v>17.269892693395263</c:v>
                </c:pt>
                <c:pt idx="1973">
                  <c:v>15.574782728845049</c:v>
                </c:pt>
                <c:pt idx="1974">
                  <c:v>14.240323270925092</c:v>
                </c:pt>
                <c:pt idx="1975">
                  <c:v>14.785930701089352</c:v>
                </c:pt>
                <c:pt idx="1976">
                  <c:v>15.574782728845049</c:v>
                </c:pt>
                <c:pt idx="1977">
                  <c:v>15.597323614400329</c:v>
                </c:pt>
                <c:pt idx="1978">
                  <c:v>15.80215179403892</c:v>
                </c:pt>
                <c:pt idx="1979">
                  <c:v>16.018412493099586</c:v>
                </c:pt>
                <c:pt idx="1980">
                  <c:v>14.90318810459955</c:v>
                </c:pt>
                <c:pt idx="1981">
                  <c:v>13.752187972492996</c:v>
                </c:pt>
                <c:pt idx="1982">
                  <c:v>14.250821004913856</c:v>
                </c:pt>
                <c:pt idx="1983">
                  <c:v>15.160258060610598</c:v>
                </c:pt>
                <c:pt idx="1984">
                  <c:v>14.604219810038295</c:v>
                </c:pt>
                <c:pt idx="1985">
                  <c:v>14.047743877392261</c:v>
                </c:pt>
                <c:pt idx="1986">
                  <c:v>13.678205247072787</c:v>
                </c:pt>
                <c:pt idx="1987">
                  <c:v>13.323006912626486</c:v>
                </c:pt>
                <c:pt idx="1988">
                  <c:v>12.060922347745571</c:v>
                </c:pt>
                <c:pt idx="1989">
                  <c:v>11.550397391553128</c:v>
                </c:pt>
                <c:pt idx="1990">
                  <c:v>11.766702298189431</c:v>
                </c:pt>
                <c:pt idx="1991">
                  <c:v>10.431424755997131</c:v>
                </c:pt>
                <c:pt idx="1992">
                  <c:v>10.571544782198355</c:v>
                </c:pt>
                <c:pt idx="1993">
                  <c:v>10.763999098780442</c:v>
                </c:pt>
                <c:pt idx="1994">
                  <c:v>11.3420618671542</c:v>
                </c:pt>
                <c:pt idx="1995">
                  <c:v>11.735849369321977</c:v>
                </c:pt>
                <c:pt idx="1996">
                  <c:v>11.565621738269627</c:v>
                </c:pt>
                <c:pt idx="1997">
                  <c:v>10.821271247673803</c:v>
                </c:pt>
                <c:pt idx="1998">
                  <c:v>10.274638531719557</c:v>
                </c:pt>
                <c:pt idx="1999">
                  <c:v>11.243552684943586</c:v>
                </c:pt>
                <c:pt idx="2000">
                  <c:v>11.837044689775214</c:v>
                </c:pt>
                <c:pt idx="2001">
                  <c:v>10.710862569371669</c:v>
                </c:pt>
                <c:pt idx="2002">
                  <c:v>9.9517184822057043</c:v>
                </c:pt>
                <c:pt idx="2003">
                  <c:v>9.9576025746151036</c:v>
                </c:pt>
                <c:pt idx="2004">
                  <c:v>6.5852539560255048</c:v>
                </c:pt>
                <c:pt idx="2005">
                  <c:v>7.0707173123069378</c:v>
                </c:pt>
                <c:pt idx="2006">
                  <c:v>6.9619000250584486</c:v>
                </c:pt>
                <c:pt idx="2007">
                  <c:v>6.9568726686252216</c:v>
                </c:pt>
                <c:pt idx="2008">
                  <c:v>6.6422538745615762</c:v>
                </c:pt>
                <c:pt idx="2009">
                  <c:v>5.7943065714260555</c:v>
                </c:pt>
                <c:pt idx="2010">
                  <c:v>4.6637101672453616</c:v>
                </c:pt>
                <c:pt idx="2011">
                  <c:v>4.0122923886503727</c:v>
                </c:pt>
                <c:pt idx="2012">
                  <c:v>3.1030730971625933</c:v>
                </c:pt>
                <c:pt idx="2013">
                  <c:v>2.1763642971700654</c:v>
                </c:pt>
                <c:pt idx="2014">
                  <c:v>1.5621729726269564</c:v>
                </c:pt>
                <c:pt idx="2015">
                  <c:v>1.2079627471190637</c:v>
                </c:pt>
                <c:pt idx="2016">
                  <c:v>0.75708505714226415</c:v>
                </c:pt>
                <c:pt idx="2017">
                  <c:v>0.56232557319900345</c:v>
                </c:pt>
                <c:pt idx="2018">
                  <c:v>1.4886774800827576</c:v>
                </c:pt>
                <c:pt idx="2019">
                  <c:v>3.5534394388870973</c:v>
                </c:pt>
                <c:pt idx="2020">
                  <c:v>7.1561655029032973</c:v>
                </c:pt>
                <c:pt idx="2021">
                  <c:v>9.2751067596254337</c:v>
                </c:pt>
                <c:pt idx="2022">
                  <c:v>10.796567445031881</c:v>
                </c:pt>
                <c:pt idx="2023">
                  <c:v>11.175394372927737</c:v>
                </c:pt>
                <c:pt idx="2024">
                  <c:v>12.130448157697529</c:v>
                </c:pt>
                <c:pt idx="2025">
                  <c:v>12.142335323172906</c:v>
                </c:pt>
                <c:pt idx="2026">
                  <c:v>11.964205243789047</c:v>
                </c:pt>
                <c:pt idx="2027">
                  <c:v>11.383439365474599</c:v>
                </c:pt>
                <c:pt idx="2028">
                  <c:v>11.550397391553128</c:v>
                </c:pt>
                <c:pt idx="2029">
                  <c:v>11.519367456589595</c:v>
                </c:pt>
                <c:pt idx="2030">
                  <c:v>10.549623650131613</c:v>
                </c:pt>
                <c:pt idx="2031">
                  <c:v>9.2113573329047131</c:v>
                </c:pt>
                <c:pt idx="2032">
                  <c:v>8.6254969240268071</c:v>
                </c:pt>
                <c:pt idx="2033">
                  <c:v>10.106838707073734</c:v>
                </c:pt>
                <c:pt idx="2034">
                  <c:v>10.060479957466843</c:v>
                </c:pt>
                <c:pt idx="2035">
                  <c:v>12.114579621258635</c:v>
                </c:pt>
                <c:pt idx="2036">
                  <c:v>10.437176289084363</c:v>
                </c:pt>
                <c:pt idx="2037">
                  <c:v>12.305755888791943</c:v>
                </c:pt>
                <c:pt idx="2038">
                  <c:v>12.688491108568883</c:v>
                </c:pt>
                <c:pt idx="2039">
                  <c:v>14.047743877392261</c:v>
                </c:pt>
                <c:pt idx="2040">
                  <c:v>18.201854514433368</c:v>
                </c:pt>
                <c:pt idx="2041">
                  <c:v>17.125062983057774</c:v>
                </c:pt>
                <c:pt idx="2042">
                  <c:v>15.630572019499311</c:v>
                </c:pt>
                <c:pt idx="2043">
                  <c:v>14.892880244877551</c:v>
                </c:pt>
                <c:pt idx="2044">
                  <c:v>14.337244252526149</c:v>
                </c:pt>
                <c:pt idx="2045">
                  <c:v>13.761775416152673</c:v>
                </c:pt>
                <c:pt idx="2046">
                  <c:v>12.617449702487393</c:v>
                </c:pt>
                <c:pt idx="2047">
                  <c:v>13.182410136927128</c:v>
                </c:pt>
                <c:pt idx="2048">
                  <c:v>13.761775416152673</c:v>
                </c:pt>
                <c:pt idx="2049">
                  <c:v>13.974314619469347</c:v>
                </c:pt>
                <c:pt idx="2050">
                  <c:v>11.515432709180352</c:v>
                </c:pt>
                <c:pt idx="2051">
                  <c:v>7.7425256675438252</c:v>
                </c:pt>
                <c:pt idx="2052">
                  <c:v>8.6349463466976317</c:v>
                </c:pt>
                <c:pt idx="2053">
                  <c:v>12.402691066872547</c:v>
                </c:pt>
                <c:pt idx="2054">
                  <c:v>12.97572472581254</c:v>
                </c:pt>
                <c:pt idx="2055">
                  <c:v>11.258879081092804</c:v>
                </c:pt>
                <c:pt idx="2056">
                  <c:v>9.5630509375079811</c:v>
                </c:pt>
                <c:pt idx="2057">
                  <c:v>8.9771101613989828</c:v>
                </c:pt>
                <c:pt idx="2058">
                  <c:v>9.6916636970069092</c:v>
                </c:pt>
                <c:pt idx="2059">
                  <c:v>10.594118668944134</c:v>
                </c:pt>
                <c:pt idx="2060">
                  <c:v>10.007908856116394</c:v>
                </c:pt>
                <c:pt idx="2061">
                  <c:v>10.262750161342478</c:v>
                </c:pt>
                <c:pt idx="2062">
                  <c:v>10.69203213504383</c:v>
                </c:pt>
                <c:pt idx="2063">
                  <c:v>10.911009572074493</c:v>
                </c:pt>
                <c:pt idx="2064">
                  <c:v>8.6687879374421275</c:v>
                </c:pt>
                <c:pt idx="2065">
                  <c:v>9.5873311015947014</c:v>
                </c:pt>
                <c:pt idx="2066">
                  <c:v>10.132991172983525</c:v>
                </c:pt>
                <c:pt idx="2067">
                  <c:v>10.69203213504383</c:v>
                </c:pt>
                <c:pt idx="2068">
                  <c:v>11.433953321713071</c:v>
                </c:pt>
                <c:pt idx="2069">
                  <c:v>12.558604468111078</c:v>
                </c:pt>
                <c:pt idx="2070">
                  <c:v>12.928714548603045</c:v>
                </c:pt>
                <c:pt idx="2071">
                  <c:v>13.485834122296572</c:v>
                </c:pt>
                <c:pt idx="2072">
                  <c:v>13.850112302286229</c:v>
                </c:pt>
                <c:pt idx="2073">
                  <c:v>13.258471237453366</c:v>
                </c:pt>
                <c:pt idx="2074">
                  <c:v>11.982949587723729</c:v>
                </c:pt>
                <c:pt idx="2075">
                  <c:v>10.926395923350599</c:v>
                </c:pt>
                <c:pt idx="2076">
                  <c:v>12.146273340066511</c:v>
                </c:pt>
                <c:pt idx="2077">
                  <c:v>14.565437802962443</c:v>
                </c:pt>
                <c:pt idx="2078">
                  <c:v>12.756174043301531</c:v>
                </c:pt>
                <c:pt idx="2079">
                  <c:v>14.822322361754338</c:v>
                </c:pt>
                <c:pt idx="2080">
                  <c:v>15.24076169326702</c:v>
                </c:pt>
                <c:pt idx="2081">
                  <c:v>14.641611008304293</c:v>
                </c:pt>
                <c:pt idx="2082">
                  <c:v>13.881007839041732</c:v>
                </c:pt>
                <c:pt idx="2083">
                  <c:v>13.885405075195447</c:v>
                </c:pt>
                <c:pt idx="2084">
                  <c:v>13.509246958372009</c:v>
                </c:pt>
                <c:pt idx="2085">
                  <c:v>13.335666481608644</c:v>
                </c:pt>
                <c:pt idx="2086">
                  <c:v>14.731823500673785</c:v>
                </c:pt>
                <c:pt idx="2087">
                  <c:v>15.87502845103301</c:v>
                </c:pt>
                <c:pt idx="2088">
                  <c:v>9.7580861411452009</c:v>
                </c:pt>
                <c:pt idx="2089">
                  <c:v>8.0154637471238068</c:v>
                </c:pt>
                <c:pt idx="2090">
                  <c:v>7.8613202135252704</c:v>
                </c:pt>
                <c:pt idx="2091">
                  <c:v>7.5282303264883659</c:v>
                </c:pt>
                <c:pt idx="2092">
                  <c:v>7.0517108662533143</c:v>
                </c:pt>
                <c:pt idx="2093">
                  <c:v>7.1969554342664432</c:v>
                </c:pt>
                <c:pt idx="2094">
                  <c:v>5.1781577491710946</c:v>
                </c:pt>
                <c:pt idx="2095">
                  <c:v>13.396544110661525</c:v>
                </c:pt>
                <c:pt idx="2096">
                  <c:v>8.0128000493927924</c:v>
                </c:pt>
                <c:pt idx="2097">
                  <c:v>8.8287561961948242</c:v>
                </c:pt>
                <c:pt idx="2098">
                  <c:v>8.9531734547942907</c:v>
                </c:pt>
                <c:pt idx="2099">
                  <c:v>10.411980529576697</c:v>
                </c:pt>
                <c:pt idx="2100">
                  <c:v>10.421824475322671</c:v>
                </c:pt>
                <c:pt idx="2101">
                  <c:v>11.477013564181723</c:v>
                </c:pt>
                <c:pt idx="2102">
                  <c:v>13.229575938252054</c:v>
                </c:pt>
                <c:pt idx="2103">
                  <c:v>16.214547749295146</c:v>
                </c:pt>
                <c:pt idx="2104">
                  <c:v>18.985347685277674</c:v>
                </c:pt>
                <c:pt idx="2105">
                  <c:v>20.33853770439638</c:v>
                </c:pt>
                <c:pt idx="2106">
                  <c:v>20.599106173289872</c:v>
                </c:pt>
                <c:pt idx="2107">
                  <c:v>20.286705218050159</c:v>
                </c:pt>
                <c:pt idx="2108">
                  <c:v>19.259326909986463</c:v>
                </c:pt>
                <c:pt idx="2109">
                  <c:v>18.004607148154175</c:v>
                </c:pt>
                <c:pt idx="2110">
                  <c:v>16.239842389873065</c:v>
                </c:pt>
                <c:pt idx="2111">
                  <c:v>14.490416658652865</c:v>
                </c:pt>
                <c:pt idx="2112">
                  <c:v>15.116674956147715</c:v>
                </c:pt>
                <c:pt idx="2113">
                  <c:v>13.719875450097186</c:v>
                </c:pt>
                <c:pt idx="2114">
                  <c:v>13.008442227654278</c:v>
                </c:pt>
                <c:pt idx="2115">
                  <c:v>12.169100149632111</c:v>
                </c:pt>
                <c:pt idx="2116">
                  <c:v>11.301048431326919</c:v>
                </c:pt>
                <c:pt idx="2117">
                  <c:v>10.097462483709043</c:v>
                </c:pt>
                <c:pt idx="2118">
                  <c:v>8.904328549142722</c:v>
                </c:pt>
                <c:pt idx="2119">
                  <c:v>10.523297376259581</c:v>
                </c:pt>
                <c:pt idx="2120">
                  <c:v>11.042207658079898</c:v>
                </c:pt>
                <c:pt idx="2121">
                  <c:v>10.555051437870489</c:v>
                </c:pt>
                <c:pt idx="2122">
                  <c:v>11.46483174192586</c:v>
                </c:pt>
                <c:pt idx="2123">
                  <c:v>12.443701060406699</c:v>
                </c:pt>
                <c:pt idx="2124">
                  <c:v>13.455501884043569</c:v>
                </c:pt>
                <c:pt idx="2125">
                  <c:v>15.503967266466095</c:v>
                </c:pt>
                <c:pt idx="2126">
                  <c:v>17.210733564395206</c:v>
                </c:pt>
                <c:pt idx="2127">
                  <c:v>18.359312284684307</c:v>
                </c:pt>
                <c:pt idx="2128">
                  <c:v>19.616070334808828</c:v>
                </c:pt>
                <c:pt idx="2129">
                  <c:v>19.973354665136501</c:v>
                </c:pt>
                <c:pt idx="2130">
                  <c:v>19.382962072522751</c:v>
                </c:pt>
                <c:pt idx="2131">
                  <c:v>18.461142303931876</c:v>
                </c:pt>
                <c:pt idx="2132">
                  <c:v>17.962192511933722</c:v>
                </c:pt>
                <c:pt idx="2133">
                  <c:v>17.504479171816559</c:v>
                </c:pt>
                <c:pt idx="2134">
                  <c:v>17.190992412022581</c:v>
                </c:pt>
                <c:pt idx="2135">
                  <c:v>14.81973923365228</c:v>
                </c:pt>
                <c:pt idx="2136">
                  <c:v>14.854352666699121</c:v>
                </c:pt>
                <c:pt idx="2137">
                  <c:v>12.473744799953971</c:v>
                </c:pt>
                <c:pt idx="2138">
                  <c:v>10.757971589021141</c:v>
                </c:pt>
                <c:pt idx="2139">
                  <c:v>10.360179857119229</c:v>
                </c:pt>
                <c:pt idx="2140">
                  <c:v>10.779654468205377</c:v>
                </c:pt>
                <c:pt idx="2141">
                  <c:v>10.748911676206399</c:v>
                </c:pt>
                <c:pt idx="2142">
                  <c:v>10.689074455757934</c:v>
                </c:pt>
                <c:pt idx="2143">
                  <c:v>12.473744799953971</c:v>
                </c:pt>
                <c:pt idx="2144">
                  <c:v>12.532087546889711</c:v>
                </c:pt>
                <c:pt idx="2145">
                  <c:v>11.890540961817729</c:v>
                </c:pt>
                <c:pt idx="2146">
                  <c:v>11.683198726617288</c:v>
                </c:pt>
                <c:pt idx="2147">
                  <c:v>12.546838470270464</c:v>
                </c:pt>
                <c:pt idx="2148">
                  <c:v>14.268617261611361</c:v>
                </c:pt>
                <c:pt idx="2149">
                  <c:v>15.557681990276727</c:v>
                </c:pt>
                <c:pt idx="2150">
                  <c:v>16.914713199205501</c:v>
                </c:pt>
                <c:pt idx="2151">
                  <c:v>17.138675091588269</c:v>
                </c:pt>
                <c:pt idx="2152">
                  <c:v>17.268848243464188</c:v>
                </c:pt>
                <c:pt idx="2153">
                  <c:v>18.087020054595985</c:v>
                </c:pt>
                <c:pt idx="2154">
                  <c:v>18.798451449540234</c:v>
                </c:pt>
                <c:pt idx="2155">
                  <c:v>18.966294766053991</c:v>
                </c:pt>
                <c:pt idx="2156">
                  <c:v>18.442459289136508</c:v>
                </c:pt>
                <c:pt idx="2157">
                  <c:v>17.623548233943971</c:v>
                </c:pt>
                <c:pt idx="2158">
                  <c:v>16.501936768454065</c:v>
                </c:pt>
                <c:pt idx="2159">
                  <c:v>14.818065669632224</c:v>
                </c:pt>
                <c:pt idx="2160">
                  <c:v>10.134991689660639</c:v>
                </c:pt>
                <c:pt idx="2161">
                  <c:v>7.7292064138535332</c:v>
                </c:pt>
                <c:pt idx="2162">
                  <c:v>6.1964790927782545</c:v>
                </c:pt>
                <c:pt idx="2163">
                  <c:v>4.8566998294748478</c:v>
                </c:pt>
                <c:pt idx="2164">
                  <c:v>3.829820251393286</c:v>
                </c:pt>
                <c:pt idx="2165">
                  <c:v>3.0042511011301598</c:v>
                </c:pt>
                <c:pt idx="2166">
                  <c:v>1.700999900522812</c:v>
                </c:pt>
                <c:pt idx="2167">
                  <c:v>3.6362048300366991</c:v>
                </c:pt>
                <c:pt idx="2168">
                  <c:v>3.4238466764636342</c:v>
                </c:pt>
                <c:pt idx="2169">
                  <c:v>3.9215858421223082</c:v>
                </c:pt>
                <c:pt idx="2170">
                  <c:v>3.448796536860685</c:v>
                </c:pt>
                <c:pt idx="2171">
                  <c:v>4.5792359002197127</c:v>
                </c:pt>
                <c:pt idx="2172">
                  <c:v>8.6999133386556835</c:v>
                </c:pt>
                <c:pt idx="2173">
                  <c:v>12.587399263868811</c:v>
                </c:pt>
                <c:pt idx="2174">
                  <c:v>13.634053101212469</c:v>
                </c:pt>
                <c:pt idx="2175">
                  <c:v>14.684166876805095</c:v>
                </c:pt>
                <c:pt idx="2176">
                  <c:v>15.894114342837174</c:v>
                </c:pt>
                <c:pt idx="2177">
                  <c:v>16.950523278604972</c:v>
                </c:pt>
                <c:pt idx="2178">
                  <c:v>17.090445529932445</c:v>
                </c:pt>
                <c:pt idx="2179">
                  <c:v>17.432254440531093</c:v>
                </c:pt>
                <c:pt idx="2180">
                  <c:v>17.074612647447786</c:v>
                </c:pt>
                <c:pt idx="2181">
                  <c:v>16.360863721454962</c:v>
                </c:pt>
                <c:pt idx="2182">
                  <c:v>15.124227955358522</c:v>
                </c:pt>
                <c:pt idx="2183">
                  <c:v>13.737707700659136</c:v>
                </c:pt>
                <c:pt idx="2184">
                  <c:v>13.137081743012006</c:v>
                </c:pt>
                <c:pt idx="2185">
                  <c:v>10.55293234309489</c:v>
                </c:pt>
                <c:pt idx="2186">
                  <c:v>8.0451650599134279</c:v>
                </c:pt>
                <c:pt idx="2187">
                  <c:v>6.3499820807212917</c:v>
                </c:pt>
                <c:pt idx="2188">
                  <c:v>6.2261425712722502</c:v>
                </c:pt>
                <c:pt idx="2189">
                  <c:v>6.8284972717652002</c:v>
                </c:pt>
                <c:pt idx="2190">
                  <c:v>7.0354680537650607</c:v>
                </c:pt>
                <c:pt idx="2191">
                  <c:v>4.1342303556241831</c:v>
                </c:pt>
                <c:pt idx="2192">
                  <c:v>2.1088844526892609</c:v>
                </c:pt>
                <c:pt idx="2193">
                  <c:v>3.7531100542866156</c:v>
                </c:pt>
                <c:pt idx="2194">
                  <c:v>6.7313477519495226</c:v>
                </c:pt>
                <c:pt idx="2195">
                  <c:v>5.3744558381031995</c:v>
                </c:pt>
                <c:pt idx="2196">
                  <c:v>5.7470518475926351</c:v>
                </c:pt>
                <c:pt idx="2197">
                  <c:v>5.6827651430289734</c:v>
                </c:pt>
                <c:pt idx="2198">
                  <c:v>4.0722021921719875</c:v>
                </c:pt>
                <c:pt idx="2199">
                  <c:v>3.1075867561601358</c:v>
                </c:pt>
                <c:pt idx="2200">
                  <c:v>3.5898584496854573</c:v>
                </c:pt>
                <c:pt idx="2201">
                  <c:v>5.3023497274177478</c:v>
                </c:pt>
                <c:pt idx="2202">
                  <c:v>6.8649877511708119</c:v>
                </c:pt>
                <c:pt idx="2203">
                  <c:v>8.4433357511497764</c:v>
                </c:pt>
                <c:pt idx="2204">
                  <c:v>9.4786616425504793</c:v>
                </c:pt>
                <c:pt idx="2205">
                  <c:v>8.763941855950879</c:v>
                </c:pt>
                <c:pt idx="2206">
                  <c:v>7.7451143859363016</c:v>
                </c:pt>
                <c:pt idx="2207">
                  <c:v>7.781948258136846</c:v>
                </c:pt>
                <c:pt idx="2208">
                  <c:v>5.3691801798469605</c:v>
                </c:pt>
                <c:pt idx="2209">
                  <c:v>5.3816984401588615</c:v>
                </c:pt>
                <c:pt idx="2210">
                  <c:v>5.7535586217069294</c:v>
                </c:pt>
                <c:pt idx="2211">
                  <c:v>5.9659225474616147</c:v>
                </c:pt>
                <c:pt idx="2212">
                  <c:v>6.2181278281445751</c:v>
                </c:pt>
                <c:pt idx="2213">
                  <c:v>6.8223913060287833</c:v>
                </c:pt>
                <c:pt idx="2214">
                  <c:v>6.8429366989319895</c:v>
                </c:pt>
                <c:pt idx="2215">
                  <c:v>7.9791034361604636</c:v>
                </c:pt>
                <c:pt idx="2216">
                  <c:v>7.7477076113496288</c:v>
                </c:pt>
                <c:pt idx="2217">
                  <c:v>8.9782679327248811</c:v>
                </c:pt>
                <c:pt idx="2218">
                  <c:v>10.39446394576073</c:v>
                </c:pt>
                <c:pt idx="2219">
                  <c:v>10.373985835320099</c:v>
                </c:pt>
                <c:pt idx="2220">
                  <c:v>10.331893545038469</c:v>
                </c:pt>
                <c:pt idx="2221">
                  <c:v>10.102210538739575</c:v>
                </c:pt>
                <c:pt idx="2222">
                  <c:v>10.416531473761653</c:v>
                </c:pt>
                <c:pt idx="2223">
                  <c:v>12.483099447625689</c:v>
                </c:pt>
                <c:pt idx="2224">
                  <c:v>14.736912820760923</c:v>
                </c:pt>
                <c:pt idx="2225">
                  <c:v>15.624678653336883</c:v>
                </c:pt>
                <c:pt idx="2226">
                  <c:v>15.802231819852073</c:v>
                </c:pt>
                <c:pt idx="2227">
                  <c:v>16.000038730727873</c:v>
                </c:pt>
                <c:pt idx="2228">
                  <c:v>16.18797068530785</c:v>
                </c:pt>
                <c:pt idx="2229">
                  <c:v>18.345443228596388</c:v>
                </c:pt>
                <c:pt idx="2230">
                  <c:v>14.344723550770416</c:v>
                </c:pt>
                <c:pt idx="2231">
                  <c:v>20.869770328639724</c:v>
                </c:pt>
                <c:pt idx="2232">
                  <c:v>19.701116752682811</c:v>
                </c:pt>
                <c:pt idx="2233">
                  <c:v>20.354303103994877</c:v>
                </c:pt>
                <c:pt idx="2234">
                  <c:v>26.834884047383774</c:v>
                </c:pt>
                <c:pt idx="2235">
                  <c:v>25.557841927200421</c:v>
                </c:pt>
                <c:pt idx="2236">
                  <c:v>25.428749376833796</c:v>
                </c:pt>
                <c:pt idx="2237">
                  <c:v>25.323046351965807</c:v>
                </c:pt>
                <c:pt idx="2238">
                  <c:v>23.624381209433899</c:v>
                </c:pt>
                <c:pt idx="2239">
                  <c:v>22.827046833692737</c:v>
                </c:pt>
                <c:pt idx="2240">
                  <c:v>19.788014082391001</c:v>
                </c:pt>
                <c:pt idx="2241">
                  <c:v>20.92997142213704</c:v>
                </c:pt>
                <c:pt idx="2242">
                  <c:v>21.14329710992531</c:v>
                </c:pt>
                <c:pt idx="2243">
                  <c:v>25.226292491182278</c:v>
                </c:pt>
                <c:pt idx="2244">
                  <c:v>24.907658573363424</c:v>
                </c:pt>
                <c:pt idx="2245">
                  <c:v>25.285734177878236</c:v>
                </c:pt>
                <c:pt idx="2246">
                  <c:v>24.380895613640437</c:v>
                </c:pt>
                <c:pt idx="2247">
                  <c:v>25.114155632095784</c:v>
                </c:pt>
                <c:pt idx="2248">
                  <c:v>24.919274262256813</c:v>
                </c:pt>
                <c:pt idx="2249">
                  <c:v>21.454485419011913</c:v>
                </c:pt>
                <c:pt idx="2250">
                  <c:v>21.015376450066331</c:v>
                </c:pt>
                <c:pt idx="2251">
                  <c:v>20.685126012618539</c:v>
                </c:pt>
                <c:pt idx="2252">
                  <c:v>19.79809772910631</c:v>
                </c:pt>
                <c:pt idx="2253">
                  <c:v>18.363584977289854</c:v>
                </c:pt>
                <c:pt idx="2254">
                  <c:v>18.40925006984876</c:v>
                </c:pt>
                <c:pt idx="2255">
                  <c:v>15.999955227737697</c:v>
                </c:pt>
                <c:pt idx="2256">
                  <c:v>9.0377503304275635</c:v>
                </c:pt>
                <c:pt idx="2257">
                  <c:v>12.272800049392794</c:v>
                </c:pt>
                <c:pt idx="2258">
                  <c:v>13.342800300701384</c:v>
                </c:pt>
                <c:pt idx="2259">
                  <c:v>10.859403643105036</c:v>
                </c:pt>
                <c:pt idx="2260">
                  <c:v>13.826871797766591</c:v>
                </c:pt>
                <c:pt idx="2261">
                  <c:v>16.739639238942306</c:v>
                </c:pt>
                <c:pt idx="2262">
                  <c:v>12.058138594453998</c:v>
                </c:pt>
                <c:pt idx="2263">
                  <c:v>20.00923793026265</c:v>
                </c:pt>
                <c:pt idx="2264">
                  <c:v>27.341923464473169</c:v>
                </c:pt>
                <c:pt idx="2265">
                  <c:v>31.152812418605414</c:v>
                </c:pt>
                <c:pt idx="2266">
                  <c:v>35.845678068127548</c:v>
                </c:pt>
                <c:pt idx="2267">
                  <c:v>35.330343203655673</c:v>
                </c:pt>
                <c:pt idx="2268">
                  <c:v>32.38615531376778</c:v>
                </c:pt>
                <c:pt idx="2269">
                  <c:v>28.658192983506215</c:v>
                </c:pt>
                <c:pt idx="2270">
                  <c:v>25.712621339513383</c:v>
                </c:pt>
                <c:pt idx="2271">
                  <c:v>22.52260659090993</c:v>
                </c:pt>
                <c:pt idx="2272">
                  <c:v>22.534025153613872</c:v>
                </c:pt>
                <c:pt idx="2273">
                  <c:v>21.592368381593037</c:v>
                </c:pt>
                <c:pt idx="2274">
                  <c:v>19.907491275625986</c:v>
                </c:pt>
                <c:pt idx="2275">
                  <c:v>19.886408491538717</c:v>
                </c:pt>
                <c:pt idx="2276">
                  <c:v>22.020335806960173</c:v>
                </c:pt>
                <c:pt idx="2277">
                  <c:v>20.768082097077617</c:v>
                </c:pt>
                <c:pt idx="2278">
                  <c:v>24.470274185617424</c:v>
                </c:pt>
                <c:pt idx="2279">
                  <c:v>29.665959493985543</c:v>
                </c:pt>
                <c:pt idx="2280">
                  <c:v>32.095186920243663</c:v>
                </c:pt>
                <c:pt idx="2281">
                  <c:v>31.031164377044941</c:v>
                </c:pt>
                <c:pt idx="2282">
                  <c:v>30.133009254289771</c:v>
                </c:pt>
                <c:pt idx="2283">
                  <c:v>29.191653581500077</c:v>
                </c:pt>
                <c:pt idx="2284">
                  <c:v>28.096966572193825</c:v>
                </c:pt>
                <c:pt idx="2285">
                  <c:v>27.31352606045931</c:v>
                </c:pt>
                <c:pt idx="2286">
                  <c:v>24.896463274557259</c:v>
                </c:pt>
                <c:pt idx="2287">
                  <c:v>23.720476647986658</c:v>
                </c:pt>
                <c:pt idx="2288">
                  <c:v>19.429157485365661</c:v>
                </c:pt>
                <c:pt idx="2289">
                  <c:v>20.045714024135787</c:v>
                </c:pt>
                <c:pt idx="2290">
                  <c:v>16.663962921709025</c:v>
                </c:pt>
                <c:pt idx="2291">
                  <c:v>17.759604852524248</c:v>
                </c:pt>
                <c:pt idx="2292">
                  <c:v>22.808612020133271</c:v>
                </c:pt>
                <c:pt idx="2293">
                  <c:v>26.026473760219563</c:v>
                </c:pt>
                <c:pt idx="2294">
                  <c:v>28.523001732841966</c:v>
                </c:pt>
                <c:pt idx="2295">
                  <c:v>29.281629026799639</c:v>
                </c:pt>
                <c:pt idx="2296">
                  <c:v>29.904125867145339</c:v>
                </c:pt>
                <c:pt idx="2297">
                  <c:v>29.014122121099344</c:v>
                </c:pt>
                <c:pt idx="2298">
                  <c:v>30.972130362400527</c:v>
                </c:pt>
                <c:pt idx="2299">
                  <c:v>34.638024580482501</c:v>
                </c:pt>
                <c:pt idx="2300">
                  <c:v>35.636484059486868</c:v>
                </c:pt>
                <c:pt idx="2301">
                  <c:v>30.99855468231894</c:v>
                </c:pt>
                <c:pt idx="2302">
                  <c:v>23.56814043620459</c:v>
                </c:pt>
                <c:pt idx="2303">
                  <c:v>17.508083188979818</c:v>
                </c:pt>
                <c:pt idx="2304">
                  <c:v>16.256955342921021</c:v>
                </c:pt>
                <c:pt idx="2305">
                  <c:v>16.62940203420543</c:v>
                </c:pt>
                <c:pt idx="2306">
                  <c:v>18.159506871225901</c:v>
                </c:pt>
                <c:pt idx="2307">
                  <c:v>19.490155547083614</c:v>
                </c:pt>
                <c:pt idx="2308">
                  <c:v>19.470539538614712</c:v>
                </c:pt>
                <c:pt idx="2309">
                  <c:v>19.111705924810142</c:v>
                </c:pt>
                <c:pt idx="2310">
                  <c:v>18.323919483923458</c:v>
                </c:pt>
                <c:pt idx="2311">
                  <c:v>15.630572019499311</c:v>
                </c:pt>
                <c:pt idx="2312">
                  <c:v>16.55463521280268</c:v>
                </c:pt>
                <c:pt idx="2313">
                  <c:v>17.507615942156818</c:v>
                </c:pt>
                <c:pt idx="2314">
                  <c:v>16.942854137571111</c:v>
                </c:pt>
                <c:pt idx="2315">
                  <c:v>15.82443547519742</c:v>
                </c:pt>
                <c:pt idx="2316">
                  <c:v>19.376448033166774</c:v>
                </c:pt>
                <c:pt idx="2317">
                  <c:v>20.003564530198091</c:v>
                </c:pt>
                <c:pt idx="2318">
                  <c:v>17.337575874884255</c:v>
                </c:pt>
                <c:pt idx="2319">
                  <c:v>18.468287344985406</c:v>
                </c:pt>
                <c:pt idx="2320">
                  <c:v>19.861960640403328</c:v>
                </c:pt>
                <c:pt idx="2321">
                  <c:v>19.965833193142217</c:v>
                </c:pt>
                <c:pt idx="2322">
                  <c:v>19.425918099114444</c:v>
                </c:pt>
                <c:pt idx="2323">
                  <c:v>19.039065736270942</c:v>
                </c:pt>
                <c:pt idx="2324">
                  <c:v>22.670633018734694</c:v>
                </c:pt>
                <c:pt idx="2325">
                  <c:v>22.66357111563352</c:v>
                </c:pt>
                <c:pt idx="2326">
                  <c:v>18.812947612995892</c:v>
                </c:pt>
                <c:pt idx="2327">
                  <c:v>19.431971158915449</c:v>
                </c:pt>
                <c:pt idx="2328">
                  <c:v>20.581418474134022</c:v>
                </c:pt>
                <c:pt idx="2329">
                  <c:v>19.009037449594267</c:v>
                </c:pt>
                <c:pt idx="2330">
                  <c:v>21.704534939348875</c:v>
                </c:pt>
                <c:pt idx="2331">
                  <c:v>20.378168986325935</c:v>
                </c:pt>
                <c:pt idx="2332">
                  <c:v>20.155983985457858</c:v>
                </c:pt>
                <c:pt idx="2333">
                  <c:v>19.604088867203838</c:v>
                </c:pt>
                <c:pt idx="2334">
                  <c:v>18.456295140311052</c:v>
                </c:pt>
                <c:pt idx="2335">
                  <c:v>15.582441457228917</c:v>
                </c:pt>
                <c:pt idx="2336">
                  <c:v>14.632292587885694</c:v>
                </c:pt>
                <c:pt idx="2337">
                  <c:v>14.43300950044393</c:v>
                </c:pt>
                <c:pt idx="2338">
                  <c:v>13.889789126213474</c:v>
                </c:pt>
                <c:pt idx="2339">
                  <c:v>12.553927876204101</c:v>
                </c:pt>
                <c:pt idx="2340">
                  <c:v>10.200944867338835</c:v>
                </c:pt>
                <c:pt idx="2341">
                  <c:v>8.350562921295726</c:v>
                </c:pt>
                <c:pt idx="2342">
                  <c:v>12.215164015540941</c:v>
                </c:pt>
                <c:pt idx="2343">
                  <c:v>12.067567859221054</c:v>
                </c:pt>
                <c:pt idx="2344">
                  <c:v>5.0026269780127528</c:v>
                </c:pt>
                <c:pt idx="2345">
                  <c:v>9.1889212466293131</c:v>
                </c:pt>
                <c:pt idx="2346">
                  <c:v>9.3663967551686511</c:v>
                </c:pt>
                <c:pt idx="2347">
                  <c:v>9.8909734782214151</c:v>
                </c:pt>
                <c:pt idx="2348">
                  <c:v>11.793083762494764</c:v>
                </c:pt>
                <c:pt idx="2349">
                  <c:v>11.793083762494764</c:v>
                </c:pt>
                <c:pt idx="2350">
                  <c:v>10.238419243714096</c:v>
                </c:pt>
                <c:pt idx="2351">
                  <c:v>11.921163101614248</c:v>
                </c:pt>
                <c:pt idx="2352">
                  <c:v>13.144896341884696</c:v>
                </c:pt>
                <c:pt idx="2353">
                  <c:v>13.500777794128918</c:v>
                </c:pt>
                <c:pt idx="2354">
                  <c:v>12.741341873985611</c:v>
                </c:pt>
                <c:pt idx="2355">
                  <c:v>14.411603341568101</c:v>
                </c:pt>
                <c:pt idx="2356">
                  <c:v>14.384403449780326</c:v>
                </c:pt>
                <c:pt idx="2357">
                  <c:v>13.839711498823434</c:v>
                </c:pt>
                <c:pt idx="2358">
                  <c:v>13.066716120292444</c:v>
                </c:pt>
                <c:pt idx="2359">
                  <c:v>12.999819292249514</c:v>
                </c:pt>
                <c:pt idx="2360">
                  <c:v>14.986807838579487</c:v>
                </c:pt>
                <c:pt idx="2361">
                  <c:v>17.71672156875697</c:v>
                </c:pt>
                <c:pt idx="2362">
                  <c:v>19.000330570690757</c:v>
                </c:pt>
                <c:pt idx="2363">
                  <c:v>18.486584560486449</c:v>
                </c:pt>
                <c:pt idx="2364">
                  <c:v>20.352455089428936</c:v>
                </c:pt>
                <c:pt idx="2365">
                  <c:v>19.822259382372316</c:v>
                </c:pt>
                <c:pt idx="2366">
                  <c:v>19.242321175460084</c:v>
                </c:pt>
                <c:pt idx="2367">
                  <c:v>18.67145040609131</c:v>
                </c:pt>
                <c:pt idx="2368">
                  <c:v>16.403443733371986</c:v>
                </c:pt>
                <c:pt idx="2369">
                  <c:v>14.197949474708549</c:v>
                </c:pt>
                <c:pt idx="2370">
                  <c:v>13.264375193602866</c:v>
                </c:pt>
                <c:pt idx="2371">
                  <c:v>13.489461810490429</c:v>
                </c:pt>
                <c:pt idx="2372">
                  <c:v>13.387415409479633</c:v>
                </c:pt>
                <c:pt idx="2373">
                  <c:v>13.781164595829843</c:v>
                </c:pt>
                <c:pt idx="2374">
                  <c:v>12.653758580703441</c:v>
                </c:pt>
                <c:pt idx="2375">
                  <c:v>13.523597522553079</c:v>
                </c:pt>
                <c:pt idx="2376">
                  <c:v>16.233292138065888</c:v>
                </c:pt>
                <c:pt idx="2377">
                  <c:v>16.349243510993006</c:v>
                </c:pt>
                <c:pt idx="2378">
                  <c:v>15.810904607533896</c:v>
                </c:pt>
                <c:pt idx="2379">
                  <c:v>16.240061463792035</c:v>
                </c:pt>
                <c:pt idx="2380">
                  <c:v>16.246295741668209</c:v>
                </c:pt>
                <c:pt idx="2381">
                  <c:v>14.774827140635828</c:v>
                </c:pt>
                <c:pt idx="2382">
                  <c:v>14.026734627185911</c:v>
                </c:pt>
                <c:pt idx="2383">
                  <c:v>12.315300193610971</c:v>
                </c:pt>
                <c:pt idx="2384">
                  <c:v>11.568918363695156</c:v>
                </c:pt>
                <c:pt idx="2385">
                  <c:v>11.382322906216203</c:v>
                </c:pt>
                <c:pt idx="2386">
                  <c:v>11.960421354239591</c:v>
                </c:pt>
                <c:pt idx="2387">
                  <c:v>12.371162610378075</c:v>
                </c:pt>
                <c:pt idx="2388">
                  <c:v>11.103062813191304</c:v>
                </c:pt>
                <c:pt idx="2389">
                  <c:v>9.6276568552163582</c:v>
                </c:pt>
                <c:pt idx="2390">
                  <c:v>6.807529731805964</c:v>
                </c:pt>
                <c:pt idx="2391">
                  <c:v>5.291173374519909</c:v>
                </c:pt>
                <c:pt idx="2392">
                  <c:v>3.5855445856015447</c:v>
                </c:pt>
                <c:pt idx="2393">
                  <c:v>1.122561164115029</c:v>
                </c:pt>
                <c:pt idx="2394">
                  <c:v>0.88944893875317854</c:v>
                </c:pt>
                <c:pt idx="2395">
                  <c:v>1.0841340522073915</c:v>
                </c:pt>
                <c:pt idx="2396">
                  <c:v>1.2513251027833785</c:v>
                </c:pt>
                <c:pt idx="2397">
                  <c:v>1.2814114115315527</c:v>
                </c:pt>
                <c:pt idx="2398">
                  <c:v>2.8287422598941707</c:v>
                </c:pt>
                <c:pt idx="2399">
                  <c:v>4.3374047985043953</c:v>
                </c:pt>
                <c:pt idx="2400">
                  <c:v>7.246087173815992</c:v>
                </c:pt>
                <c:pt idx="2401">
                  <c:v>8.2070633229415684</c:v>
                </c:pt>
                <c:pt idx="2402">
                  <c:v>8.981393728367296</c:v>
                </c:pt>
                <c:pt idx="2403">
                  <c:v>9.3720047482002098</c:v>
                </c:pt>
                <c:pt idx="2404">
                  <c:v>9.560413017754275</c:v>
                </c:pt>
                <c:pt idx="2405">
                  <c:v>10.519597166347175</c:v>
                </c:pt>
                <c:pt idx="2406">
                  <c:v>12.8337626439335</c:v>
                </c:pt>
                <c:pt idx="2407">
                  <c:v>12.623516599616609</c:v>
                </c:pt>
                <c:pt idx="2408">
                  <c:v>12.627277286291815</c:v>
                </c:pt>
                <c:pt idx="2409">
                  <c:v>6.3191077617003195</c:v>
                </c:pt>
                <c:pt idx="2410">
                  <c:v>8.0128000493927924</c:v>
                </c:pt>
                <c:pt idx="2411">
                  <c:v>8.6182541429130843</c:v>
                </c:pt>
                <c:pt idx="2412">
                  <c:v>8.6310327170795027</c:v>
                </c:pt>
                <c:pt idx="2413">
                  <c:v>8.2537067786384881</c:v>
                </c:pt>
                <c:pt idx="2414">
                  <c:v>7.5447295635228953</c:v>
                </c:pt>
                <c:pt idx="2415">
                  <c:v>6.8137655142803766</c:v>
                </c:pt>
                <c:pt idx="2416">
                  <c:v>6.9429870157039248</c:v>
                </c:pt>
                <c:pt idx="2417">
                  <c:v>8.3529488405459826</c:v>
                </c:pt>
                <c:pt idx="2418">
                  <c:v>11.529520543138533</c:v>
                </c:pt>
                <c:pt idx="2419">
                  <c:v>15.018002909192276</c:v>
                </c:pt>
                <c:pt idx="2420">
                  <c:v>15.772923656312344</c:v>
                </c:pt>
                <c:pt idx="2421">
                  <c:v>14.60012824313387</c:v>
                </c:pt>
                <c:pt idx="2422">
                  <c:v>13.621079108356136</c:v>
                </c:pt>
                <c:pt idx="2423">
                  <c:v>12.817834147449334</c:v>
                </c:pt>
                <c:pt idx="2424">
                  <c:v>17.511140928215003</c:v>
                </c:pt>
                <c:pt idx="2425">
                  <c:v>13.092957917492305</c:v>
                </c:pt>
                <c:pt idx="2426">
                  <c:v>10.388426134373596</c:v>
                </c:pt>
                <c:pt idx="2427">
                  <c:v>9.5757305355474731</c:v>
                </c:pt>
                <c:pt idx="2428">
                  <c:v>9.0945344155543104</c:v>
                </c:pt>
                <c:pt idx="2429">
                  <c:v>8.7827779837219175</c:v>
                </c:pt>
                <c:pt idx="2430">
                  <c:v>4.3787480372250114</c:v>
                </c:pt>
                <c:pt idx="2431">
                  <c:v>5.2425404446291317</c:v>
                </c:pt>
                <c:pt idx="2432">
                  <c:v>3.3813362130307452</c:v>
                </c:pt>
                <c:pt idx="2433">
                  <c:v>4.1573505085513576</c:v>
                </c:pt>
                <c:pt idx="2434">
                  <c:v>4.5474229294428206</c:v>
                </c:pt>
                <c:pt idx="2435">
                  <c:v>3.0375498239084355</c:v>
                </c:pt>
                <c:pt idx="2436">
                  <c:v>1.5799887421337899</c:v>
                </c:pt>
                <c:pt idx="2437">
                  <c:v>1.4776538557917112</c:v>
                </c:pt>
                <c:pt idx="2438">
                  <c:v>2.221757918891218</c:v>
                </c:pt>
                <c:pt idx="2439">
                  <c:v>4.400633173827444</c:v>
                </c:pt>
                <c:pt idx="2440">
                  <c:v>5.5041481619709467</c:v>
                </c:pt>
                <c:pt idx="2441">
                  <c:v>6.4237877239360914</c:v>
                </c:pt>
                <c:pt idx="2442">
                  <c:v>7.5641955032893868</c:v>
                </c:pt>
                <c:pt idx="2443">
                  <c:v>8.8584910553217924</c:v>
                </c:pt>
                <c:pt idx="2444">
                  <c:v>7.0801151303967798</c:v>
                </c:pt>
                <c:pt idx="2445">
                  <c:v>6.9125389287528218</c:v>
                </c:pt>
                <c:pt idx="2446">
                  <c:v>8.0198713175578771</c:v>
                </c:pt>
                <c:pt idx="2447">
                  <c:v>8.4207035614930614</c:v>
                </c:pt>
                <c:pt idx="2448">
                  <c:v>10.923746369993463</c:v>
                </c:pt>
                <c:pt idx="2449">
                  <c:v>11.893153148072141</c:v>
                </c:pt>
                <c:pt idx="2450">
                  <c:v>11.594690455209008</c:v>
                </c:pt>
                <c:pt idx="2451">
                  <c:v>12.31579516981258</c:v>
                </c:pt>
                <c:pt idx="2452">
                  <c:v>14.13473595812861</c:v>
                </c:pt>
                <c:pt idx="2453">
                  <c:v>15.059433319641101</c:v>
                </c:pt>
                <c:pt idx="2454">
                  <c:v>15.44763613614572</c:v>
                </c:pt>
                <c:pt idx="2455">
                  <c:v>16.742424138609874</c:v>
                </c:pt>
                <c:pt idx="2456">
                  <c:v>21.158008526814676</c:v>
                </c:pt>
                <c:pt idx="2457">
                  <c:v>22.435852483449732</c:v>
                </c:pt>
                <c:pt idx="2458">
                  <c:v>23.108361168054593</c:v>
                </c:pt>
                <c:pt idx="2459">
                  <c:v>21.496983829127075</c:v>
                </c:pt>
                <c:pt idx="2460">
                  <c:v>21.647611322392596</c:v>
                </c:pt>
                <c:pt idx="2461">
                  <c:v>19.26338222133532</c:v>
                </c:pt>
                <c:pt idx="2462">
                  <c:v>16.900581010994607</c:v>
                </c:pt>
                <c:pt idx="2463">
                  <c:v>14.64717020952866</c:v>
                </c:pt>
                <c:pt idx="2464">
                  <c:v>13.880883824442867</c:v>
                </c:pt>
                <c:pt idx="2465">
                  <c:v>13.460578635671011</c:v>
                </c:pt>
                <c:pt idx="2466">
                  <c:v>13.403408750053398</c:v>
                </c:pt>
                <c:pt idx="2467">
                  <c:v>12.999819292249514</c:v>
                </c:pt>
                <c:pt idx="2468">
                  <c:v>11.332998342847421</c:v>
                </c:pt>
                <c:pt idx="2469">
                  <c:v>12.124013372558936</c:v>
                </c:pt>
                <c:pt idx="2470">
                  <c:v>12.875086566047836</c:v>
                </c:pt>
                <c:pt idx="2471">
                  <c:v>13.051559275991456</c:v>
                </c:pt>
                <c:pt idx="2472">
                  <c:v>17.435546334959838</c:v>
                </c:pt>
                <c:pt idx="2473">
                  <c:v>17.599202255377293</c:v>
                </c:pt>
                <c:pt idx="2474">
                  <c:v>16.103708669043765</c:v>
                </c:pt>
                <c:pt idx="2475">
                  <c:v>14.80178551958468</c:v>
                </c:pt>
                <c:pt idx="2476">
                  <c:v>17.110389504293607</c:v>
                </c:pt>
                <c:pt idx="2477">
                  <c:v>15.786847953234549</c:v>
                </c:pt>
                <c:pt idx="2478">
                  <c:v>17.272678939035014</c:v>
                </c:pt>
                <c:pt idx="2479">
                  <c:v>22.032226224725822</c:v>
                </c:pt>
                <c:pt idx="2480">
                  <c:v>23.29371161099111</c:v>
                </c:pt>
                <c:pt idx="2481">
                  <c:v>26.877359551143588</c:v>
                </c:pt>
                <c:pt idx="2482">
                  <c:v>28.306816843724409</c:v>
                </c:pt>
                <c:pt idx="2483">
                  <c:v>24.506739087393324</c:v>
                </c:pt>
                <c:pt idx="2484">
                  <c:v>32.593874150994594</c:v>
                </c:pt>
                <c:pt idx="2485">
                  <c:v>30.859453730847967</c:v>
                </c:pt>
                <c:pt idx="2486">
                  <c:v>29.270252172101184</c:v>
                </c:pt>
                <c:pt idx="2487">
                  <c:v>26.513377800726992</c:v>
                </c:pt>
                <c:pt idx="2488">
                  <c:v>23.371051470265314</c:v>
                </c:pt>
                <c:pt idx="2489">
                  <c:v>20.444790413751836</c:v>
                </c:pt>
                <c:pt idx="2490">
                  <c:v>17.54673307582128</c:v>
                </c:pt>
                <c:pt idx="2491">
                  <c:v>17.92006782211535</c:v>
                </c:pt>
                <c:pt idx="2492">
                  <c:v>19.181891261763159</c:v>
                </c:pt>
                <c:pt idx="2493">
                  <c:v>21.077130939987075</c:v>
                </c:pt>
                <c:pt idx="2494">
                  <c:v>20.160076299879769</c:v>
                </c:pt>
                <c:pt idx="2495">
                  <c:v>21.304500537239271</c:v>
                </c:pt>
                <c:pt idx="2496">
                  <c:v>24.493991943562353</c:v>
                </c:pt>
                <c:pt idx="2497">
                  <c:v>22.072659721917244</c:v>
                </c:pt>
                <c:pt idx="2498">
                  <c:v>21.374099068922376</c:v>
                </c:pt>
                <c:pt idx="2499">
                  <c:v>21.365488679138583</c:v>
                </c:pt>
                <c:pt idx="2500">
                  <c:v>20.469315351137919</c:v>
                </c:pt>
                <c:pt idx="2501">
                  <c:v>19.903138741248551</c:v>
                </c:pt>
                <c:pt idx="2502">
                  <c:v>20.040538862914655</c:v>
                </c:pt>
                <c:pt idx="2503">
                  <c:v>19.805710661927389</c:v>
                </c:pt>
                <c:pt idx="2504">
                  <c:v>18.454918300788513</c:v>
                </c:pt>
                <c:pt idx="2505">
                  <c:v>19.386026022726661</c:v>
                </c:pt>
                <c:pt idx="2506">
                  <c:v>19.545229147001375</c:v>
                </c:pt>
                <c:pt idx="2507">
                  <c:v>18.590524506971697</c:v>
                </c:pt>
                <c:pt idx="2508">
                  <c:v>16.888255949971843</c:v>
                </c:pt>
                <c:pt idx="2509">
                  <c:v>15.895939710438094</c:v>
                </c:pt>
                <c:pt idx="2510">
                  <c:v>16.428263493729673</c:v>
                </c:pt>
                <c:pt idx="2511">
                  <c:v>18.253626104144086</c:v>
                </c:pt>
                <c:pt idx="2512">
                  <c:v>18.650451104905546</c:v>
                </c:pt>
                <c:pt idx="2513">
                  <c:v>16.919999999999998</c:v>
                </c:pt>
                <c:pt idx="2514">
                  <c:v>15.212677176233054</c:v>
                </c:pt>
                <c:pt idx="2515">
                  <c:v>12.519944691848062</c:v>
                </c:pt>
                <c:pt idx="2516">
                  <c:v>20.724165174525154</c:v>
                </c:pt>
                <c:pt idx="2517">
                  <c:v>26.125540963545077</c:v>
                </c:pt>
                <c:pt idx="2518">
                  <c:v>25.032785474734169</c:v>
                </c:pt>
                <c:pt idx="2519">
                  <c:v>22.977229794426457</c:v>
                </c:pt>
                <c:pt idx="2520">
                  <c:v>27.198280892236845</c:v>
                </c:pt>
                <c:pt idx="2521">
                  <c:v>28.814469860015112</c:v>
                </c:pt>
                <c:pt idx="2522">
                  <c:v>27.602959326854911</c:v>
                </c:pt>
                <c:pt idx="2523">
                  <c:v>23.537118976421883</c:v>
                </c:pt>
                <c:pt idx="2524">
                  <c:v>23.712609354613615</c:v>
                </c:pt>
                <c:pt idx="2525">
                  <c:v>29.393669451173452</c:v>
                </c:pt>
                <c:pt idx="2526">
                  <c:v>26.239775028625218</c:v>
                </c:pt>
                <c:pt idx="2527">
                  <c:v>20.238095112605343</c:v>
                </c:pt>
                <c:pt idx="2528">
                  <c:v>22.01808269128232</c:v>
                </c:pt>
                <c:pt idx="2529">
                  <c:v>23.150597969829157</c:v>
                </c:pt>
                <c:pt idx="2530">
                  <c:v>26.274091346710868</c:v>
                </c:pt>
                <c:pt idx="2531">
                  <c:v>25.515951924413983</c:v>
                </c:pt>
                <c:pt idx="2532">
                  <c:v>20.964649041912047</c:v>
                </c:pt>
                <c:pt idx="2533">
                  <c:v>17.981434197880564</c:v>
                </c:pt>
                <c:pt idx="2534">
                  <c:v>22.395295933658314</c:v>
                </c:pt>
                <c:pt idx="2535">
                  <c:v>23.907055924987421</c:v>
                </c:pt>
                <c:pt idx="2536">
                  <c:v>23.928397880260601</c:v>
                </c:pt>
                <c:pt idx="2537">
                  <c:v>18.663501956979907</c:v>
                </c:pt>
                <c:pt idx="2538">
                  <c:v>16.268194413228073</c:v>
                </c:pt>
                <c:pt idx="2539">
                  <c:v>18.124535040414457</c:v>
                </c:pt>
                <c:pt idx="2540">
                  <c:v>18.903827839330962</c:v>
                </c:pt>
                <c:pt idx="2541">
                  <c:v>18.942593825849286</c:v>
                </c:pt>
                <c:pt idx="2542">
                  <c:v>17.505803675783852</c:v>
                </c:pt>
                <c:pt idx="2543">
                  <c:v>15.842142581645907</c:v>
                </c:pt>
                <c:pt idx="2544">
                  <c:v>16.38841195179765</c:v>
                </c:pt>
                <c:pt idx="2545">
                  <c:v>19.786741553585699</c:v>
                </c:pt>
                <c:pt idx="2546">
                  <c:v>20.728032497990473</c:v>
                </c:pt>
                <c:pt idx="2547">
                  <c:v>21.483199957464119</c:v>
                </c:pt>
                <c:pt idx="2548">
                  <c:v>23.164493867178706</c:v>
                </c:pt>
                <c:pt idx="2549">
                  <c:v>23.92991757452624</c:v>
                </c:pt>
                <c:pt idx="2550">
                  <c:v>17.981112163062093</c:v>
                </c:pt>
                <c:pt idx="2551">
                  <c:v>14.769246003027915</c:v>
                </c:pt>
                <c:pt idx="2552">
                  <c:v>16.458035295898139</c:v>
                </c:pt>
                <c:pt idx="2553">
                  <c:v>17.692035629781554</c:v>
                </c:pt>
                <c:pt idx="2554">
                  <c:v>18.300425088315915</c:v>
                </c:pt>
                <c:pt idx="2555">
                  <c:v>17.746991269209495</c:v>
                </c:pt>
                <c:pt idx="2556">
                  <c:v>14.213757755548389</c:v>
                </c:pt>
                <c:pt idx="2557">
                  <c:v>12.544650349648277</c:v>
                </c:pt>
                <c:pt idx="2558">
                  <c:v>11.64262247424073</c:v>
                </c:pt>
                <c:pt idx="2559">
                  <c:v>13.76478754067657</c:v>
                </c:pt>
                <c:pt idx="2560">
                  <c:v>16.289322095811944</c:v>
                </c:pt>
                <c:pt idx="2561">
                  <c:v>14.829581769328543</c:v>
                </c:pt>
                <c:pt idx="2562">
                  <c:v>13.460578635671011</c:v>
                </c:pt>
                <c:pt idx="2563">
                  <c:v>12.703109540065743</c:v>
                </c:pt>
                <c:pt idx="2564">
                  <c:v>15.920776394377894</c:v>
                </c:pt>
                <c:pt idx="2565">
                  <c:v>17.43209276916911</c:v>
                </c:pt>
                <c:pt idx="2566">
                  <c:v>18.39619004296452</c:v>
                </c:pt>
                <c:pt idx="2567">
                  <c:v>16.343125029648601</c:v>
                </c:pt>
                <c:pt idx="2568">
                  <c:v>15.226937631944525</c:v>
                </c:pt>
                <c:pt idx="2569">
                  <c:v>14.856264541147693</c:v>
                </c:pt>
                <c:pt idx="2570">
                  <c:v>14.464604911298187</c:v>
                </c:pt>
                <c:pt idx="2571">
                  <c:v>13.535055672839579</c:v>
                </c:pt>
                <c:pt idx="2572">
                  <c:v>12.957112108429198</c:v>
                </c:pt>
                <c:pt idx="2573">
                  <c:v>13.125756188736448</c:v>
                </c:pt>
                <c:pt idx="2574">
                  <c:v>13.47578494276498</c:v>
                </c:pt>
                <c:pt idx="2575">
                  <c:v>13.101457583243729</c:v>
                </c:pt>
                <c:pt idx="2576">
                  <c:v>11.973985750560312</c:v>
                </c:pt>
                <c:pt idx="2577">
                  <c:v>10.851424586445281</c:v>
                </c:pt>
                <c:pt idx="2578">
                  <c:v>9.8895592463845681</c:v>
                </c:pt>
                <c:pt idx="2579">
                  <c:v>10.948072156592264</c:v>
                </c:pt>
                <c:pt idx="2580">
                  <c:v>9.982755662662683</c:v>
                </c:pt>
                <c:pt idx="2581">
                  <c:v>10.334754248441566</c:v>
                </c:pt>
                <c:pt idx="2582">
                  <c:v>12.532968245722419</c:v>
                </c:pt>
                <c:pt idx="2583">
                  <c:v>12.912846018916049</c:v>
                </c:pt>
                <c:pt idx="2584">
                  <c:v>13.817057493336318</c:v>
                </c:pt>
                <c:pt idx="2585">
                  <c:v>13.804844930919577</c:v>
                </c:pt>
                <c:pt idx="2586">
                  <c:v>13.375786920181966</c:v>
                </c:pt>
                <c:pt idx="2587">
                  <c:v>13.527142350344121</c:v>
                </c:pt>
                <c:pt idx="2588">
                  <c:v>13.285981859269599</c:v>
                </c:pt>
                <c:pt idx="2589">
                  <c:v>14.370804615038763</c:v>
                </c:pt>
                <c:pt idx="2590">
                  <c:v>13.716458444436563</c:v>
                </c:pt>
                <c:pt idx="2591">
                  <c:v>13.312208211237426</c:v>
                </c:pt>
                <c:pt idx="2592">
                  <c:v>11.422100861158022</c:v>
                </c:pt>
                <c:pt idx="2593">
                  <c:v>11.616504115670629</c:v>
                </c:pt>
                <c:pt idx="2594">
                  <c:v>12.185502071428186</c:v>
                </c:pt>
                <c:pt idx="2595">
                  <c:v>13.091615749406584</c:v>
                </c:pt>
                <c:pt idx="2596">
                  <c:v>13.276004703623579</c:v>
                </c:pt>
                <c:pt idx="2597">
                  <c:v>13.835192163124336</c:v>
                </c:pt>
                <c:pt idx="2598">
                  <c:v>15.099986894811053</c:v>
                </c:pt>
                <c:pt idx="2599">
                  <c:v>16.403443733371986</c:v>
                </c:pt>
                <c:pt idx="2600">
                  <c:v>16.971169053432519</c:v>
                </c:pt>
                <c:pt idx="2601">
                  <c:v>16.971169053432519</c:v>
                </c:pt>
                <c:pt idx="2602">
                  <c:v>16.034827020262505</c:v>
                </c:pt>
                <c:pt idx="2603">
                  <c:v>14.895934845569085</c:v>
                </c:pt>
                <c:pt idx="2604">
                  <c:v>15.765090396790054</c:v>
                </c:pt>
                <c:pt idx="2605">
                  <c:v>16.825522358508849</c:v>
                </c:pt>
                <c:pt idx="2606">
                  <c:v>15.713227759743402</c:v>
                </c:pt>
                <c:pt idx="2607">
                  <c:v>15.340441074911155</c:v>
                </c:pt>
                <c:pt idx="2608">
                  <c:v>14.609943880867766</c:v>
                </c:pt>
                <c:pt idx="2609">
                  <c:v>13.683587616328161</c:v>
                </c:pt>
                <c:pt idx="2610">
                  <c:v>12.595002011859417</c:v>
                </c:pt>
                <c:pt idx="2611">
                  <c:v>11.338938980734225</c:v>
                </c:pt>
                <c:pt idx="2612">
                  <c:v>9.5100778548093512</c:v>
                </c:pt>
                <c:pt idx="2613">
                  <c:v>7.8641028414769618</c:v>
                </c:pt>
                <c:pt idx="2614">
                  <c:v>6.6263255668413974</c:v>
                </c:pt>
                <c:pt idx="2615">
                  <c:v>6.9819263718532376</c:v>
                </c:pt>
                <c:pt idx="2616">
                  <c:v>7.5985974648291119</c:v>
                </c:pt>
                <c:pt idx="2617">
                  <c:v>8.3502245262144381</c:v>
                </c:pt>
                <c:pt idx="2618">
                  <c:v>9.4940811979544879</c:v>
                </c:pt>
                <c:pt idx="2619">
                  <c:v>10.644124796265379</c:v>
                </c:pt>
                <c:pt idx="2620">
                  <c:v>11.229820785637481</c:v>
                </c:pt>
                <c:pt idx="2621">
                  <c:v>12.022528757442648</c:v>
                </c:pt>
                <c:pt idx="2622">
                  <c:v>11.67584897842117</c:v>
                </c:pt>
                <c:pt idx="2623">
                  <c:v>10.960287704362669</c:v>
                </c:pt>
                <c:pt idx="2624">
                  <c:v>10.24509542892714</c:v>
                </c:pt>
                <c:pt idx="2625">
                  <c:v>9.8940963638780914</c:v>
                </c:pt>
                <c:pt idx="2626">
                  <c:v>9.9095718579163812</c:v>
                </c:pt>
                <c:pt idx="2627">
                  <c:v>9.9248207626270162</c:v>
                </c:pt>
                <c:pt idx="2628">
                  <c:v>10.522731071909847</c:v>
                </c:pt>
                <c:pt idx="2629">
                  <c:v>4.3590788745855482</c:v>
                </c:pt>
                <c:pt idx="2630">
                  <c:v>6.4731557398352804</c:v>
                </c:pt>
                <c:pt idx="2631">
                  <c:v>6.9970930008782126</c:v>
                </c:pt>
                <c:pt idx="2632">
                  <c:v>7.3199999999999994</c:v>
                </c:pt>
                <c:pt idx="2633">
                  <c:v>7.802170827373172</c:v>
                </c:pt>
                <c:pt idx="2634">
                  <c:v>8.1678975849062887</c:v>
                </c:pt>
                <c:pt idx="2635">
                  <c:v>7.7657951561409702</c:v>
                </c:pt>
                <c:pt idx="2636">
                  <c:v>6.8268994739515252</c:v>
                </c:pt>
                <c:pt idx="2637">
                  <c:v>7.073387265038142</c:v>
                </c:pt>
                <c:pt idx="2638">
                  <c:v>6.7049905547738193</c:v>
                </c:pt>
                <c:pt idx="2639">
                  <c:v>6.3369515756713852</c:v>
                </c:pt>
                <c:pt idx="2640">
                  <c:v>4.1908009182997858</c:v>
                </c:pt>
                <c:pt idx="2641">
                  <c:v>3.9170133864725023</c:v>
                </c:pt>
                <c:pt idx="2642">
                  <c:v>3.9717464954191253</c:v>
                </c:pt>
                <c:pt idx="2643">
                  <c:v>4.0659231347502658</c:v>
                </c:pt>
                <c:pt idx="2644">
                  <c:v>3.6941346394792776</c:v>
                </c:pt>
                <c:pt idx="2645">
                  <c:v>4.1374307962167913</c:v>
                </c:pt>
                <c:pt idx="2646">
                  <c:v>4.8023750313230611</c:v>
                </c:pt>
                <c:pt idx="2647">
                  <c:v>6.6701693040170031</c:v>
                </c:pt>
                <c:pt idx="2648">
                  <c:v>9.6</c:v>
                </c:pt>
                <c:pt idx="2649">
                  <c:v>9.9648367239904374</c:v>
                </c:pt>
                <c:pt idx="2650">
                  <c:v>9.4310520480725408</c:v>
                </c:pt>
                <c:pt idx="2651">
                  <c:v>9.4575463446758778</c:v>
                </c:pt>
                <c:pt idx="2652">
                  <c:v>9.6682676346069325</c:v>
                </c:pt>
                <c:pt idx="2653">
                  <c:v>9.6878897653070197</c:v>
                </c:pt>
                <c:pt idx="2654">
                  <c:v>9.9971840569045298</c:v>
                </c:pt>
                <c:pt idx="2655">
                  <c:v>10.555051437870489</c:v>
                </c:pt>
                <c:pt idx="2656">
                  <c:v>11.956181673722682</c:v>
                </c:pt>
                <c:pt idx="2657">
                  <c:v>13.902609438119629</c:v>
                </c:pt>
                <c:pt idx="2658">
                  <c:v>16.022672539360851</c:v>
                </c:pt>
                <c:pt idx="2659">
                  <c:v>16.448645018347708</c:v>
                </c:pt>
                <c:pt idx="2660">
                  <c:v>15.676558214815465</c:v>
                </c:pt>
                <c:pt idx="2661">
                  <c:v>14.556519576781335</c:v>
                </c:pt>
                <c:pt idx="2662">
                  <c:v>13.280552130647234</c:v>
                </c:pt>
                <c:pt idx="2663">
                  <c:v>11.248093808500286</c:v>
                </c:pt>
                <c:pt idx="2664">
                  <c:v>18.111018543204686</c:v>
                </c:pt>
                <c:pt idx="2665">
                  <c:v>14.725781432325306</c:v>
                </c:pt>
                <c:pt idx="2666">
                  <c:v>12.211295733919235</c:v>
                </c:pt>
                <c:pt idx="2667">
                  <c:v>10.366043879515392</c:v>
                </c:pt>
                <c:pt idx="2668">
                  <c:v>9.3910369560962828</c:v>
                </c:pt>
                <c:pt idx="2669">
                  <c:v>9.262379353273273</c:v>
                </c:pt>
                <c:pt idx="2670">
                  <c:v>8.7785254322514739</c:v>
                </c:pt>
                <c:pt idx="2671">
                  <c:v>3.4711832988683127</c:v>
                </c:pt>
                <c:pt idx="2672">
                  <c:v>4.4225997413593117</c:v>
                </c:pt>
                <c:pt idx="2673">
                  <c:v>6.4319505106708235</c:v>
                </c:pt>
                <c:pt idx="2674">
                  <c:v>9.1025176731186583</c:v>
                </c:pt>
                <c:pt idx="2675">
                  <c:v>12.745135917436958</c:v>
                </c:pt>
                <c:pt idx="2676">
                  <c:v>14.158682492321999</c:v>
                </c:pt>
                <c:pt idx="2677">
                  <c:v>13.758323059561766</c:v>
                </c:pt>
                <c:pt idx="2678">
                  <c:v>12.486280241446412</c:v>
                </c:pt>
                <c:pt idx="2679">
                  <c:v>12.099943710668954</c:v>
                </c:pt>
                <c:pt idx="2680">
                  <c:v>13.070406906583678</c:v>
                </c:pt>
                <c:pt idx="2681">
                  <c:v>13.930302097806287</c:v>
                </c:pt>
                <c:pt idx="2682">
                  <c:v>14.323156782854271</c:v>
                </c:pt>
                <c:pt idx="2683">
                  <c:v>14.865645130250426</c:v>
                </c:pt>
                <c:pt idx="2684">
                  <c:v>15.23635833041461</c:v>
                </c:pt>
                <c:pt idx="2685">
                  <c:v>15.211357807698114</c:v>
                </c:pt>
                <c:pt idx="2686">
                  <c:v>13.989733939838855</c:v>
                </c:pt>
                <c:pt idx="2687">
                  <c:v>12.282921251798971</c:v>
                </c:pt>
                <c:pt idx="2688">
                  <c:v>5.8962990029052493</c:v>
                </c:pt>
                <c:pt idx="2689">
                  <c:v>5.1984296091311739</c:v>
                </c:pt>
                <c:pt idx="2690">
                  <c:v>4.5232022951818518</c:v>
                </c:pt>
                <c:pt idx="2691">
                  <c:v>3.16845588515576</c:v>
                </c:pt>
                <c:pt idx="2692">
                  <c:v>6.3635651118612397</c:v>
                </c:pt>
                <c:pt idx="2693">
                  <c:v>9.0103787965540505</c:v>
                </c:pt>
                <c:pt idx="2694">
                  <c:v>11.458972721937524</c:v>
                </c:pt>
                <c:pt idx="2695">
                  <c:v>11.684018524378521</c:v>
                </c:pt>
                <c:pt idx="2696">
                  <c:v>10.800129457426697</c:v>
                </c:pt>
                <c:pt idx="2697">
                  <c:v>10.293894919989569</c:v>
                </c:pt>
                <c:pt idx="2698">
                  <c:v>10.911843980372311</c:v>
                </c:pt>
                <c:pt idx="2699">
                  <c:v>4.2113134890063764</c:v>
                </c:pt>
                <c:pt idx="2700">
                  <c:v>4.8270962068544101</c:v>
                </c:pt>
                <c:pt idx="2701">
                  <c:v>9.58304504543921</c:v>
                </c:pt>
                <c:pt idx="2702">
                  <c:v>8.8138243474414395</c:v>
                </c:pt>
                <c:pt idx="2703">
                  <c:v>8.4181848575278782</c:v>
                </c:pt>
                <c:pt idx="2704">
                  <c:v>8.2170197940381637</c:v>
                </c:pt>
                <c:pt idx="2705">
                  <c:v>8.0162013851987428</c:v>
                </c:pt>
                <c:pt idx="2706">
                  <c:v>7.0444543224202496</c:v>
                </c:pt>
                <c:pt idx="2707">
                  <c:v>6.0809527637966516</c:v>
                </c:pt>
                <c:pt idx="2708">
                  <c:v>5.6917196827372996</c:v>
                </c:pt>
                <c:pt idx="2709">
                  <c:v>7.1929399360360504</c:v>
                </c:pt>
                <c:pt idx="2710">
                  <c:v>8.3231073159785378</c:v>
                </c:pt>
                <c:pt idx="2711">
                  <c:v>8.3147010171027151</c:v>
                </c:pt>
                <c:pt idx="2712">
                  <c:v>7.0129153411688847</c:v>
                </c:pt>
                <c:pt idx="2713">
                  <c:v>8.3203141166517334</c:v>
                </c:pt>
                <c:pt idx="2714">
                  <c:v>9.839690179110173</c:v>
                </c:pt>
                <c:pt idx="2715">
                  <c:v>11.747509234393952</c:v>
                </c:pt>
                <c:pt idx="2716">
                  <c:v>13.827182868198724</c:v>
                </c:pt>
                <c:pt idx="2717">
                  <c:v>15.547229221936217</c:v>
                </c:pt>
                <c:pt idx="2718">
                  <c:v>16.500617341304554</c:v>
                </c:pt>
                <c:pt idx="2719">
                  <c:v>17.287178028496704</c:v>
                </c:pt>
                <c:pt idx="2720">
                  <c:v>17.891110228321946</c:v>
                </c:pt>
                <c:pt idx="2721">
                  <c:v>17.717385468422911</c:v>
                </c:pt>
                <c:pt idx="2722">
                  <c:v>17.924531429965874</c:v>
                </c:pt>
                <c:pt idx="2723">
                  <c:v>18.328327261587429</c:v>
                </c:pt>
                <c:pt idx="2724">
                  <c:v>18.350491601963071</c:v>
                </c:pt>
                <c:pt idx="2725">
                  <c:v>17.766333826259398</c:v>
                </c:pt>
                <c:pt idx="2726">
                  <c:v>17.368436334597277</c:v>
                </c:pt>
                <c:pt idx="2727">
                  <c:v>17.363130383904338</c:v>
                </c:pt>
                <c:pt idx="2728">
                  <c:v>17.368436334597277</c:v>
                </c:pt>
                <c:pt idx="2729">
                  <c:v>17.172326753311982</c:v>
                </c:pt>
                <c:pt idx="2730">
                  <c:v>17.161785411669456</c:v>
                </c:pt>
                <c:pt idx="2731">
                  <c:v>17.537746900722965</c:v>
                </c:pt>
                <c:pt idx="2732">
                  <c:v>18.120789554169729</c:v>
                </c:pt>
                <c:pt idx="2733">
                  <c:v>18.889559428643185</c:v>
                </c:pt>
                <c:pt idx="2734">
                  <c:v>19.450023466558715</c:v>
                </c:pt>
                <c:pt idx="2735">
                  <c:v>19.628575026257447</c:v>
                </c:pt>
                <c:pt idx="2736">
                  <c:v>15.762365638642715</c:v>
                </c:pt>
                <c:pt idx="2737">
                  <c:v>16.874431716491753</c:v>
                </c:pt>
                <c:pt idx="2738">
                  <c:v>17.822433498317128</c:v>
                </c:pt>
                <c:pt idx="2739">
                  <c:v>18.409195531038304</c:v>
                </c:pt>
                <c:pt idx="2740">
                  <c:v>18.225298943450614</c:v>
                </c:pt>
                <c:pt idx="2741">
                  <c:v>17.857084996469119</c:v>
                </c:pt>
                <c:pt idx="2742">
                  <c:v>17.108133704634838</c:v>
                </c:pt>
                <c:pt idx="2743">
                  <c:v>17.108133704634838</c:v>
                </c:pt>
                <c:pt idx="2744">
                  <c:v>17.108133704634838</c:v>
                </c:pt>
                <c:pt idx="2745">
                  <c:v>15.202381909491629</c:v>
                </c:pt>
                <c:pt idx="2746">
                  <c:v>15.017139585179471</c:v>
                </c:pt>
                <c:pt idx="2747">
                  <c:v>13.876597338203815</c:v>
                </c:pt>
                <c:pt idx="2748">
                  <c:v>11.755222094634702</c:v>
                </c:pt>
                <c:pt idx="2749">
                  <c:v>13.11205439693653</c:v>
                </c:pt>
                <c:pt idx="2750">
                  <c:v>11.960352431639466</c:v>
                </c:pt>
                <c:pt idx="2751">
                  <c:v>11.531096231606771</c:v>
                </c:pt>
                <c:pt idx="2752">
                  <c:v>10.985980908979808</c:v>
                </c:pt>
                <c:pt idx="2753">
                  <c:v>10.971368734698983</c:v>
                </c:pt>
                <c:pt idx="2754">
                  <c:v>11.913177030660435</c:v>
                </c:pt>
                <c:pt idx="2755">
                  <c:v>11.708209546041884</c:v>
                </c:pt>
                <c:pt idx="2756">
                  <c:v>11.936985189787404</c:v>
                </c:pt>
                <c:pt idx="2757">
                  <c:v>8.6867361148052691</c:v>
                </c:pt>
                <c:pt idx="2758">
                  <c:v>9.9633048702846896</c:v>
                </c:pt>
                <c:pt idx="2759">
                  <c:v>10.730474287128372</c:v>
                </c:pt>
                <c:pt idx="2760">
                  <c:v>14.148596301835017</c:v>
                </c:pt>
                <c:pt idx="2761">
                  <c:v>13.964752596553387</c:v>
                </c:pt>
                <c:pt idx="2762">
                  <c:v>14.356885368847246</c:v>
                </c:pt>
                <c:pt idx="2763">
                  <c:v>14.92360452814385</c:v>
                </c:pt>
                <c:pt idx="2764">
                  <c:v>14.92360452814385</c:v>
                </c:pt>
                <c:pt idx="2765">
                  <c:v>14.34709649012634</c:v>
                </c:pt>
                <c:pt idx="2766">
                  <c:v>14.510797199631389</c:v>
                </c:pt>
                <c:pt idx="2767">
                  <c:v>12.957112108429198</c:v>
                </c:pt>
                <c:pt idx="2768">
                  <c:v>11.800104857009499</c:v>
                </c:pt>
                <c:pt idx="2769">
                  <c:v>12.156503343561123</c:v>
                </c:pt>
                <c:pt idx="2770">
                  <c:v>12.183720752645076</c:v>
                </c:pt>
                <c:pt idx="2771">
                  <c:v>11.221387701748728</c:v>
                </c:pt>
                <c:pt idx="2772">
                  <c:v>9.761243696266888</c:v>
                </c:pt>
                <c:pt idx="2773">
                  <c:v>12.338863749365091</c:v>
                </c:pt>
                <c:pt idx="2774">
                  <c:v>11.267054007329738</c:v>
                </c:pt>
                <c:pt idx="2775">
                  <c:v>11.246511463980069</c:v>
                </c:pt>
                <c:pt idx="2776">
                  <c:v>10.103050477035262</c:v>
                </c:pt>
                <c:pt idx="2777">
                  <c:v>10.313094148292922</c:v>
                </c:pt>
                <c:pt idx="2778">
                  <c:v>9.4026990766757557</c:v>
                </c:pt>
                <c:pt idx="2779">
                  <c:v>9.0071032648742442</c:v>
                </c:pt>
                <c:pt idx="2780">
                  <c:v>11.66349299083825</c:v>
                </c:pt>
                <c:pt idx="2781">
                  <c:v>10.339278638974678</c:v>
                </c:pt>
                <c:pt idx="2782">
                  <c:v>10.331860650927275</c:v>
                </c:pt>
                <c:pt idx="2783">
                  <c:v>12.411562781211995</c:v>
                </c:pt>
                <c:pt idx="2784">
                  <c:v>11.872470436062045</c:v>
                </c:pt>
                <c:pt idx="2785">
                  <c:v>10.941581140085745</c:v>
                </c:pt>
                <c:pt idx="2786">
                  <c:v>13.563801835883504</c:v>
                </c:pt>
                <c:pt idx="2787">
                  <c:v>12.66530241832219</c:v>
                </c:pt>
                <c:pt idx="2788">
                  <c:v>11.550397391553128</c:v>
                </c:pt>
                <c:pt idx="2789">
                  <c:v>10.967686790131831</c:v>
                </c:pt>
                <c:pt idx="2790">
                  <c:v>10.971368734698983</c:v>
                </c:pt>
                <c:pt idx="2791">
                  <c:v>11.944822450999778</c:v>
                </c:pt>
                <c:pt idx="2792">
                  <c:v>13.492113944673822</c:v>
                </c:pt>
                <c:pt idx="2793">
                  <c:v>13.310555462094813</c:v>
                </c:pt>
                <c:pt idx="2794">
                  <c:v>12.926145465724103</c:v>
                </c:pt>
                <c:pt idx="2795">
                  <c:v>12.553927876204101</c:v>
                </c:pt>
                <c:pt idx="2796">
                  <c:v>12.19639613282016</c:v>
                </c:pt>
                <c:pt idx="2797">
                  <c:v>11.610188552421688</c:v>
                </c:pt>
                <c:pt idx="2798">
                  <c:v>11.25396403890541</c:v>
                </c:pt>
                <c:pt idx="2799">
                  <c:v>10.134037798819531</c:v>
                </c:pt>
                <c:pt idx="2800">
                  <c:v>9.1752458009815356</c:v>
                </c:pt>
                <c:pt idx="2801">
                  <c:v>8.5861633766559908</c:v>
                </c:pt>
                <c:pt idx="2802">
                  <c:v>8.580892705834728</c:v>
                </c:pt>
                <c:pt idx="2803">
                  <c:v>8.5914034038691067</c:v>
                </c:pt>
                <c:pt idx="2804">
                  <c:v>8.0063627155474428</c:v>
                </c:pt>
                <c:pt idx="2805">
                  <c:v>7.8229488542865688</c:v>
                </c:pt>
                <c:pt idx="2806">
                  <c:v>6.1149914746330536</c:v>
                </c:pt>
                <c:pt idx="2807">
                  <c:v>5.9149125483630165</c:v>
                </c:pt>
                <c:pt idx="2808">
                  <c:v>5.4317942992583408</c:v>
                </c:pt>
                <c:pt idx="2809">
                  <c:v>6.0003456862795188</c:v>
                </c:pt>
                <c:pt idx="2810">
                  <c:v>6.5628780943682239</c:v>
                </c:pt>
                <c:pt idx="2811">
                  <c:v>6.9455003223437481</c:v>
                </c:pt>
                <c:pt idx="2812">
                  <c:v>7.3314884894547712</c:v>
                </c:pt>
                <c:pt idx="2813">
                  <c:v>8.4714270687855553</c:v>
                </c:pt>
                <c:pt idx="2814">
                  <c:v>10.782207204790378</c:v>
                </c:pt>
                <c:pt idx="2815">
                  <c:v>11.394481184560997</c:v>
                </c:pt>
                <c:pt idx="2816">
                  <c:v>10.655180699561022</c:v>
                </c:pt>
                <c:pt idx="2817">
                  <c:v>11.462150855651224</c:v>
                </c:pt>
                <c:pt idx="2818">
                  <c:v>12.251894995505751</c:v>
                </c:pt>
                <c:pt idx="2819">
                  <c:v>4.7284923385334752</c:v>
                </c:pt>
                <c:pt idx="2820">
                  <c:v>6.7713803234305283</c:v>
                </c:pt>
                <c:pt idx="2821">
                  <c:v>6.9244910475597763</c:v>
                </c:pt>
                <c:pt idx="2822">
                  <c:v>6.8589135892401707</c:v>
                </c:pt>
                <c:pt idx="2823">
                  <c:v>5.8908384827417644</c:v>
                </c:pt>
                <c:pt idx="2824">
                  <c:v>5.0153654858129659</c:v>
                </c:pt>
                <c:pt idx="2825">
                  <c:v>4.1811906491552513</c:v>
                </c:pt>
                <c:pt idx="2826">
                  <c:v>3.8890685303404302</c:v>
                </c:pt>
                <c:pt idx="2827">
                  <c:v>7.0311830200508574</c:v>
                </c:pt>
                <c:pt idx="2828">
                  <c:v>8.7951414074476837</c:v>
                </c:pt>
                <c:pt idx="2829">
                  <c:v>7.4630440925668706</c:v>
                </c:pt>
                <c:pt idx="2830">
                  <c:v>8.6916766069311908</c:v>
                </c:pt>
                <c:pt idx="2831">
                  <c:v>10.295703185374544</c:v>
                </c:pt>
                <c:pt idx="2832">
                  <c:v>12.187293408878602</c:v>
                </c:pt>
                <c:pt idx="2833">
                  <c:v>11.857244460917469</c:v>
                </c:pt>
                <c:pt idx="2834">
                  <c:v>11.193273126836074</c:v>
                </c:pt>
                <c:pt idx="2835">
                  <c:v>10.195215379073744</c:v>
                </c:pt>
                <c:pt idx="2836">
                  <c:v>9.3549221223755659</c:v>
                </c:pt>
                <c:pt idx="2837">
                  <c:v>8.1302695820405475</c:v>
                </c:pt>
                <c:pt idx="2838">
                  <c:v>4.3102888856944768</c:v>
                </c:pt>
                <c:pt idx="2839">
                  <c:v>4.5180944366856304</c:v>
                </c:pt>
                <c:pt idx="2840">
                  <c:v>2.9923700537996609</c:v>
                </c:pt>
                <c:pt idx="2841">
                  <c:v>2.7117829761189158</c:v>
                </c:pt>
                <c:pt idx="2842">
                  <c:v>5.4217416708112225</c:v>
                </c:pt>
                <c:pt idx="2843">
                  <c:v>11.249892832081372</c:v>
                </c:pt>
                <c:pt idx="2844">
                  <c:v>15.864128957344915</c:v>
                </c:pt>
                <c:pt idx="2845">
                  <c:v>16.722406060544287</c:v>
                </c:pt>
                <c:pt idx="2846">
                  <c:v>16.910119783589742</c:v>
                </c:pt>
                <c:pt idx="2847">
                  <c:v>16.557825621431622</c:v>
                </c:pt>
                <c:pt idx="2848">
                  <c:v>16.37035540663809</c:v>
                </c:pt>
                <c:pt idx="2849">
                  <c:v>16.862933728746082</c:v>
                </c:pt>
                <c:pt idx="2850">
                  <c:v>17.014304425607488</c:v>
                </c:pt>
                <c:pt idx="2851">
                  <c:v>16.97729828333366</c:v>
                </c:pt>
                <c:pt idx="2852">
                  <c:v>17.301760532253251</c:v>
                </c:pt>
                <c:pt idx="2853">
                  <c:v>16.964804582860921</c:v>
                </c:pt>
                <c:pt idx="2854">
                  <c:v>15.97330017540914</c:v>
                </c:pt>
                <c:pt idx="2855">
                  <c:v>14.734036822175558</c:v>
                </c:pt>
                <c:pt idx="2856">
                  <c:v>15.599816503592566</c:v>
                </c:pt>
                <c:pt idx="2857">
                  <c:v>14.630252260662536</c:v>
                </c:pt>
                <c:pt idx="2858">
                  <c:v>13.282151435898536</c:v>
                </c:pt>
                <c:pt idx="2859">
                  <c:v>11.940796597795787</c:v>
                </c:pt>
                <c:pt idx="2860">
                  <c:v>10.4224432042732</c:v>
                </c:pt>
                <c:pt idx="2861">
                  <c:v>7.8022843731806759</c:v>
                </c:pt>
                <c:pt idx="2862">
                  <c:v>6.4647849044905712</c:v>
                </c:pt>
                <c:pt idx="2863">
                  <c:v>7.857928148805204</c:v>
                </c:pt>
                <c:pt idx="2864">
                  <c:v>8.9531175674281371</c:v>
                </c:pt>
                <c:pt idx="2865">
                  <c:v>8.1877261404551671</c:v>
                </c:pt>
                <c:pt idx="2866">
                  <c:v>7.9758350255667336</c:v>
                </c:pt>
                <c:pt idx="2867">
                  <c:v>7.7742041850556118</c:v>
                </c:pt>
                <c:pt idx="2868">
                  <c:v>7.2189038861230674</c:v>
                </c:pt>
                <c:pt idx="2869">
                  <c:v>6.3064742062620693</c:v>
                </c:pt>
                <c:pt idx="2870">
                  <c:v>5.2124367361318766</c:v>
                </c:pt>
                <c:pt idx="2871">
                  <c:v>4.1129545831216978</c:v>
                </c:pt>
                <c:pt idx="2872">
                  <c:v>4.3190373694763995</c:v>
                </c:pt>
                <c:pt idx="2873">
                  <c:v>5.2655114829384226</c:v>
                </c:pt>
                <c:pt idx="2874">
                  <c:v>6.4118157890934544</c:v>
                </c:pt>
                <c:pt idx="2875">
                  <c:v>7.5664611963441253</c:v>
                </c:pt>
                <c:pt idx="2876">
                  <c:v>8.5375795241059489</c:v>
                </c:pt>
                <c:pt idx="2877">
                  <c:v>9.3173888234663682</c:v>
                </c:pt>
                <c:pt idx="2878">
                  <c:v>9.1243379758052487</c:v>
                </c:pt>
                <c:pt idx="2879">
                  <c:v>9.3173888234663682</c:v>
                </c:pt>
                <c:pt idx="2880">
                  <c:v>4.575064408884252</c:v>
                </c:pt>
                <c:pt idx="2881">
                  <c:v>4.5518944389805664</c:v>
                </c:pt>
                <c:pt idx="2882">
                  <c:v>6.6531631073579938</c:v>
                </c:pt>
                <c:pt idx="2883">
                  <c:v>7.9735682877596439</c:v>
                </c:pt>
                <c:pt idx="2884">
                  <c:v>10.624543407776292</c:v>
                </c:pt>
                <c:pt idx="2885">
                  <c:v>12.173505819349433</c:v>
                </c:pt>
                <c:pt idx="2886">
                  <c:v>13.132836231427811</c:v>
                </c:pt>
                <c:pt idx="2887">
                  <c:v>14.084491030806641</c:v>
                </c:pt>
                <c:pt idx="2888">
                  <c:v>14.487703961466799</c:v>
                </c:pt>
                <c:pt idx="2889">
                  <c:v>14.70084582439825</c:v>
                </c:pt>
                <c:pt idx="2890">
                  <c:v>14.714198235835786</c:v>
                </c:pt>
                <c:pt idx="2891">
                  <c:v>14.123783392969216</c:v>
                </c:pt>
                <c:pt idx="2892">
                  <c:v>13.954019655659419</c:v>
                </c:pt>
                <c:pt idx="2893">
                  <c:v>14.931997025772635</c:v>
                </c:pt>
                <c:pt idx="2894">
                  <c:v>14.544819320146797</c:v>
                </c:pt>
                <c:pt idx="2895">
                  <c:v>14.361926790310246</c:v>
                </c:pt>
                <c:pt idx="2896">
                  <c:v>5.6150846520085018</c:v>
                </c:pt>
                <c:pt idx="2897">
                  <c:v>6.4946385328586622</c:v>
                </c:pt>
                <c:pt idx="2898">
                  <c:v>6.40687314727949</c:v>
                </c:pt>
                <c:pt idx="2899">
                  <c:v>4.8762577241126461</c:v>
                </c:pt>
                <c:pt idx="2900">
                  <c:v>10.54134954998313</c:v>
                </c:pt>
                <c:pt idx="2901">
                  <c:v>10.155058487269486</c:v>
                </c:pt>
                <c:pt idx="2902">
                  <c:v>8.0450452394807019</c:v>
                </c:pt>
                <c:pt idx="2903">
                  <c:v>6.2945900556589578</c:v>
                </c:pt>
                <c:pt idx="2904">
                  <c:v>1.9009037449594266</c:v>
                </c:pt>
                <c:pt idx="2905">
                  <c:v>4.1643336471787666</c:v>
                </c:pt>
                <c:pt idx="2906">
                  <c:v>7.1905428231958952</c:v>
                </c:pt>
                <c:pt idx="2907">
                  <c:v>9.1067514923796793</c:v>
                </c:pt>
                <c:pt idx="2908">
                  <c:v>9.8909734782214151</c:v>
                </c:pt>
                <c:pt idx="2909">
                  <c:v>10.268142785044571</c:v>
                </c:pt>
                <c:pt idx="2910">
                  <c:v>11.398139359448374</c:v>
                </c:pt>
                <c:pt idx="2911">
                  <c:v>13.318975874451278</c:v>
                </c:pt>
                <c:pt idx="2912">
                  <c:v>13.915820910356267</c:v>
                </c:pt>
                <c:pt idx="2913">
                  <c:v>14.70084582439825</c:v>
                </c:pt>
                <c:pt idx="2914">
                  <c:v>14.731823500673785</c:v>
                </c:pt>
                <c:pt idx="2915">
                  <c:v>14.561970660990205</c:v>
                </c:pt>
                <c:pt idx="2916">
                  <c:v>13.987156029635329</c:v>
                </c:pt>
                <c:pt idx="2917">
                  <c:v>13.599957428645949</c:v>
                </c:pt>
                <c:pt idx="2918">
                  <c:v>12.645921889807283</c:v>
                </c:pt>
                <c:pt idx="2919">
                  <c:v>11.677587417591418</c:v>
                </c:pt>
                <c:pt idx="2920">
                  <c:v>10.895604388665573</c:v>
                </c:pt>
                <c:pt idx="2921">
                  <c:v>10.340587289023377</c:v>
                </c:pt>
                <c:pt idx="2922">
                  <c:v>5.0824039184378327</c:v>
                </c:pt>
                <c:pt idx="2923">
                  <c:v>3.5477908899940935</c:v>
                </c:pt>
                <c:pt idx="2924">
                  <c:v>5.3490037326372377</c:v>
                </c:pt>
                <c:pt idx="2925">
                  <c:v>5.9094581948088258</c:v>
                </c:pt>
                <c:pt idx="2926">
                  <c:v>4.7642172393828757</c:v>
                </c:pt>
                <c:pt idx="2927">
                  <c:v>3.9893487758069313</c:v>
                </c:pt>
                <c:pt idx="2928">
                  <c:v>10.346663364387778</c:v>
                </c:pt>
                <c:pt idx="2929">
                  <c:v>11.076726625557496</c:v>
                </c:pt>
                <c:pt idx="2930">
                  <c:v>12.375392728576113</c:v>
                </c:pt>
                <c:pt idx="2931">
                  <c:v>13.690857046726094</c:v>
                </c:pt>
                <c:pt idx="2932">
                  <c:v>14.859742650935344</c:v>
                </c:pt>
                <c:pt idx="2933">
                  <c:v>15.44084237998435</c:v>
                </c:pt>
                <c:pt idx="2934">
                  <c:v>15.650678894911829</c:v>
                </c:pt>
                <c:pt idx="2935">
                  <c:v>16.233133847799778</c:v>
                </c:pt>
                <c:pt idx="2936">
                  <c:v>16.816226555240899</c:v>
                </c:pt>
                <c:pt idx="2937">
                  <c:v>17.19841352240546</c:v>
                </c:pt>
                <c:pt idx="2938">
                  <c:v>16.991886732096678</c:v>
                </c:pt>
                <c:pt idx="2939">
                  <c:v>17.172326753311982</c:v>
                </c:pt>
                <c:pt idx="2940">
                  <c:v>17.363130383904338</c:v>
                </c:pt>
                <c:pt idx="2941">
                  <c:v>16.965863849612436</c:v>
                </c:pt>
                <c:pt idx="2942">
                  <c:v>16.950065792364565</c:v>
                </c:pt>
                <c:pt idx="2943">
                  <c:v>16.759615614922268</c:v>
                </c:pt>
                <c:pt idx="2944">
                  <c:v>16.19330929909621</c:v>
                </c:pt>
                <c:pt idx="2945">
                  <c:v>15.812290256764536</c:v>
                </c:pt>
                <c:pt idx="2946">
                  <c:v>15.812290256764536</c:v>
                </c:pt>
                <c:pt idx="2947">
                  <c:v>15.450357409344713</c:v>
                </c:pt>
                <c:pt idx="2948">
                  <c:v>15.87502845103301</c:v>
                </c:pt>
                <c:pt idx="2949">
                  <c:v>15.720775010956304</c:v>
                </c:pt>
                <c:pt idx="2950">
                  <c:v>13.57578648521107</c:v>
                </c:pt>
                <c:pt idx="2951">
                  <c:v>12.585309301890932</c:v>
                </c:pt>
                <c:pt idx="2952">
                  <c:v>7.2873542605284065</c:v>
                </c:pt>
                <c:pt idx="2953">
                  <c:v>9.3528223924385845</c:v>
                </c:pt>
                <c:pt idx="2954">
                  <c:v>6.3021808588629122</c:v>
                </c:pt>
                <c:pt idx="2955">
                  <c:v>11.844222550839598</c:v>
                </c:pt>
                <c:pt idx="2956">
                  <c:v>13.699518042292743</c:v>
                </c:pt>
                <c:pt idx="2957">
                  <c:v>15.021912592935575</c:v>
                </c:pt>
                <c:pt idx="2958">
                  <c:v>14.812825539929296</c:v>
                </c:pt>
                <c:pt idx="2959">
                  <c:v>14.618208527559348</c:v>
                </c:pt>
                <c:pt idx="2960">
                  <c:v>14.265827132050118</c:v>
                </c:pt>
                <c:pt idx="2961">
                  <c:v>13.153310175542225</c:v>
                </c:pt>
                <c:pt idx="2962">
                  <c:v>13.57578648521107</c:v>
                </c:pt>
                <c:pt idx="2963">
                  <c:v>13.201244435668716</c:v>
                </c:pt>
                <c:pt idx="2964">
                  <c:v>12.990437636404721</c:v>
                </c:pt>
                <c:pt idx="2965">
                  <c:v>12.428536923080557</c:v>
                </c:pt>
                <c:pt idx="2966">
                  <c:v>11.869023276896197</c:v>
                </c:pt>
                <c:pt idx="2967">
                  <c:v>11.854912142015301</c:v>
                </c:pt>
                <c:pt idx="2968">
                  <c:v>12.222594897166891</c:v>
                </c:pt>
                <c:pt idx="2969">
                  <c:v>11.65318670324541</c:v>
                </c:pt>
                <c:pt idx="2970">
                  <c:v>10.885748580289263</c:v>
                </c:pt>
                <c:pt idx="2971">
                  <c:v>9.9458009572736934</c:v>
                </c:pt>
                <c:pt idx="2972">
                  <c:v>9.927843933359858</c:v>
                </c:pt>
                <c:pt idx="2973">
                  <c:v>9.8940963638780914</c:v>
                </c:pt>
                <c:pt idx="2974">
                  <c:v>9.6821900637081377</c:v>
                </c:pt>
                <c:pt idx="2975">
                  <c:v>8.9455551141609728</c:v>
                </c:pt>
                <c:pt idx="2976">
                  <c:v>10.975039045930577</c:v>
                </c:pt>
                <c:pt idx="2977">
                  <c:v>11.182756895377411</c:v>
                </c:pt>
                <c:pt idx="2978">
                  <c:v>11.751371652769482</c:v>
                </c:pt>
                <c:pt idx="2979">
                  <c:v>12.315937100574304</c:v>
                </c:pt>
                <c:pt idx="2980">
                  <c:v>14.390659045213733</c:v>
                </c:pt>
                <c:pt idx="2981">
                  <c:v>16.874431716491753</c:v>
                </c:pt>
                <c:pt idx="2982">
                  <c:v>17.851353855812228</c:v>
                </c:pt>
                <c:pt idx="2983">
                  <c:v>17.493872893038894</c:v>
                </c:pt>
                <c:pt idx="2984">
                  <c:v>16.93945542894312</c:v>
                </c:pt>
                <c:pt idx="2985">
                  <c:v>16.198338613901775</c:v>
                </c:pt>
                <c:pt idx="2986">
                  <c:v>15.822097747391375</c:v>
                </c:pt>
                <c:pt idx="2987">
                  <c:v>16.00279977793037</c:v>
                </c:pt>
                <c:pt idx="2988">
                  <c:v>15.807364727710777</c:v>
                </c:pt>
                <c:pt idx="2989">
                  <c:v>16.1832058758303</c:v>
                </c:pt>
                <c:pt idx="2990">
                  <c:v>16.363313217182995</c:v>
                </c:pt>
                <c:pt idx="2991">
                  <c:v>16.553584301103729</c:v>
                </c:pt>
                <c:pt idx="2992">
                  <c:v>16.955347383759559</c:v>
                </c:pt>
                <c:pt idx="2993">
                  <c:v>16.563987190555718</c:v>
                </c:pt>
                <c:pt idx="2994">
                  <c:v>15.957395103227725</c:v>
                </c:pt>
                <c:pt idx="2995">
                  <c:v>16.71190573735613</c:v>
                </c:pt>
                <c:pt idx="2996">
                  <c:v>18.61696095376568</c:v>
                </c:pt>
                <c:pt idx="2997">
                  <c:v>19.763096482339119</c:v>
                </c:pt>
                <c:pt idx="2998">
                  <c:v>20.162369013297496</c:v>
                </c:pt>
                <c:pt idx="2999">
                  <c:v>18.62885670060238</c:v>
                </c:pt>
                <c:pt idx="3000">
                  <c:v>12.832475358995003</c:v>
                </c:pt>
                <c:pt idx="3001">
                  <c:v>14.327327830515109</c:v>
                </c:pt>
                <c:pt idx="3002">
                  <c:v>15.458432659239985</c:v>
                </c:pt>
                <c:pt idx="3003">
                  <c:v>16.942854137571111</c:v>
                </c:pt>
                <c:pt idx="3004">
                  <c:v>17.470237100658849</c:v>
                </c:pt>
                <c:pt idx="3005">
                  <c:v>17.137133178005268</c:v>
                </c:pt>
                <c:pt idx="3006">
                  <c:v>15.30141730100825</c:v>
                </c:pt>
                <c:pt idx="3007">
                  <c:v>13.254554383749491</c:v>
                </c:pt>
                <c:pt idx="3008">
                  <c:v>11.519367456589595</c:v>
                </c:pt>
                <c:pt idx="3009">
                  <c:v>11.156784838237552</c:v>
                </c:pt>
                <c:pt idx="3010">
                  <c:v>12.875852829928077</c:v>
                </c:pt>
                <c:pt idx="3011">
                  <c:v>12.505413055967754</c:v>
                </c:pt>
                <c:pt idx="3012">
                  <c:v>11.000411560869704</c:v>
                </c:pt>
                <c:pt idx="3013">
                  <c:v>7.9553654858129654</c:v>
                </c:pt>
                <c:pt idx="3014">
                  <c:v>8.6442998344869277</c:v>
                </c:pt>
                <c:pt idx="3015">
                  <c:v>10.36846092997804</c:v>
                </c:pt>
                <c:pt idx="3016">
                  <c:v>12.257883126208075</c:v>
                </c:pt>
                <c:pt idx="3017">
                  <c:v>12.867287157297918</c:v>
                </c:pt>
                <c:pt idx="3018">
                  <c:v>11.364807836875663</c:v>
                </c:pt>
                <c:pt idx="3019">
                  <c:v>11.357273583214816</c:v>
                </c:pt>
                <c:pt idx="3020">
                  <c:v>13.827182868198724</c:v>
                </c:pt>
                <c:pt idx="3021">
                  <c:v>13.052145563693616</c:v>
                </c:pt>
                <c:pt idx="3022">
                  <c:v>14.133893376264339</c:v>
                </c:pt>
                <c:pt idx="3023">
                  <c:v>15.689852249563312</c:v>
                </c:pt>
                <c:pt idx="3024">
                  <c:v>17.320117348694652</c:v>
                </c:pt>
                <c:pt idx="3025">
                  <c:v>17.885481888548856</c:v>
                </c:pt>
                <c:pt idx="3026">
                  <c:v>18.788766572915385</c:v>
                </c:pt>
                <c:pt idx="3027">
                  <c:v>21.417822528434701</c:v>
                </c:pt>
                <c:pt idx="3028">
                  <c:v>22.774262512624706</c:v>
                </c:pt>
                <c:pt idx="3029">
                  <c:v>22.444901354425518</c:v>
                </c:pt>
                <c:pt idx="3030">
                  <c:v>21.874268269143514</c:v>
                </c:pt>
                <c:pt idx="3031">
                  <c:v>20.909941194553692</c:v>
                </c:pt>
                <c:pt idx="3032">
                  <c:v>21.466495793627775</c:v>
                </c:pt>
                <c:pt idx="3033">
                  <c:v>20.09105476118653</c:v>
                </c:pt>
                <c:pt idx="3034">
                  <c:v>18.758119583951636</c:v>
                </c:pt>
                <c:pt idx="3035">
                  <c:v>18.562519466896919</c:v>
                </c:pt>
                <c:pt idx="3036">
                  <c:v>20.104200438830837</c:v>
                </c:pt>
                <c:pt idx="3037">
                  <c:v>20.110742879005123</c:v>
                </c:pt>
                <c:pt idx="3038">
                  <c:v>18.438766326106439</c:v>
                </c:pt>
                <c:pt idx="3039">
                  <c:v>20.56861916376824</c:v>
                </c:pt>
                <c:pt idx="3040">
                  <c:v>19.849641525254032</c:v>
                </c:pt>
                <c:pt idx="3041">
                  <c:v>20.064815776139707</c:v>
                </c:pt>
                <c:pt idx="3042">
                  <c:v>20.058763997389644</c:v>
                </c:pt>
                <c:pt idx="3043">
                  <c:v>20.22518484278967</c:v>
                </c:pt>
                <c:pt idx="3044">
                  <c:v>19.670738662627969</c:v>
                </c:pt>
                <c:pt idx="3045">
                  <c:v>21.192128396210464</c:v>
                </c:pt>
                <c:pt idx="3046">
                  <c:v>18.115217934539981</c:v>
                </c:pt>
                <c:pt idx="3047">
                  <c:v>18.098404510754587</c:v>
                </c:pt>
                <c:pt idx="3048">
                  <c:v>17.113571308407614</c:v>
                </c:pt>
                <c:pt idx="3049">
                  <c:v>17.276064623479229</c:v>
                </c:pt>
                <c:pt idx="3050">
                  <c:v>17.828253219340553</c:v>
                </c:pt>
                <c:pt idx="3051">
                  <c:v>17.621263851590928</c:v>
                </c:pt>
                <c:pt idx="3052">
                  <c:v>17.822433498317128</c:v>
                </c:pt>
                <c:pt idx="3053">
                  <c:v>18.972398942457666</c:v>
                </c:pt>
                <c:pt idx="3054">
                  <c:v>17.632833141952055</c:v>
                </c:pt>
                <c:pt idx="3055">
                  <c:v>16.690279609595414</c:v>
                </c:pt>
                <c:pt idx="3056">
                  <c:v>15.726504297656422</c:v>
                </c:pt>
                <c:pt idx="3057">
                  <c:v>15.921213206978008</c:v>
                </c:pt>
                <c:pt idx="3058">
                  <c:v>14.793656926686841</c:v>
                </c:pt>
                <c:pt idx="3059">
                  <c:v>14.071158631357374</c:v>
                </c:pt>
                <c:pt idx="3060">
                  <c:v>15.068867102941143</c:v>
                </c:pt>
                <c:pt idx="3061">
                  <c:v>14.859742650935344</c:v>
                </c:pt>
                <c:pt idx="3062">
                  <c:v>15.426464372826176</c:v>
                </c:pt>
                <c:pt idx="3063">
                  <c:v>15.202381909491629</c:v>
                </c:pt>
                <c:pt idx="3064">
                  <c:v>14.224670121814272</c:v>
                </c:pt>
                <c:pt idx="3065">
                  <c:v>14.039575217418674</c:v>
                </c:pt>
                <c:pt idx="3066">
                  <c:v>14.210696654508814</c:v>
                </c:pt>
                <c:pt idx="3067">
                  <c:v>13.44835594030287</c:v>
                </c:pt>
                <c:pt idx="3068">
                  <c:v>12.50128862056323</c:v>
                </c:pt>
                <c:pt idx="3069">
                  <c:v>12.32402316372993</c:v>
                </c:pt>
                <c:pt idx="3070">
                  <c:v>12.537953295393212</c:v>
                </c:pt>
                <c:pt idx="3071">
                  <c:v>11.222450677212759</c:v>
                </c:pt>
                <c:pt idx="3072">
                  <c:v>11.688083230157064</c:v>
                </c:pt>
                <c:pt idx="3073">
                  <c:v>11.872470436062045</c:v>
                </c:pt>
                <c:pt idx="3074">
                  <c:v>13.012214395513187</c:v>
                </c:pt>
                <c:pt idx="3075">
                  <c:v>14.892880244877551</c:v>
                </c:pt>
                <c:pt idx="3076">
                  <c:v>13.776039723626988</c:v>
                </c:pt>
                <c:pt idx="3077">
                  <c:v>14.163156708921633</c:v>
                </c:pt>
                <c:pt idx="3078">
                  <c:v>13.232405511679902</c:v>
                </c:pt>
                <c:pt idx="3079">
                  <c:v>12.66530241832219</c:v>
                </c:pt>
                <c:pt idx="3080">
                  <c:v>13.610474240585042</c:v>
                </c:pt>
                <c:pt idx="3081">
                  <c:v>13.808791683328028</c:v>
                </c:pt>
                <c:pt idx="3082">
                  <c:v>13.822606714481612</c:v>
                </c:pt>
                <c:pt idx="3083">
                  <c:v>13.633255937570906</c:v>
                </c:pt>
                <c:pt idx="3084">
                  <c:v>13.443905160660197</c:v>
                </c:pt>
                <c:pt idx="3085">
                  <c:v>13.250152513750621</c:v>
                </c:pt>
                <c:pt idx="3086">
                  <c:v>13.24130709360222</c:v>
                </c:pt>
                <c:pt idx="3087">
                  <c:v>13.047765319294763</c:v>
                </c:pt>
                <c:pt idx="3088">
                  <c:v>12.661022003315496</c:v>
                </c:pt>
                <c:pt idx="3089">
                  <c:v>12.299612723887716</c:v>
                </c:pt>
                <c:pt idx="3090">
                  <c:v>11.576916777250892</c:v>
                </c:pt>
                <c:pt idx="3091">
                  <c:v>10.828232391475957</c:v>
                </c:pt>
                <c:pt idx="3092">
                  <c:v>10.251730655690972</c:v>
                </c:pt>
                <c:pt idx="3093">
                  <c:v>8.7101357378925215</c:v>
                </c:pt>
                <c:pt idx="3094">
                  <c:v>10.022196549603224</c:v>
                </c:pt>
                <c:pt idx="3095">
                  <c:v>9.7926475302887237</c:v>
                </c:pt>
                <c:pt idx="3096">
                  <c:v>11.119898729018214</c:v>
                </c:pt>
                <c:pt idx="3097">
                  <c:v>12.643670108952985</c:v>
                </c:pt>
                <c:pt idx="3098">
                  <c:v>12.653758580703441</c:v>
                </c:pt>
                <c:pt idx="3099">
                  <c:v>12.648723686027118</c:v>
                </c:pt>
                <c:pt idx="3100">
                  <c:v>12.128704736132018</c:v>
                </c:pt>
                <c:pt idx="3101">
                  <c:v>11.773539770579596</c:v>
                </c:pt>
                <c:pt idx="3102">
                  <c:v>11.804478500898433</c:v>
                </c:pt>
                <c:pt idx="3103">
                  <c:v>12.952419520046448</c:v>
                </c:pt>
                <c:pt idx="3104">
                  <c:v>12.787670744279028</c:v>
                </c:pt>
                <c:pt idx="3105">
                  <c:v>12.227855554911068</c:v>
                </c:pt>
                <c:pt idx="3106">
                  <c:v>12.044000339732939</c:v>
                </c:pt>
                <c:pt idx="3107">
                  <c:v>11.295236091714074</c:v>
                </c:pt>
                <c:pt idx="3108">
                  <c:v>10.350312791957995</c:v>
                </c:pt>
                <c:pt idx="3109">
                  <c:v>9.026591113608724</c:v>
                </c:pt>
                <c:pt idx="3110">
                  <c:v>8.0747220385863123</c:v>
                </c:pt>
                <c:pt idx="3111">
                  <c:v>10.313094148292922</c:v>
                </c:pt>
                <c:pt idx="3112">
                  <c:v>8.0450216761577078</c:v>
                </c:pt>
                <c:pt idx="3113">
                  <c:v>7.5004321078493978</c:v>
                </c:pt>
                <c:pt idx="3114">
                  <c:v>4.3047646344943677</c:v>
                </c:pt>
                <c:pt idx="3115">
                  <c:v>5.5553273820162401</c:v>
                </c:pt>
                <c:pt idx="3116">
                  <c:v>7.7839291103127497</c:v>
                </c:pt>
                <c:pt idx="3117">
                  <c:v>8.717773167479919</c:v>
                </c:pt>
                <c:pt idx="3118">
                  <c:v>9.2704118184360098</c:v>
                </c:pt>
                <c:pt idx="3119">
                  <c:v>9.8387221618278229</c:v>
                </c:pt>
                <c:pt idx="3120">
                  <c:v>17.569702335095648</c:v>
                </c:pt>
                <c:pt idx="3121">
                  <c:v>17.57712030450681</c:v>
                </c:pt>
                <c:pt idx="3122">
                  <c:v>17.392097985511999</c:v>
                </c:pt>
                <c:pt idx="3123">
                  <c:v>16.460036924458027</c:v>
                </c:pt>
                <c:pt idx="3124">
                  <c:v>16.28196407154315</c:v>
                </c:pt>
                <c:pt idx="3125">
                  <c:v>15.528731030808617</c:v>
                </c:pt>
                <c:pt idx="3126">
                  <c:v>16.07648188373517</c:v>
                </c:pt>
                <c:pt idx="3127">
                  <c:v>17.000417624179718</c:v>
                </c:pt>
                <c:pt idx="3128">
                  <c:v>19.39435471347171</c:v>
                </c:pt>
                <c:pt idx="3129">
                  <c:v>20.880947734046828</c:v>
                </c:pt>
                <c:pt idx="3130">
                  <c:v>19.570654841990724</c:v>
                </c:pt>
                <c:pt idx="3131">
                  <c:v>19.562213398835823</c:v>
                </c:pt>
                <c:pt idx="3132">
                  <c:v>18.430835655474144</c:v>
                </c:pt>
                <c:pt idx="3133">
                  <c:v>17.606370413755879</c:v>
                </c:pt>
                <c:pt idx="3134">
                  <c:v>15.263735705953509</c:v>
                </c:pt>
                <c:pt idx="3135">
                  <c:v>13.056930543646976</c:v>
                </c:pt>
                <c:pt idx="3136">
                  <c:v>13.823126741605609</c:v>
                </c:pt>
                <c:pt idx="3137">
                  <c:v>14.579385457622925</c:v>
                </c:pt>
                <c:pt idx="3138">
                  <c:v>13.097315247757706</c:v>
                </c:pt>
                <c:pt idx="3139">
                  <c:v>13.804844930919577</c:v>
                </c:pt>
                <c:pt idx="3140">
                  <c:v>15.82955552078778</c:v>
                </c:pt>
                <c:pt idx="3141">
                  <c:v>14.401047902596947</c:v>
                </c:pt>
                <c:pt idx="3142">
                  <c:v>13.876673924610639</c:v>
                </c:pt>
                <c:pt idx="3143">
                  <c:v>13.365811238709496</c:v>
                </c:pt>
                <c:pt idx="3144">
                  <c:v>7.3049719404338829</c:v>
                </c:pt>
                <c:pt idx="3145">
                  <c:v>9.1355975347345364</c:v>
                </c:pt>
                <c:pt idx="3146">
                  <c:v>8.2021411202296459</c:v>
                </c:pt>
                <c:pt idx="3147">
                  <c:v>9.7467228001871788</c:v>
                </c:pt>
                <c:pt idx="3148">
                  <c:v>9.8020444606323078</c:v>
                </c:pt>
                <c:pt idx="3149">
                  <c:v>9.846703478211694</c:v>
                </c:pt>
                <c:pt idx="3150">
                  <c:v>8.9426488510816373</c:v>
                </c:pt>
                <c:pt idx="3151">
                  <c:v>9.3297728739477073</c:v>
                </c:pt>
                <c:pt idx="3152">
                  <c:v>9.1606715714983267</c:v>
                </c:pt>
                <c:pt idx="3153">
                  <c:v>8.8130077267230433</c:v>
                </c:pt>
                <c:pt idx="3154">
                  <c:v>8.0834360268347467</c:v>
                </c:pt>
                <c:pt idx="3155">
                  <c:v>8.1034322023915539</c:v>
                </c:pt>
                <c:pt idx="3156">
                  <c:v>8.8664536824832769</c:v>
                </c:pt>
                <c:pt idx="3157">
                  <c:v>7.8982672244076344</c:v>
                </c:pt>
                <c:pt idx="3158">
                  <c:v>10.106838707073734</c:v>
                </c:pt>
                <c:pt idx="3159">
                  <c:v>10.930210877644424</c:v>
                </c:pt>
                <c:pt idx="3160">
                  <c:v>9.4421044726144228</c:v>
                </c:pt>
                <c:pt idx="3161">
                  <c:v>7.3648414886392493</c:v>
                </c:pt>
                <c:pt idx="3162">
                  <c:v>6.7795252132768091</c:v>
                </c:pt>
                <c:pt idx="3163">
                  <c:v>5.6535573505057357</c:v>
                </c:pt>
                <c:pt idx="3164">
                  <c:v>4.7210522363072114</c:v>
                </c:pt>
                <c:pt idx="3165">
                  <c:v>4.7129367863536551</c:v>
                </c:pt>
                <c:pt idx="3166">
                  <c:v>6.3961090594919439</c:v>
                </c:pt>
                <c:pt idx="3167">
                  <c:v>6.3961090594919439</c:v>
                </c:pt>
                <c:pt idx="3168">
                  <c:v>9.4356436463198552</c:v>
                </c:pt>
                <c:pt idx="3169">
                  <c:v>10.008630740971288</c:v>
                </c:pt>
                <c:pt idx="3170">
                  <c:v>10.564285238703478</c:v>
                </c:pt>
                <c:pt idx="3171">
                  <c:v>10.93401334434048</c:v>
                </c:pt>
                <c:pt idx="3172">
                  <c:v>12.437826171112619</c:v>
                </c:pt>
                <c:pt idx="3173">
                  <c:v>13.016708597688213</c:v>
                </c:pt>
                <c:pt idx="3174">
                  <c:v>13.587326850700594</c:v>
                </c:pt>
                <c:pt idx="3175">
                  <c:v>13.038962958638347</c:v>
                </c:pt>
                <c:pt idx="3176">
                  <c:v>13.827182868198724</c:v>
                </c:pt>
                <c:pt idx="3177">
                  <c:v>13.858821071582238</c:v>
                </c:pt>
                <c:pt idx="3178">
                  <c:v>13.479127343593683</c:v>
                </c:pt>
                <c:pt idx="3179">
                  <c:v>11.762887344323753</c:v>
                </c:pt>
                <c:pt idx="3180">
                  <c:v>10.103267236286056</c:v>
                </c:pt>
                <c:pt idx="3181">
                  <c:v>11.281287360950046</c:v>
                </c:pt>
                <c:pt idx="3182">
                  <c:v>13.331512420960895</c:v>
                </c:pt>
                <c:pt idx="3183">
                  <c:v>15.616914550268474</c:v>
                </c:pt>
                <c:pt idx="3184">
                  <c:v>16.790719492127273</c:v>
                </c:pt>
                <c:pt idx="3185">
                  <c:v>15.478572170164915</c:v>
                </c:pt>
                <c:pt idx="3186">
                  <c:v>13.025311340111614</c:v>
                </c:pt>
                <c:pt idx="3187">
                  <c:v>6.1322635015356015</c:v>
                </c:pt>
                <c:pt idx="3188">
                  <c:v>8.0744154732837412</c:v>
                </c:pt>
                <c:pt idx="3189">
                  <c:v>15.655446202605926</c:v>
                </c:pt>
                <c:pt idx="3190">
                  <c:v>14.691879555611365</c:v>
                </c:pt>
                <c:pt idx="3191">
                  <c:v>15.187749119542179</c:v>
                </c:pt>
                <c:pt idx="3192">
                  <c:v>16.521997717613445</c:v>
                </c:pt>
                <c:pt idx="3193">
                  <c:v>17.086217759484949</c:v>
                </c:pt>
                <c:pt idx="3194">
                  <c:v>16.896370895490673</c:v>
                </c:pt>
                <c:pt idx="3195">
                  <c:v>16.690279609595414</c:v>
                </c:pt>
                <c:pt idx="3196">
                  <c:v>16.500617341304554</c:v>
                </c:pt>
                <c:pt idx="3197">
                  <c:v>16.505987079938169</c:v>
                </c:pt>
                <c:pt idx="3198">
                  <c:v>17.638590951049697</c:v>
                </c:pt>
                <c:pt idx="3199">
                  <c:v>18.029624489161229</c:v>
                </c:pt>
                <c:pt idx="3200">
                  <c:v>18.432888065258599</c:v>
                </c:pt>
                <c:pt idx="3201">
                  <c:v>19.610237708359072</c:v>
                </c:pt>
                <c:pt idx="3202">
                  <c:v>16.563987190555718</c:v>
                </c:pt>
                <c:pt idx="3203">
                  <c:v>17.161785411669456</c:v>
                </c:pt>
                <c:pt idx="3204">
                  <c:v>17.744737645089049</c:v>
                </c:pt>
                <c:pt idx="3205">
                  <c:v>16.991886732096678</c:v>
                </c:pt>
                <c:pt idx="3206">
                  <c:v>13.318975874451278</c:v>
                </c:pt>
                <c:pt idx="3207">
                  <c:v>13.682143718542468</c:v>
                </c:pt>
                <c:pt idx="3208">
                  <c:v>15.597304331041459</c:v>
                </c:pt>
                <c:pt idx="3209">
                  <c:v>14.080060210134208</c:v>
                </c:pt>
                <c:pt idx="3210">
                  <c:v>11.983294790922098</c:v>
                </c:pt>
                <c:pt idx="3211">
                  <c:v>13.331512420960895</c:v>
                </c:pt>
                <c:pt idx="3212">
                  <c:v>14.9930561541446</c:v>
                </c:pt>
                <c:pt idx="3213">
                  <c:v>14.94376086277965</c:v>
                </c:pt>
                <c:pt idx="3214">
                  <c:v>14.759535268665259</c:v>
                </c:pt>
                <c:pt idx="3215">
                  <c:v>17.064032072856826</c:v>
                </c:pt>
                <c:pt idx="3216">
                  <c:v>14.683806919228298</c:v>
                </c:pt>
                <c:pt idx="3217">
                  <c:v>15.990272648729858</c:v>
                </c:pt>
                <c:pt idx="3218">
                  <c:v>17.118997776875496</c:v>
                </c:pt>
                <c:pt idx="3219">
                  <c:v>16.936875477749446</c:v>
                </c:pt>
                <c:pt idx="3220">
                  <c:v>15.038950747599532</c:v>
                </c:pt>
                <c:pt idx="3221">
                  <c:v>13.911029441529569</c:v>
                </c:pt>
                <c:pt idx="3222">
                  <c:v>11.608482413107362</c:v>
                </c:pt>
                <c:pt idx="3223">
                  <c:v>10.270646733238523</c:v>
                </c:pt>
                <c:pt idx="3224">
                  <c:v>10.024358429032123</c:v>
                </c:pt>
                <c:pt idx="3225">
                  <c:v>13.398097320744821</c:v>
                </c:pt>
                <c:pt idx="3226">
                  <c:v>15.066862037767594</c:v>
                </c:pt>
                <c:pt idx="3227">
                  <c:v>15.817198225879299</c:v>
                </c:pt>
                <c:pt idx="3228">
                  <c:v>14.921862612380229</c:v>
                </c:pt>
                <c:pt idx="3229">
                  <c:v>13.455474023519541</c:v>
                </c:pt>
                <c:pt idx="3230">
                  <c:v>10.500604950989157</c:v>
                </c:pt>
                <c:pt idx="3231">
                  <c:v>10.523495450679739</c:v>
                </c:pt>
                <c:pt idx="3232">
                  <c:v>10.258780546011408</c:v>
                </c:pt>
                <c:pt idx="3233">
                  <c:v>9.8933707767928496</c:v>
                </c:pt>
                <c:pt idx="3234">
                  <c:v>10.270646733238523</c:v>
                </c:pt>
                <c:pt idx="3235">
                  <c:v>6.1968797040313559</c:v>
                </c:pt>
                <c:pt idx="3236">
                  <c:v>8.4286463264353557</c:v>
                </c:pt>
                <c:pt idx="3237">
                  <c:v>10.68024245319382</c:v>
                </c:pt>
                <c:pt idx="3238">
                  <c:v>12.022528757442648</c:v>
                </c:pt>
                <c:pt idx="3239">
                  <c:v>11.275173697156863</c:v>
                </c:pt>
                <c:pt idx="3240">
                  <c:v>11.897051635494172</c:v>
                </c:pt>
                <c:pt idx="3241">
                  <c:v>12.060922347745571</c:v>
                </c:pt>
                <c:pt idx="3242">
                  <c:v>12.59961676274551</c:v>
                </c:pt>
                <c:pt idx="3243">
                  <c:v>12.961788816617855</c:v>
                </c:pt>
                <c:pt idx="3244">
                  <c:v>12.938245386040212</c:v>
                </c:pt>
                <c:pt idx="3245">
                  <c:v>11.250648161774096</c:v>
                </c:pt>
                <c:pt idx="3246">
                  <c:v>10.515917073507756</c:v>
                </c:pt>
                <c:pt idx="3247">
                  <c:v>11.621395179446072</c:v>
                </c:pt>
                <c:pt idx="3248">
                  <c:v>10.85954806387463</c:v>
                </c:pt>
                <c:pt idx="3249">
                  <c:v>10.095433976753258</c:v>
                </c:pt>
                <c:pt idx="3250">
                  <c:v>9.3405217206365752</c:v>
                </c:pt>
                <c:pt idx="3251">
                  <c:v>9.3333686573517447</c:v>
                </c:pt>
                <c:pt idx="3252">
                  <c:v>8.946151104929454</c:v>
                </c:pt>
                <c:pt idx="3253">
                  <c:v>8.1844682674293114</c:v>
                </c:pt>
                <c:pt idx="3254">
                  <c:v>7.7903504900884393</c:v>
                </c:pt>
                <c:pt idx="3255">
                  <c:v>6.3116330849461511</c:v>
                </c:pt>
                <c:pt idx="3256">
                  <c:v>5.0060223819554457</c:v>
                </c:pt>
                <c:pt idx="3257">
                  <c:v>2.943722925469868</c:v>
                </c:pt>
                <c:pt idx="3258">
                  <c:v>1.968699399277219</c:v>
                </c:pt>
                <c:pt idx="3259">
                  <c:v>3.5106154231668438</c:v>
                </c:pt>
                <c:pt idx="3260">
                  <c:v>5.3930488904091307</c:v>
                </c:pt>
                <c:pt idx="3261">
                  <c:v>4.9042468065635649</c:v>
                </c:pt>
                <c:pt idx="3262">
                  <c:v>4.6532894892006995</c:v>
                </c:pt>
                <c:pt idx="3263">
                  <c:v>5.7110504305790109</c:v>
                </c:pt>
                <c:pt idx="3264">
                  <c:v>7.4875962389447288</c:v>
                </c:pt>
                <c:pt idx="3265">
                  <c:v>8.4744619292462744</c:v>
                </c:pt>
                <c:pt idx="3266">
                  <c:v>9.2665822741818449</c:v>
                </c:pt>
                <c:pt idx="3267">
                  <c:v>11.537250470641371</c:v>
                </c:pt>
                <c:pt idx="3268">
                  <c:v>13.22246873383674</c:v>
                </c:pt>
                <c:pt idx="3269">
                  <c:v>13.626718239733547</c:v>
                </c:pt>
                <c:pt idx="3270">
                  <c:v>14.026734627185911</c:v>
                </c:pt>
                <c:pt idx="3271">
                  <c:v>12.343526471923601</c:v>
                </c:pt>
                <c:pt idx="3272">
                  <c:v>12.018190941151721</c:v>
                </c:pt>
                <c:pt idx="3273">
                  <c:v>12.069300308881797</c:v>
                </c:pt>
                <c:pt idx="3274">
                  <c:v>12.060922347745571</c:v>
                </c:pt>
                <c:pt idx="3275">
                  <c:v>11.353488668204045</c:v>
                </c:pt>
                <c:pt idx="3276">
                  <c:v>10.982345060821007</c:v>
                </c:pt>
                <c:pt idx="3277">
                  <c:v>10.172851376912629</c:v>
                </c:pt>
                <c:pt idx="3278">
                  <c:v>9.3720928866500586</c:v>
                </c:pt>
                <c:pt idx="3279">
                  <c:v>11.063137359077862</c:v>
                </c:pt>
                <c:pt idx="3280">
                  <c:v>9.5838976425833327</c:v>
                </c:pt>
                <c:pt idx="3281">
                  <c:v>10.294002386834357</c:v>
                </c:pt>
                <c:pt idx="3282">
                  <c:v>10.154915002809817</c:v>
                </c:pt>
                <c:pt idx="3283">
                  <c:v>6.9775642410722893</c:v>
                </c:pt>
                <c:pt idx="3284">
                  <c:v>7.8549713912241108</c:v>
                </c:pt>
                <c:pt idx="3285">
                  <c:v>9.389211672774783</c:v>
                </c:pt>
                <c:pt idx="3286">
                  <c:v>9.5630509375079811</c:v>
                </c:pt>
                <c:pt idx="3287">
                  <c:v>10.309302175315064</c:v>
                </c:pt>
                <c:pt idx="3288">
                  <c:v>8.8032528298324824</c:v>
                </c:pt>
                <c:pt idx="3289">
                  <c:v>9.5560064054892067</c:v>
                </c:pt>
                <c:pt idx="3290">
                  <c:v>10.863588598516682</c:v>
                </c:pt>
                <c:pt idx="3291">
                  <c:v>11.813180569862801</c:v>
                </c:pt>
                <c:pt idx="3292">
                  <c:v>12.20155462033361</c:v>
                </c:pt>
                <c:pt idx="3293">
                  <c:v>12.783108135459603</c:v>
                </c:pt>
                <c:pt idx="3294">
                  <c:v>13.173125371582904</c:v>
                </c:pt>
                <c:pt idx="3295">
                  <c:v>13.356580683056706</c:v>
                </c:pt>
                <c:pt idx="3296">
                  <c:v>12.989521505471185</c:v>
                </c:pt>
                <c:pt idx="3297">
                  <c:v>12.626278082796142</c:v>
                </c:pt>
                <c:pt idx="3298">
                  <c:v>11.87660070161121</c:v>
                </c:pt>
                <c:pt idx="3299">
                  <c:v>10.36123751352212</c:v>
                </c:pt>
                <c:pt idx="3300">
                  <c:v>8.6627266614092555</c:v>
                </c:pt>
                <c:pt idx="3301">
                  <c:v>7.4976743093200469</c:v>
                </c:pt>
                <c:pt idx="3302">
                  <c:v>7.8186551041978154</c:v>
                </c:pt>
                <c:pt idx="3303">
                  <c:v>8.8885238112259852</c:v>
                </c:pt>
                <c:pt idx="3304">
                  <c:v>10.167621508267546</c:v>
                </c:pt>
                <c:pt idx="3305">
                  <c:v>11.272016033423508</c:v>
                </c:pt>
                <c:pt idx="3306">
                  <c:v>11.811147712504647</c:v>
                </c:pt>
                <c:pt idx="3307">
                  <c:v>11.381215966285373</c:v>
                </c:pt>
                <c:pt idx="3308">
                  <c:v>11.31176576283128</c:v>
                </c:pt>
                <c:pt idx="3309">
                  <c:v>12.49399151687847</c:v>
                </c:pt>
                <c:pt idx="3310">
                  <c:v>14.174628725660339</c:v>
                </c:pt>
                <c:pt idx="3311">
                  <c:v>13.782987653390862</c:v>
                </c:pt>
                <c:pt idx="3312">
                  <c:v>11.564096556878841</c:v>
                </c:pt>
                <c:pt idx="3313">
                  <c:v>11.937355680203314</c:v>
                </c:pt>
                <c:pt idx="3314">
                  <c:v>15.713596876413479</c:v>
                </c:pt>
                <c:pt idx="3315">
                  <c:v>15.554916669645474</c:v>
                </c:pt>
                <c:pt idx="3316">
                  <c:v>14.085205056756404</c:v>
                </c:pt>
                <c:pt idx="3317">
                  <c:v>12.592075399236812</c:v>
                </c:pt>
                <c:pt idx="3318">
                  <c:v>13.870817632970248</c:v>
                </c:pt>
                <c:pt idx="3319">
                  <c:v>15.693449637445392</c:v>
                </c:pt>
                <c:pt idx="3320">
                  <c:v>17.670201511577059</c:v>
                </c:pt>
                <c:pt idx="3321">
                  <c:v>18.014148158830341</c:v>
                </c:pt>
                <c:pt idx="3322">
                  <c:v>18.531886265162619</c:v>
                </c:pt>
                <c:pt idx="3323">
                  <c:v>17.973169797375796</c:v>
                </c:pt>
                <c:pt idx="3324">
                  <c:v>17.622527947796709</c:v>
                </c:pt>
                <c:pt idx="3325">
                  <c:v>19.091071943446433</c:v>
                </c:pt>
                <c:pt idx="3326">
                  <c:v>16.32257257108618</c:v>
                </c:pt>
                <c:pt idx="3327">
                  <c:v>14.508478442093258</c:v>
                </c:pt>
                <c:pt idx="3328">
                  <c:v>15.086579993033071</c:v>
                </c:pt>
                <c:pt idx="3329">
                  <c:v>13.841188725591385</c:v>
                </c:pt>
                <c:pt idx="3330">
                  <c:v>10.874193036729745</c:v>
                </c:pt>
                <c:pt idx="3331">
                  <c:v>12.834734328468691</c:v>
                </c:pt>
                <c:pt idx="3332">
                  <c:v>14.016118774499521</c:v>
                </c:pt>
                <c:pt idx="3333">
                  <c:v>13.802722916451714</c:v>
                </c:pt>
                <c:pt idx="3334">
                  <c:v>12.829606434084646</c:v>
                </c:pt>
                <c:pt idx="3335">
                  <c:v>11.346649188936089</c:v>
                </c:pt>
                <c:pt idx="3336">
                  <c:v>16.240061463792035</c:v>
                </c:pt>
                <c:pt idx="3337">
                  <c:v>15.908912779653098</c:v>
                </c:pt>
                <c:pt idx="3338">
                  <c:v>15.182790476373093</c:v>
                </c:pt>
                <c:pt idx="3339">
                  <c:v>15.21601295863835</c:v>
                </c:pt>
                <c:pt idx="3340">
                  <c:v>15.25927706536894</c:v>
                </c:pt>
                <c:pt idx="3341">
                  <c:v>15.086625386102245</c:v>
                </c:pt>
                <c:pt idx="3342">
                  <c:v>13.610474240585042</c:v>
                </c:pt>
                <c:pt idx="3343">
                  <c:v>12.47205152565407</c:v>
                </c:pt>
                <c:pt idx="3344">
                  <c:v>12.50128862056323</c:v>
                </c:pt>
                <c:pt idx="3345">
                  <c:v>12.901231280871214</c:v>
                </c:pt>
                <c:pt idx="3346">
                  <c:v>12.15411326353173</c:v>
                </c:pt>
                <c:pt idx="3347">
                  <c:v>12.185002071213402</c:v>
                </c:pt>
                <c:pt idx="3348">
                  <c:v>10.464909615640289</c:v>
                </c:pt>
                <c:pt idx="3349">
                  <c:v>10.434819418351715</c:v>
                </c:pt>
                <c:pt idx="3350">
                  <c:v>12.778530190111113</c:v>
                </c:pt>
                <c:pt idx="3351">
                  <c:v>12.980338973674826</c:v>
                </c:pt>
                <c:pt idx="3352">
                  <c:v>12.621871152836036</c:v>
                </c:pt>
                <c:pt idx="3353">
                  <c:v>12.707371975487415</c:v>
                </c:pt>
                <c:pt idx="3354">
                  <c:v>10.421177546639797</c:v>
                </c:pt>
                <c:pt idx="3355">
                  <c:v>9.8096934359389447</c:v>
                </c:pt>
                <c:pt idx="3356">
                  <c:v>9.1097050050498822</c:v>
                </c:pt>
                <c:pt idx="3357">
                  <c:v>9.2047485799170286</c:v>
                </c:pt>
                <c:pt idx="3358">
                  <c:v>9.3858112464104693</c:v>
                </c:pt>
                <c:pt idx="3359">
                  <c:v>11.29920868879468</c:v>
                </c:pt>
                <c:pt idx="3360">
                  <c:v>17.954220322797966</c:v>
                </c:pt>
                <c:pt idx="3361">
                  <c:v>16.838417461725435</c:v>
                </c:pt>
                <c:pt idx="3362">
                  <c:v>16.445579362079439</c:v>
                </c:pt>
                <c:pt idx="3363">
                  <c:v>16.832081552623091</c:v>
                </c:pt>
                <c:pt idx="3364">
                  <c:v>14.791453397346478</c:v>
                </c:pt>
                <c:pt idx="3365">
                  <c:v>13.839711498823434</c:v>
                </c:pt>
                <c:pt idx="3366">
                  <c:v>14.203000358159514</c:v>
                </c:pt>
                <c:pt idx="3367">
                  <c:v>15.120057224909825</c:v>
                </c:pt>
                <c:pt idx="3368">
                  <c:v>13.04136290782739</c:v>
                </c:pt>
                <c:pt idx="3369">
                  <c:v>13.556954404774492</c:v>
                </c:pt>
                <c:pt idx="3370">
                  <c:v>14.683076751694502</c:v>
                </c:pt>
                <c:pt idx="3371">
                  <c:v>14.694840752884446</c:v>
                </c:pt>
                <c:pt idx="3372">
                  <c:v>13.967396549827543</c:v>
                </c:pt>
                <c:pt idx="3373">
                  <c:v>13.07173220593994</c:v>
                </c:pt>
                <c:pt idx="3374">
                  <c:v>13.076730408891207</c:v>
                </c:pt>
                <c:pt idx="3375">
                  <c:v>10.974627904052941</c:v>
                </c:pt>
                <c:pt idx="3376">
                  <c:v>10.136959610510779</c:v>
                </c:pt>
                <c:pt idx="3377">
                  <c:v>11.406926336195738</c:v>
                </c:pt>
                <c:pt idx="3378">
                  <c:v>11.8060306458661</c:v>
                </c:pt>
                <c:pt idx="3379">
                  <c:v>9.2627380291459431</c:v>
                </c:pt>
                <c:pt idx="3380">
                  <c:v>5.90812221645003</c:v>
                </c:pt>
                <c:pt idx="3381">
                  <c:v>6.0380967534143313</c:v>
                </c:pt>
                <c:pt idx="3382">
                  <c:v>5.9908666487972742</c:v>
                </c:pt>
                <c:pt idx="3383">
                  <c:v>7.6129741910809772</c:v>
                </c:pt>
                <c:pt idx="3384">
                  <c:v>3.513940467019129</c:v>
                </c:pt>
                <c:pt idx="3385">
                  <c:v>6.1600233138521512</c:v>
                </c:pt>
                <c:pt idx="3386">
                  <c:v>6.560465020655041</c:v>
                </c:pt>
                <c:pt idx="3387">
                  <c:v>8.0599998825190493</c:v>
                </c:pt>
                <c:pt idx="3388">
                  <c:v>9.9633048702846896</c:v>
                </c:pt>
                <c:pt idx="3389">
                  <c:v>11.29125031849963</c:v>
                </c:pt>
                <c:pt idx="3390">
                  <c:v>13.0211882319214</c:v>
                </c:pt>
                <c:pt idx="3391">
                  <c:v>13.808791683328028</c:v>
                </c:pt>
                <c:pt idx="3392">
                  <c:v>13.302084170805177</c:v>
                </c:pt>
                <c:pt idx="3393">
                  <c:v>12.222594897166891</c:v>
                </c:pt>
                <c:pt idx="3394">
                  <c:v>12.585309301890932</c:v>
                </c:pt>
                <c:pt idx="3395">
                  <c:v>12.413572942435124</c:v>
                </c:pt>
                <c:pt idx="3396">
                  <c:v>11.113082872860947</c:v>
                </c:pt>
                <c:pt idx="3397">
                  <c:v>6.5132475503117817</c:v>
                </c:pt>
                <c:pt idx="3398">
                  <c:v>5.6428169361921077</c:v>
                </c:pt>
                <c:pt idx="3399">
                  <c:v>4.1374307962167913</c:v>
                </c:pt>
                <c:pt idx="3400">
                  <c:v>10.149094931819238</c:v>
                </c:pt>
                <c:pt idx="3401">
                  <c:v>8.7688734503614825</c:v>
                </c:pt>
                <c:pt idx="3402">
                  <c:v>8.2947687439824342</c:v>
                </c:pt>
                <c:pt idx="3403">
                  <c:v>9.9047239339796604</c:v>
                </c:pt>
                <c:pt idx="3404">
                  <c:v>13.177775440333088</c:v>
                </c:pt>
                <c:pt idx="3405">
                  <c:v>14.148596301835017</c:v>
                </c:pt>
                <c:pt idx="3406">
                  <c:v>13.651225658285462</c:v>
                </c:pt>
                <c:pt idx="3407">
                  <c:v>16.00776992432646</c:v>
                </c:pt>
                <c:pt idx="3408">
                  <c:v>16.470403818934976</c:v>
                </c:pt>
                <c:pt idx="3409">
                  <c:v>15.602911400634516</c:v>
                </c:pt>
                <c:pt idx="3410">
                  <c:v>14.604219810038295</c:v>
                </c:pt>
                <c:pt idx="3411">
                  <c:v>12.928714548603045</c:v>
                </c:pt>
                <c:pt idx="3412">
                  <c:v>12.904595857011039</c:v>
                </c:pt>
                <c:pt idx="3413">
                  <c:v>12.88499317442651</c:v>
                </c:pt>
                <c:pt idx="3414">
                  <c:v>13.961884114638956</c:v>
                </c:pt>
                <c:pt idx="3415">
                  <c:v>15.791882936754604</c:v>
                </c:pt>
                <c:pt idx="3416">
                  <c:v>16.679848093527319</c:v>
                </c:pt>
                <c:pt idx="3417">
                  <c:v>16.858183213045617</c:v>
                </c:pt>
                <c:pt idx="3418">
                  <c:v>16.117164170713941</c:v>
                </c:pt>
                <c:pt idx="3419">
                  <c:v>14.389881941819509</c:v>
                </c:pt>
                <c:pt idx="3420">
                  <c:v>12.778530190111113</c:v>
                </c:pt>
                <c:pt idx="3421">
                  <c:v>11.106982156852174</c:v>
                </c:pt>
                <c:pt idx="3422">
                  <c:v>9.3959780809640527</c:v>
                </c:pt>
                <c:pt idx="3423">
                  <c:v>10.274573892700232</c:v>
                </c:pt>
                <c:pt idx="3424">
                  <c:v>10.50445262390271</c:v>
                </c:pt>
                <c:pt idx="3425">
                  <c:v>11.39543649917662</c:v>
                </c:pt>
                <c:pt idx="3426">
                  <c:v>14.083817509162174</c:v>
                </c:pt>
                <c:pt idx="3427">
                  <c:v>12.205975174607216</c:v>
                </c:pt>
                <c:pt idx="3428">
                  <c:v>9.9597367658218943</c:v>
                </c:pt>
                <c:pt idx="3429">
                  <c:v>9.3546763676252436</c:v>
                </c:pt>
                <c:pt idx="3430">
                  <c:v>11.433953321713071</c:v>
                </c:pt>
                <c:pt idx="3431">
                  <c:v>12.060922347745571</c:v>
                </c:pt>
                <c:pt idx="3432">
                  <c:v>9.0705829277484149</c:v>
                </c:pt>
                <c:pt idx="3433">
                  <c:v>8.3147010171027151</c:v>
                </c:pt>
                <c:pt idx="3434">
                  <c:v>12.114425155429139</c:v>
                </c:pt>
                <c:pt idx="3435">
                  <c:v>13.59663044056477</c:v>
                </c:pt>
                <c:pt idx="3436">
                  <c:v>17.035910374822226</c:v>
                </c:pt>
                <c:pt idx="3437">
                  <c:v>19.124428467981406</c:v>
                </c:pt>
                <c:pt idx="3438">
                  <c:v>20.67318724370341</c:v>
                </c:pt>
                <c:pt idx="3439">
                  <c:v>18.960035636507584</c:v>
                </c:pt>
                <c:pt idx="3440">
                  <c:v>18.075752972469591</c:v>
                </c:pt>
                <c:pt idx="3441">
                  <c:v>17.885481888548856</c:v>
                </c:pt>
                <c:pt idx="3442">
                  <c:v>17.129786388818886</c:v>
                </c:pt>
                <c:pt idx="3443">
                  <c:v>15.207229959675413</c:v>
                </c:pt>
                <c:pt idx="3444">
                  <c:v>14.759535268665259</c:v>
                </c:pt>
                <c:pt idx="3445">
                  <c:v>13.993255559823371</c:v>
                </c:pt>
                <c:pt idx="3446">
                  <c:v>13.983815346945475</c:v>
                </c:pt>
                <c:pt idx="3447">
                  <c:v>13.302084170805177</c:v>
                </c:pt>
                <c:pt idx="3448">
                  <c:v>12.711507291446635</c:v>
                </c:pt>
                <c:pt idx="3449">
                  <c:v>13.209901104847798</c:v>
                </c:pt>
                <c:pt idx="3450">
                  <c:v>14.856264541147693</c:v>
                </c:pt>
                <c:pt idx="3451">
                  <c:v>14.92360452814385</c:v>
                </c:pt>
                <c:pt idx="3452">
                  <c:v>15.275208203428521</c:v>
                </c:pt>
                <c:pt idx="3453">
                  <c:v>14.469806244684641</c:v>
                </c:pt>
                <c:pt idx="3454">
                  <c:v>13.732822392438585</c:v>
                </c:pt>
                <c:pt idx="3455">
                  <c:v>12.783108135459603</c:v>
                </c:pt>
                <c:pt idx="3456">
                  <c:v>12.487335917297361</c:v>
                </c:pt>
                <c:pt idx="3457">
                  <c:v>12.276702401143966</c:v>
                </c:pt>
                <c:pt idx="3458">
                  <c:v>13.39276625579342</c:v>
                </c:pt>
                <c:pt idx="3459">
                  <c:v>13.945224384874617</c:v>
                </c:pt>
                <c:pt idx="3460">
                  <c:v>15.04873550443674</c:v>
                </c:pt>
                <c:pt idx="3461">
                  <c:v>15.024247373741987</c:v>
                </c:pt>
                <c:pt idx="3462">
                  <c:v>14.647250673128898</c:v>
                </c:pt>
                <c:pt idx="3463">
                  <c:v>14.013560520491554</c:v>
                </c:pt>
                <c:pt idx="3464">
                  <c:v>15.581775392176219</c:v>
                </c:pt>
                <c:pt idx="3465">
                  <c:v>16.436186865976236</c:v>
                </c:pt>
                <c:pt idx="3466">
                  <c:v>15.6441670492827</c:v>
                </c:pt>
                <c:pt idx="3467">
                  <c:v>15.257249626100275</c:v>
                </c:pt>
                <c:pt idx="3468">
                  <c:v>13.148949492780991</c:v>
                </c:pt>
                <c:pt idx="3469">
                  <c:v>12.396495372652168</c:v>
                </c:pt>
                <c:pt idx="3470">
                  <c:v>15.252872680209169</c:v>
                </c:pt>
                <c:pt idx="3471">
                  <c:v>15.31260058410107</c:v>
                </c:pt>
                <c:pt idx="3472">
                  <c:v>14.378905426533933</c:v>
                </c:pt>
                <c:pt idx="3473">
                  <c:v>14.170264356790723</c:v>
                </c:pt>
                <c:pt idx="3474">
                  <c:v>10.606827045589649</c:v>
                </c:pt>
                <c:pt idx="3475">
                  <c:v>8.1877261404551671</c:v>
                </c:pt>
                <c:pt idx="3476">
                  <c:v>12.482447354634786</c:v>
                </c:pt>
                <c:pt idx="3477">
                  <c:v>13.263540843303936</c:v>
                </c:pt>
                <c:pt idx="3478">
                  <c:v>13.823972146542133</c:v>
                </c:pt>
                <c:pt idx="3479">
                  <c:v>13.051559275991456</c:v>
                </c:pt>
                <c:pt idx="3480">
                  <c:v>11.951298016859372</c:v>
                </c:pt>
                <c:pt idx="3481">
                  <c:v>11.217148863059174</c:v>
                </c:pt>
                <c:pt idx="3482">
                  <c:v>11.391080922319089</c:v>
                </c:pt>
                <c:pt idx="3483">
                  <c:v>11.73722661704465</c:v>
                </c:pt>
                <c:pt idx="3484">
                  <c:v>12.501895651089926</c:v>
                </c:pt>
                <c:pt idx="3485">
                  <c:v>13.61091181639109</c:v>
                </c:pt>
                <c:pt idx="3486">
                  <c:v>14.000052986027617</c:v>
                </c:pt>
                <c:pt idx="3487">
                  <c:v>14.774827140635828</c:v>
                </c:pt>
                <c:pt idx="3488">
                  <c:v>15.779568994143476</c:v>
                </c:pt>
                <c:pt idx="3489">
                  <c:v>16.572172743565535</c:v>
                </c:pt>
                <c:pt idx="3490">
                  <c:v>15.673893424539942</c:v>
                </c:pt>
                <c:pt idx="3491">
                  <c:v>13.232405511679902</c:v>
                </c:pt>
                <c:pt idx="3492">
                  <c:v>11.712195958796439</c:v>
                </c:pt>
                <c:pt idx="3493">
                  <c:v>10.571544782198355</c:v>
                </c:pt>
                <c:pt idx="3494">
                  <c:v>9.2341436724927028</c:v>
                </c:pt>
                <c:pt idx="3495">
                  <c:v>8.2976439623562364</c:v>
                </c:pt>
                <c:pt idx="3496">
                  <c:v>7.3673490708558242</c:v>
                </c:pt>
                <c:pt idx="3497">
                  <c:v>6.9871573097346733</c:v>
                </c:pt>
                <c:pt idx="3498">
                  <c:v>2.6280271489949314</c:v>
                </c:pt>
                <c:pt idx="3499">
                  <c:v>3.7418705470500973</c:v>
                </c:pt>
                <c:pt idx="3500">
                  <c:v>2.4331278368881213</c:v>
                </c:pt>
                <c:pt idx="3501">
                  <c:v>3.9829076341079963</c:v>
                </c:pt>
                <c:pt idx="3502">
                  <c:v>4.3593798066725498</c:v>
                </c:pt>
                <c:pt idx="3503">
                  <c:v>7.7211259373430305</c:v>
                </c:pt>
                <c:pt idx="3504">
                  <c:v>8.4714270687855553</c:v>
                </c:pt>
                <c:pt idx="3505">
                  <c:v>10.328132840052261</c:v>
                </c:pt>
                <c:pt idx="3506">
                  <c:v>11.655186829389637</c:v>
                </c:pt>
                <c:pt idx="3507">
                  <c:v>11.821823035147446</c:v>
                </c:pt>
                <c:pt idx="3508">
                  <c:v>12.407134366769613</c:v>
                </c:pt>
                <c:pt idx="3509">
                  <c:v>13.163778707346058</c:v>
                </c:pt>
                <c:pt idx="3510">
                  <c:v>13.030104172207903</c:v>
                </c:pt>
                <c:pt idx="3511">
                  <c:v>13.047765319294763</c:v>
                </c:pt>
                <c:pt idx="3512">
                  <c:v>12.476268053869619</c:v>
                </c:pt>
                <c:pt idx="3513">
                  <c:v>11.712195958796439</c:v>
                </c:pt>
                <c:pt idx="3514">
                  <c:v>10.585924409343921</c:v>
                </c:pt>
                <c:pt idx="3515">
                  <c:v>10.386314919875865</c:v>
                </c:pt>
                <c:pt idx="3516">
                  <c:v>10.567920883878237</c:v>
                </c:pt>
                <c:pt idx="3517">
                  <c:v>10.21472261506457</c:v>
                </c:pt>
                <c:pt idx="3518">
                  <c:v>9.1097050050498822</c:v>
                </c:pt>
                <c:pt idx="3519">
                  <c:v>8.3369420373118377</c:v>
                </c:pt>
                <c:pt idx="3520">
                  <c:v>7.0333438563498794</c:v>
                </c:pt>
                <c:pt idx="3521">
                  <c:v>6.6489146263448857</c:v>
                </c:pt>
                <c:pt idx="3522">
                  <c:v>6.6206535468011101</c:v>
                </c:pt>
                <c:pt idx="3523">
                  <c:v>7.3648414886392493</c:v>
                </c:pt>
                <c:pt idx="3524">
                  <c:v>8.4949913428379649</c:v>
                </c:pt>
                <c:pt idx="3525">
                  <c:v>9.8330985014975028</c:v>
                </c:pt>
                <c:pt idx="3526">
                  <c:v>10.7929942839103</c:v>
                </c:pt>
                <c:pt idx="3527">
                  <c:v>10.441577519685248</c:v>
                </c:pt>
                <c:pt idx="3528">
                  <c:v>13.840826014650537</c:v>
                </c:pt>
                <c:pt idx="3529">
                  <c:v>14.783983692193864</c:v>
                </c:pt>
                <c:pt idx="3530">
                  <c:v>16.462558568895865</c:v>
                </c:pt>
                <c:pt idx="3531">
                  <c:v>17.213699221682887</c:v>
                </c:pt>
                <c:pt idx="3532">
                  <c:v>17.213699221682887</c:v>
                </c:pt>
                <c:pt idx="3533">
                  <c:v>17.030233002306066</c:v>
                </c:pt>
                <c:pt idx="3534">
                  <c:v>15.747091122239864</c:v>
                </c:pt>
                <c:pt idx="3535">
                  <c:v>14.9930561541446</c:v>
                </c:pt>
                <c:pt idx="3536">
                  <c:v>13.272024945555311</c:v>
                </c:pt>
                <c:pt idx="3537">
                  <c:v>11.387131256312353</c:v>
                </c:pt>
                <c:pt idx="3538">
                  <c:v>11.964205243789047</c:v>
                </c:pt>
                <c:pt idx="3539">
                  <c:v>13.124560961486107</c:v>
                </c:pt>
                <c:pt idx="3540">
                  <c:v>15.602228881500064</c:v>
                </c:pt>
                <c:pt idx="3541">
                  <c:v>15.731674954513986</c:v>
                </c:pt>
                <c:pt idx="3542">
                  <c:v>15.30141730100825</c:v>
                </c:pt>
                <c:pt idx="3543">
                  <c:v>14.584836723990437</c:v>
                </c:pt>
                <c:pt idx="3544">
                  <c:v>14.021220699115364</c:v>
                </c:pt>
                <c:pt idx="3545">
                  <c:v>12.836875806955147</c:v>
                </c:pt>
                <c:pt idx="3546">
                  <c:v>12.769327874973705</c:v>
                </c:pt>
                <c:pt idx="3547">
                  <c:v>15.2431879299745</c:v>
                </c:pt>
                <c:pt idx="3548">
                  <c:v>15.726504297656422</c:v>
                </c:pt>
                <c:pt idx="3549">
                  <c:v>12.517709707196557</c:v>
                </c:pt>
                <c:pt idx="3550">
                  <c:v>13.44835594030287</c:v>
                </c:pt>
                <c:pt idx="3551">
                  <c:v>14.414332390105127</c:v>
                </c:pt>
                <c:pt idx="3552">
                  <c:v>14.793656926686841</c:v>
                </c:pt>
                <c:pt idx="3553">
                  <c:v>14.419023196267824</c:v>
                </c:pt>
                <c:pt idx="3554">
                  <c:v>15.347552386869516</c:v>
                </c:pt>
                <c:pt idx="3555">
                  <c:v>15.316941896563417</c:v>
                </c:pt>
                <c:pt idx="3556">
                  <c:v>16.646214631957076</c:v>
                </c:pt>
                <c:pt idx="3557">
                  <c:v>16.863360030017127</c:v>
                </c:pt>
                <c:pt idx="3558">
                  <c:v>17.431787896197477</c:v>
                </c:pt>
                <c:pt idx="3559">
                  <c:v>17.627057479154224</c:v>
                </c:pt>
                <c:pt idx="3560">
                  <c:v>17.075159048211898</c:v>
                </c:pt>
                <c:pt idx="3561">
                  <c:v>15.736829578301297</c:v>
                </c:pt>
                <c:pt idx="3562">
                  <c:v>16.484408119230224</c:v>
                </c:pt>
                <c:pt idx="3563">
                  <c:v>15.900183016500746</c:v>
                </c:pt>
                <c:pt idx="3564">
                  <c:v>14.719604088258974</c:v>
                </c:pt>
                <c:pt idx="3565">
                  <c:v>14.744680427300461</c:v>
                </c:pt>
                <c:pt idx="3566">
                  <c:v>14.97352194465789</c:v>
                </c:pt>
                <c:pt idx="3567">
                  <c:v>13.073840922148108</c:v>
                </c:pt>
                <c:pt idx="3568">
                  <c:v>11.531096231606771</c:v>
                </c:pt>
                <c:pt idx="3569">
                  <c:v>10.564285238703478</c:v>
                </c:pt>
                <c:pt idx="3570">
                  <c:v>10.589490693920387</c:v>
                </c:pt>
                <c:pt idx="3571">
                  <c:v>10.963993138249061</c:v>
                </c:pt>
                <c:pt idx="3572">
                  <c:v>14.182353607929091</c:v>
                </c:pt>
                <c:pt idx="3573">
                  <c:v>10.937803404924129</c:v>
                </c:pt>
                <c:pt idx="3574">
                  <c:v>10.357607964728457</c:v>
                </c:pt>
                <c:pt idx="3575">
                  <c:v>12.626278082796142</c:v>
                </c:pt>
                <c:pt idx="3576">
                  <c:v>10.760322367594755</c:v>
                </c:pt>
                <c:pt idx="3577">
                  <c:v>10.752933189394613</c:v>
                </c:pt>
                <c:pt idx="3578">
                  <c:v>11.688083230157064</c:v>
                </c:pt>
                <c:pt idx="3579">
                  <c:v>12.446465943534351</c:v>
                </c:pt>
                <c:pt idx="3580">
                  <c:v>12.463577903851036</c:v>
                </c:pt>
                <c:pt idx="3581">
                  <c:v>12.480471174977598</c:v>
                </c:pt>
                <c:pt idx="3582">
                  <c:v>11.917176384241998</c:v>
                </c:pt>
                <c:pt idx="3583">
                  <c:v>10.582346749039818</c:v>
                </c:pt>
                <c:pt idx="3584">
                  <c:v>10.190495138025446</c:v>
                </c:pt>
                <c:pt idx="3585">
                  <c:v>9.6342257080422318</c:v>
                </c:pt>
                <c:pt idx="3586">
                  <c:v>9.4643946526790153</c:v>
                </c:pt>
                <c:pt idx="3587">
                  <c:v>9.6853090068768477</c:v>
                </c:pt>
                <c:pt idx="3588">
                  <c:v>8.9622657149829372</c:v>
                </c:pt>
                <c:pt idx="3589">
                  <c:v>8.0474048389682711</c:v>
                </c:pt>
                <c:pt idx="3590">
                  <c:v>5.4497783550773908</c:v>
                </c:pt>
                <c:pt idx="3591">
                  <c:v>5.7476180829544621</c:v>
                </c:pt>
                <c:pt idx="3592">
                  <c:v>4.8813961316790637</c:v>
                </c:pt>
                <c:pt idx="3593">
                  <c:v>4.4107670524250882</c:v>
                </c:pt>
                <c:pt idx="3594">
                  <c:v>5.829995449617674</c:v>
                </c:pt>
                <c:pt idx="3595">
                  <c:v>4.3508095956269912</c:v>
                </c:pt>
                <c:pt idx="3596">
                  <c:v>6.7081315318074468</c:v>
                </c:pt>
                <c:pt idx="3597">
                  <c:v>5.7379620907348219</c:v>
                </c:pt>
                <c:pt idx="3598">
                  <c:v>6.4952188182023605</c:v>
                </c:pt>
                <c:pt idx="3599">
                  <c:v>6.8689307013247936</c:v>
                </c:pt>
                <c:pt idx="3600">
                  <c:v>3.6941346394792776</c:v>
                </c:pt>
                <c:pt idx="3601">
                  <c:v>9.5661191562816796</c:v>
                </c:pt>
                <c:pt idx="3602">
                  <c:v>10.671846616217641</c:v>
                </c:pt>
                <c:pt idx="3603">
                  <c:v>11.987078287006149</c:v>
                </c:pt>
                <c:pt idx="3604">
                  <c:v>13.513498151179343</c:v>
                </c:pt>
                <c:pt idx="3605">
                  <c:v>16.012725431094886</c:v>
                </c:pt>
                <c:pt idx="3606">
                  <c:v>17.325549820006557</c:v>
                </c:pt>
                <c:pt idx="3607">
                  <c:v>17.482739195915372</c:v>
                </c:pt>
                <c:pt idx="3608">
                  <c:v>17.879836672169478</c:v>
                </c:pt>
                <c:pt idx="3609">
                  <c:v>17.924531429965874</c:v>
                </c:pt>
                <c:pt idx="3610">
                  <c:v>17.755567034662821</c:v>
                </c:pt>
                <c:pt idx="3611">
                  <c:v>17.182806807738213</c:v>
                </c:pt>
                <c:pt idx="3612">
                  <c:v>16.223264708140313</c:v>
                </c:pt>
                <c:pt idx="3613">
                  <c:v>15.459816957169002</c:v>
                </c:pt>
                <c:pt idx="3614">
                  <c:v>15.655446202605926</c:v>
                </c:pt>
                <c:pt idx="3615">
                  <c:v>15.831847715748291</c:v>
                </c:pt>
                <c:pt idx="3616">
                  <c:v>15.245495166025201</c:v>
                </c:pt>
                <c:pt idx="3617">
                  <c:v>13.703829111055109</c:v>
                </c:pt>
                <c:pt idx="3618">
                  <c:v>12.541965075330593</c:v>
                </c:pt>
                <c:pt idx="3619">
                  <c:v>12.150199295633742</c:v>
                </c:pt>
                <c:pt idx="3620">
                  <c:v>11.599198331254049</c:v>
                </c:pt>
                <c:pt idx="3621">
                  <c:v>11.975693593244388</c:v>
                </c:pt>
                <c:pt idx="3622">
                  <c:v>13.885405075195447</c:v>
                </c:pt>
                <c:pt idx="3623">
                  <c:v>15.03141562973787</c:v>
                </c:pt>
                <c:pt idx="3624">
                  <c:v>15.050252172101183</c:v>
                </c:pt>
                <c:pt idx="3625">
                  <c:v>16.162817346829414</c:v>
                </c:pt>
                <c:pt idx="3626">
                  <c:v>16.537862581147014</c:v>
                </c:pt>
                <c:pt idx="3627">
                  <c:v>17.482739195915372</c:v>
                </c:pt>
                <c:pt idx="3628">
                  <c:v>19.573066708470474</c:v>
                </c:pt>
                <c:pt idx="3629">
                  <c:v>20.72643636240478</c:v>
                </c:pt>
                <c:pt idx="3630">
                  <c:v>21.310361399122044</c:v>
                </c:pt>
                <c:pt idx="3631">
                  <c:v>21.894925596711584</c:v>
                </c:pt>
                <c:pt idx="3632">
                  <c:v>21.718085412905506</c:v>
                </c:pt>
                <c:pt idx="3633">
                  <c:v>21.92218362590371</c:v>
                </c:pt>
                <c:pt idx="3634">
                  <c:v>22.31032103517029</c:v>
                </c:pt>
                <c:pt idx="3635">
                  <c:v>22.684694360717749</c:v>
                </c:pt>
                <c:pt idx="3636">
                  <c:v>22.882380548892606</c:v>
                </c:pt>
                <c:pt idx="3637">
                  <c:v>23.278042932267354</c:v>
                </c:pt>
                <c:pt idx="3638">
                  <c:v>22.330846715910784</c:v>
                </c:pt>
                <c:pt idx="3639">
                  <c:v>20.810288244927396</c:v>
                </c:pt>
                <c:pt idx="3640">
                  <c:v>20.24979984498383</c:v>
                </c:pt>
                <c:pt idx="3641">
                  <c:v>20.650492118349238</c:v>
                </c:pt>
                <c:pt idx="3642">
                  <c:v>21.447144006863297</c:v>
                </c:pt>
                <c:pt idx="3643">
                  <c:v>22.417770622840184</c:v>
                </c:pt>
                <c:pt idx="3644">
                  <c:v>21.255651649659161</c:v>
                </c:pt>
                <c:pt idx="3645">
                  <c:v>23.341330741327294</c:v>
                </c:pt>
                <c:pt idx="3646">
                  <c:v>19.897527845065895</c:v>
                </c:pt>
                <c:pt idx="3647">
                  <c:v>16.247831105904801</c:v>
                </c:pt>
                <c:pt idx="3648">
                  <c:v>12.905415423820669</c:v>
                </c:pt>
                <c:pt idx="3649">
                  <c:v>14.409627083745765</c:v>
                </c:pt>
                <c:pt idx="3650">
                  <c:v>15.894884135485665</c:v>
                </c:pt>
                <c:pt idx="3651">
                  <c:v>15.894884135485665</c:v>
                </c:pt>
                <c:pt idx="3652">
                  <c:v>17.052835985410574</c:v>
                </c:pt>
                <c:pt idx="3653">
                  <c:v>19.137071494738535</c:v>
                </c:pt>
                <c:pt idx="3654">
                  <c:v>18.758119583951636</c:v>
                </c:pt>
                <c:pt idx="3655">
                  <c:v>18.207577755922266</c:v>
                </c:pt>
                <c:pt idx="3656">
                  <c:v>18.782674953033091</c:v>
                </c:pt>
                <c:pt idx="3657">
                  <c:v>18.62885670060238</c:v>
                </c:pt>
                <c:pt idx="3658">
                  <c:v>18.836837308152521</c:v>
                </c:pt>
                <c:pt idx="3659">
                  <c:v>19.425918099114444</c:v>
                </c:pt>
                <c:pt idx="3660">
                  <c:v>19.806818453999043</c:v>
                </c:pt>
                <c:pt idx="3661">
                  <c:v>19.27116668982789</c:v>
                </c:pt>
                <c:pt idx="3662">
                  <c:v>19.843577581604961</c:v>
                </c:pt>
                <c:pt idx="3663">
                  <c:v>16.414126645883137</c:v>
                </c:pt>
                <c:pt idx="3664">
                  <c:v>14.896287530922148</c:v>
                </c:pt>
                <c:pt idx="3665">
                  <c:v>15.096385203000352</c:v>
                </c:pt>
                <c:pt idx="3666">
                  <c:v>15.884473731212951</c:v>
                </c:pt>
                <c:pt idx="3667">
                  <c:v>16.463483900210854</c:v>
                </c:pt>
                <c:pt idx="3668">
                  <c:v>16.443910390537351</c:v>
                </c:pt>
                <c:pt idx="3669">
                  <c:v>14.70084582439825</c:v>
                </c:pt>
                <c:pt idx="3670">
                  <c:v>14.67833164517031</c:v>
                </c:pt>
                <c:pt idx="3671">
                  <c:v>14.673789097299256</c:v>
                </c:pt>
                <c:pt idx="3672">
                  <c:v>5.9345116384480985</c:v>
                </c:pt>
                <c:pt idx="3673">
                  <c:v>7.6437393432913163</c:v>
                </c:pt>
                <c:pt idx="3674">
                  <c:v>9.5372576600893311</c:v>
                </c:pt>
                <c:pt idx="3675">
                  <c:v>10.862415305792956</c:v>
                </c:pt>
                <c:pt idx="3676">
                  <c:v>12.009544073321162</c:v>
                </c:pt>
                <c:pt idx="3677">
                  <c:v>13.356254141464877</c:v>
                </c:pt>
                <c:pt idx="3678">
                  <c:v>14.882683186203719</c:v>
                </c:pt>
                <c:pt idx="3679">
                  <c:v>14.873547356780195</c:v>
                </c:pt>
                <c:pt idx="3680">
                  <c:v>14.859742650935344</c:v>
                </c:pt>
                <c:pt idx="3681">
                  <c:v>16.027504969757853</c:v>
                </c:pt>
                <c:pt idx="3682">
                  <c:v>16.615089938336244</c:v>
                </c:pt>
                <c:pt idx="3683">
                  <c:v>16.424111893068009</c:v>
                </c:pt>
                <c:pt idx="3684">
                  <c:v>16.424111893068009</c:v>
                </c:pt>
                <c:pt idx="3685">
                  <c:v>16.233133847799778</c:v>
                </c:pt>
                <c:pt idx="3686">
                  <c:v>16.037286353889002</c:v>
                </c:pt>
                <c:pt idx="3687">
                  <c:v>14.891765900039786</c:v>
                </c:pt>
                <c:pt idx="3688">
                  <c:v>13.189415838910957</c:v>
                </c:pt>
                <c:pt idx="3689">
                  <c:v>12.619745183435642</c:v>
                </c:pt>
                <c:pt idx="3690">
                  <c:v>11.861987753789281</c:v>
                </c:pt>
                <c:pt idx="3691">
                  <c:v>9.7661102174109651</c:v>
                </c:pt>
                <c:pt idx="3692">
                  <c:v>8.4231778094102054</c:v>
                </c:pt>
                <c:pt idx="3693">
                  <c:v>7.0852172165530547</c:v>
                </c:pt>
                <c:pt idx="3694">
                  <c:v>4.5917371950152059</c:v>
                </c:pt>
                <c:pt idx="3695">
                  <c:v>4.5820818153968572</c:v>
                </c:pt>
                <c:pt idx="3696">
                  <c:v>1.3214250187938366</c:v>
                </c:pt>
                <c:pt idx="3697">
                  <c:v>4.189903903730567</c:v>
                </c:pt>
                <c:pt idx="3698">
                  <c:v>7.0243339677882588</c:v>
                </c:pt>
                <c:pt idx="3699">
                  <c:v>9.6790615678654994</c:v>
                </c:pt>
                <c:pt idx="3700">
                  <c:v>11.042658127037146</c:v>
                </c:pt>
                <c:pt idx="3701">
                  <c:v>12.207689804914343</c:v>
                </c:pt>
                <c:pt idx="3702">
                  <c:v>13.364405294907501</c:v>
                </c:pt>
                <c:pt idx="3703">
                  <c:v>13.729428329335565</c:v>
                </c:pt>
                <c:pt idx="3704">
                  <c:v>14.714198235835786</c:v>
                </c:pt>
                <c:pt idx="3705">
                  <c:v>15.898541782783294</c:v>
                </c:pt>
                <c:pt idx="3706">
                  <c:v>15.519995046581665</c:v>
                </c:pt>
                <c:pt idx="3707">
                  <c:v>14.162060916985041</c:v>
                </c:pt>
                <c:pt idx="3708">
                  <c:v>12.046120402370386</c:v>
                </c:pt>
                <c:pt idx="3709">
                  <c:v>10.72672698597427</c:v>
                </c:pt>
                <c:pt idx="3710">
                  <c:v>5.5982155860445042</c:v>
                </c:pt>
                <c:pt idx="3711">
                  <c:v>5.9338349929921588</c:v>
                </c:pt>
                <c:pt idx="3712">
                  <c:v>5.4452539560255051</c:v>
                </c:pt>
                <c:pt idx="3713">
                  <c:v>4.6051989330633889</c:v>
                </c:pt>
                <c:pt idx="3714">
                  <c:v>4.8715076614665254</c:v>
                </c:pt>
                <c:pt idx="3715">
                  <c:v>7.2741635265940499</c:v>
                </c:pt>
                <c:pt idx="3716">
                  <c:v>8.4302849151199553</c:v>
                </c:pt>
                <c:pt idx="3717">
                  <c:v>7.7788409951383635</c:v>
                </c:pt>
                <c:pt idx="3718">
                  <c:v>5.6130593156473134</c:v>
                </c:pt>
                <c:pt idx="3719">
                  <c:v>4.5731867440871303</c:v>
                </c:pt>
                <c:pt idx="3720">
                  <c:v>5.9425692037832087</c:v>
                </c:pt>
                <c:pt idx="3721">
                  <c:v>6.424378098097411</c:v>
                </c:pt>
                <c:pt idx="3722">
                  <c:v>5.1717884952709889</c:v>
                </c:pt>
                <c:pt idx="3723">
                  <c:v>14.349178734422519</c:v>
                </c:pt>
                <c:pt idx="3724">
                  <c:v>14.909774426594995</c:v>
                </c:pt>
                <c:pt idx="3725">
                  <c:v>15.683763048008512</c:v>
                </c:pt>
                <c:pt idx="3726">
                  <c:v>16.061493869827181</c:v>
                </c:pt>
                <c:pt idx="3727">
                  <c:v>18.305904439114087</c:v>
                </c:pt>
                <c:pt idx="3728">
                  <c:v>17.606886545440858</c:v>
                </c:pt>
                <c:pt idx="3729">
                  <c:v>16.841369739117344</c:v>
                </c:pt>
                <c:pt idx="3730">
                  <c:v>15.683763048008512</c:v>
                </c:pt>
                <c:pt idx="3731">
                  <c:v>15.524532973611517</c:v>
                </c:pt>
                <c:pt idx="3732">
                  <c:v>8.7016191912539824</c:v>
                </c:pt>
                <c:pt idx="3733">
                  <c:v>8.9984712374533657</c:v>
                </c:pt>
                <c:pt idx="3734">
                  <c:v>10.073661258146348</c:v>
                </c:pt>
                <c:pt idx="3735">
                  <c:v>15.972391089651452</c:v>
                </c:pt>
                <c:pt idx="3736">
                  <c:v>19.719808616274435</c:v>
                </c:pt>
                <c:pt idx="3737">
                  <c:v>18.645497720296721</c:v>
                </c:pt>
                <c:pt idx="3738">
                  <c:v>17.827712732564411</c:v>
                </c:pt>
                <c:pt idx="3739">
                  <c:v>15.983462112038303</c:v>
                </c:pt>
                <c:pt idx="3740">
                  <c:v>13.192370339180917</c:v>
                </c:pt>
                <c:pt idx="3741">
                  <c:v>11.266667746670185</c:v>
                </c:pt>
                <c:pt idx="3742">
                  <c:v>9.1572273554181649</c:v>
                </c:pt>
                <c:pt idx="3743">
                  <c:v>8.8067517742781316</c:v>
                </c:pt>
                <c:pt idx="3744">
                  <c:v>9.576002907548288</c:v>
                </c:pt>
                <c:pt idx="3745">
                  <c:v>9.2147993488041084</c:v>
                </c:pt>
                <c:pt idx="3746">
                  <c:v>9.0133101755422231</c:v>
                </c:pt>
                <c:pt idx="3747">
                  <c:v>10.452608216553914</c:v>
                </c:pt>
                <c:pt idx="3748">
                  <c:v>11.502287345922532</c:v>
                </c:pt>
                <c:pt idx="3749">
                  <c:v>11.225172399342011</c:v>
                </c:pt>
                <c:pt idx="3750">
                  <c:v>9.6008425014133909</c:v>
                </c:pt>
                <c:pt idx="3751">
                  <c:v>10.889043312868663</c:v>
                </c:pt>
                <c:pt idx="3752">
                  <c:v>13.937165521832108</c:v>
                </c:pt>
                <c:pt idx="3753">
                  <c:v>8.8027944204596871</c:v>
                </c:pt>
                <c:pt idx="3754">
                  <c:v>11.462185298429013</c:v>
                </c:pt>
                <c:pt idx="3755">
                  <c:v>11.593474702792083</c:v>
                </c:pt>
                <c:pt idx="3756">
                  <c:v>12.470899221608851</c:v>
                </c:pt>
                <c:pt idx="3757">
                  <c:v>14.455867592728978</c:v>
                </c:pt>
                <c:pt idx="3758">
                  <c:v>14.924645641455562</c:v>
                </c:pt>
                <c:pt idx="3759">
                  <c:v>14.452099773511442</c:v>
                </c:pt>
                <c:pt idx="3760">
                  <c:v>13.719560232261392</c:v>
                </c:pt>
                <c:pt idx="3761">
                  <c:v>12.576263546239609</c:v>
                </c:pt>
                <c:pt idx="3762">
                  <c:v>11.70901956841476</c:v>
                </c:pt>
                <c:pt idx="3763">
                  <c:v>12.216658510526505</c:v>
                </c:pt>
                <c:pt idx="3764">
                  <c:v>11.07508018260857</c:v>
                </c:pt>
                <c:pt idx="3765">
                  <c:v>7.9917310560191517</c:v>
                </c:pt>
                <c:pt idx="3766">
                  <c:v>6.8952851718060408</c:v>
                </c:pt>
                <c:pt idx="3767">
                  <c:v>6.0189366327419007</c:v>
                </c:pt>
                <c:pt idx="3768">
                  <c:v>5.6248689721205301</c:v>
                </c:pt>
                <c:pt idx="3769">
                  <c:v>6.0615341048501783</c:v>
                </c:pt>
                <c:pt idx="3770">
                  <c:v>6.1199999999999992</c:v>
                </c:pt>
                <c:pt idx="3771">
                  <c:v>6.662284443928856</c:v>
                </c:pt>
                <c:pt idx="3772">
                  <c:v>5.707984519104202</c:v>
                </c:pt>
                <c:pt idx="3773">
                  <c:v>11.458682716093961</c:v>
                </c:pt>
                <c:pt idx="3774">
                  <c:v>13.302084170805177</c:v>
                </c:pt>
                <c:pt idx="3775">
                  <c:v>14.478723608603669</c:v>
                </c:pt>
                <c:pt idx="3776">
                  <c:v>14.274821990682405</c:v>
                </c:pt>
                <c:pt idx="3777">
                  <c:v>13.542905877326849</c:v>
                </c:pt>
                <c:pt idx="3778">
                  <c:v>13.368463168776289</c:v>
                </c:pt>
                <c:pt idx="3779">
                  <c:v>13.18545036717752</c:v>
                </c:pt>
                <c:pt idx="3780">
                  <c:v>12.218884841058285</c:v>
                </c:pt>
                <c:pt idx="3781">
                  <c:v>11.264284462850608</c:v>
                </c:pt>
                <c:pt idx="3782">
                  <c:v>11.687897504215822</c:v>
                </c:pt>
                <c:pt idx="3783">
                  <c:v>3.841900025058449</c:v>
                </c:pt>
                <c:pt idx="3784">
                  <c:v>5.9784914453017901</c:v>
                </c:pt>
                <c:pt idx="3785">
                  <c:v>6.3250790659306206</c:v>
                </c:pt>
                <c:pt idx="3786">
                  <c:v>8.6811096758988615</c:v>
                </c:pt>
                <c:pt idx="3787">
                  <c:v>10.151883053740859</c:v>
                </c:pt>
                <c:pt idx="3788">
                  <c:v>7.226049886755721</c:v>
                </c:pt>
                <c:pt idx="3789">
                  <c:v>5.4442366662133361</c:v>
                </c:pt>
                <c:pt idx="3790">
                  <c:v>5.5348965865326587</c:v>
                </c:pt>
                <c:pt idx="3791">
                  <c:v>4.7404716235647628</c:v>
                </c:pt>
                <c:pt idx="3792">
                  <c:v>4.8791077617003191</c:v>
                </c:pt>
                <c:pt idx="3793">
                  <c:v>3.6941346394792776</c:v>
                </c:pt>
                <c:pt idx="3794">
                  <c:v>3.6941346394792776</c:v>
                </c:pt>
                <c:pt idx="3795">
                  <c:v>10.152080897439934</c:v>
                </c:pt>
                <c:pt idx="3796">
                  <c:v>13.323167191303579</c:v>
                </c:pt>
                <c:pt idx="3797">
                  <c:v>14.636958836187587</c:v>
                </c:pt>
                <c:pt idx="3798">
                  <c:v>16.3581484447508</c:v>
                </c:pt>
                <c:pt idx="3799">
                  <c:v>16.574328341427883</c:v>
                </c:pt>
                <c:pt idx="3800">
                  <c:v>15.268955019426176</c:v>
                </c:pt>
                <c:pt idx="3801">
                  <c:v>14.344905226837056</c:v>
                </c:pt>
                <c:pt idx="3802">
                  <c:v>13.400510151334418</c:v>
                </c:pt>
                <c:pt idx="3803">
                  <c:v>11.87601916304294</c:v>
                </c:pt>
                <c:pt idx="3804">
                  <c:v>4.2113134890063764</c:v>
                </c:pt>
                <c:pt idx="3805">
                  <c:v>7.7019218437765682</c:v>
                </c:pt>
                <c:pt idx="3806">
                  <c:v>10.047484551774707</c:v>
                </c:pt>
                <c:pt idx="3807">
                  <c:v>13.05242106909539</c:v>
                </c:pt>
                <c:pt idx="3808">
                  <c:v>14.249148022107853</c:v>
                </c:pt>
                <c:pt idx="3809">
                  <c:v>14.65322530967866</c:v>
                </c:pt>
                <c:pt idx="3810">
                  <c:v>13.80427757861573</c:v>
                </c:pt>
                <c:pt idx="3811">
                  <c:v>11.931312776233272</c:v>
                </c:pt>
                <c:pt idx="3812">
                  <c:v>8.3179241603464629</c:v>
                </c:pt>
                <c:pt idx="3813">
                  <c:v>5.2408801423501812</c:v>
                </c:pt>
                <c:pt idx="3814">
                  <c:v>6.0088734503614827</c:v>
                </c:pt>
                <c:pt idx="3815">
                  <c:v>3.841900025058449</c:v>
                </c:pt>
                <c:pt idx="3816">
                  <c:v>7.5497671694941486</c:v>
                </c:pt>
                <c:pt idx="3817">
                  <c:v>7.3101966733142376</c:v>
                </c:pt>
                <c:pt idx="3818">
                  <c:v>7.1717079394536745</c:v>
                </c:pt>
                <c:pt idx="3819">
                  <c:v>6.553536170011931</c:v>
                </c:pt>
                <c:pt idx="3820">
                  <c:v>10.723572003431649</c:v>
                </c:pt>
                <c:pt idx="3821">
                  <c:v>12.020628727318387</c:v>
                </c:pt>
                <c:pt idx="3822">
                  <c:v>12.772054808135204</c:v>
                </c:pt>
                <c:pt idx="3823">
                  <c:v>14.705309485653917</c:v>
                </c:pt>
                <c:pt idx="3824">
                  <c:v>15.301232241959527</c:v>
                </c:pt>
                <c:pt idx="3825">
                  <c:v>6.3539115799043566</c:v>
                </c:pt>
                <c:pt idx="3826">
                  <c:v>10.971802725993523</c:v>
                </c:pt>
                <c:pt idx="3827">
                  <c:v>12.049442351062698</c:v>
                </c:pt>
                <c:pt idx="3828">
                  <c:v>10.296171549565328</c:v>
                </c:pt>
                <c:pt idx="3829">
                  <c:v>8.7161710627683302</c:v>
                </c:pt>
                <c:pt idx="3830">
                  <c:v>6.0954459588852909</c:v>
                </c:pt>
                <c:pt idx="3831">
                  <c:v>3.1769557899521783</c:v>
                </c:pt>
                <c:pt idx="3832">
                  <c:v>5.3639924438190567</c:v>
                </c:pt>
                <c:pt idx="3833">
                  <c:v>5.8490714056253745</c:v>
                </c:pt>
                <c:pt idx="3834">
                  <c:v>3.3574400455478592</c:v>
                </c:pt>
                <c:pt idx="3835">
                  <c:v>2.2284634514187034</c:v>
                </c:pt>
                <c:pt idx="3836">
                  <c:v>3.629681104289554</c:v>
                </c:pt>
                <c:pt idx="3837">
                  <c:v>1.8972398942457664</c:v>
                </c:pt>
                <c:pt idx="3838">
                  <c:v>3.0214734312366152</c:v>
                </c:pt>
                <c:pt idx="3839">
                  <c:v>3.7637501061665435</c:v>
                </c:pt>
                <c:pt idx="3840">
                  <c:v>5.4782852065338181</c:v>
                </c:pt>
                <c:pt idx="3841">
                  <c:v>7.1710891712030893</c:v>
                </c:pt>
                <c:pt idx="3842">
                  <c:v>8.2976439623562364</c:v>
                </c:pt>
                <c:pt idx="3843">
                  <c:v>9.6110474958597507</c:v>
                </c:pt>
                <c:pt idx="3844">
                  <c:v>10.560637770271571</c:v>
                </c:pt>
                <c:pt idx="3845">
                  <c:v>11.712195958796439</c:v>
                </c:pt>
                <c:pt idx="3846">
                  <c:v>12.686502053017369</c:v>
                </c:pt>
                <c:pt idx="3847">
                  <c:v>13.840826014650537</c:v>
                </c:pt>
                <c:pt idx="3848">
                  <c:v>13.284986465697747</c:v>
                </c:pt>
                <c:pt idx="3849">
                  <c:v>13.103653362245147</c:v>
                </c:pt>
                <c:pt idx="3850">
                  <c:v>14.270331294054939</c:v>
                </c:pt>
                <c:pt idx="3851">
                  <c:v>15.073486816796075</c:v>
                </c:pt>
                <c:pt idx="3852">
                  <c:v>15.688435416301951</c:v>
                </c:pt>
                <c:pt idx="3853">
                  <c:v>15.519995046581665</c:v>
                </c:pt>
                <c:pt idx="3854">
                  <c:v>15.141211171793952</c:v>
                </c:pt>
                <c:pt idx="3855">
                  <c:v>14.940798301892732</c:v>
                </c:pt>
                <c:pt idx="3856">
                  <c:v>14.736198521727676</c:v>
                </c:pt>
                <c:pt idx="3857">
                  <c:v>14.153639823812563</c:v>
                </c:pt>
                <c:pt idx="3858">
                  <c:v>13.771109017763575</c:v>
                </c:pt>
                <c:pt idx="3859">
                  <c:v>13.392566818794352</c:v>
                </c:pt>
                <c:pt idx="3860">
                  <c:v>13.384578224855986</c:v>
                </c:pt>
                <c:pt idx="3861">
                  <c:v>12.97861176651225</c:v>
                </c:pt>
                <c:pt idx="3862">
                  <c:v>12.772054808135204</c:v>
                </c:pt>
                <c:pt idx="3863">
                  <c:v>11.793083762494764</c:v>
                </c:pt>
                <c:pt idx="3864">
                  <c:v>10.83859516199149</c:v>
                </c:pt>
                <c:pt idx="3865">
                  <c:v>11.964205243789047</c:v>
                </c:pt>
                <c:pt idx="3866">
                  <c:v>12.909586751610853</c:v>
                </c:pt>
                <c:pt idx="3867">
                  <c:v>13.854343028513364</c:v>
                </c:pt>
                <c:pt idx="3868">
                  <c:v>14.80327063320606</c:v>
                </c:pt>
                <c:pt idx="3869">
                  <c:v>15.182841675083138</c:v>
                </c:pt>
                <c:pt idx="3870">
                  <c:v>15.182841675083138</c:v>
                </c:pt>
                <c:pt idx="3871">
                  <c:v>15.192641579414664</c:v>
                </c:pt>
                <c:pt idx="3872">
                  <c:v>14.822322361754338</c:v>
                </c:pt>
                <c:pt idx="3873">
                  <c:v>14.071158631357374</c:v>
                </c:pt>
                <c:pt idx="3874">
                  <c:v>14.270331294054939</c:v>
                </c:pt>
                <c:pt idx="3875">
                  <c:v>14.845814870309701</c:v>
                </c:pt>
                <c:pt idx="3876">
                  <c:v>15.426464372826176</c:v>
                </c:pt>
                <c:pt idx="3877">
                  <c:v>15.822097747391375</c:v>
                </c:pt>
                <c:pt idx="3878">
                  <c:v>15.645897708573138</c:v>
                </c:pt>
                <c:pt idx="3879">
                  <c:v>14.891765900039786</c:v>
                </c:pt>
                <c:pt idx="3880">
                  <c:v>13.924396183730423</c:v>
                </c:pt>
                <c:pt idx="3881">
                  <c:v>13.517736672752369</c:v>
                </c:pt>
                <c:pt idx="3882">
                  <c:v>13.496416589211929</c:v>
                </c:pt>
                <c:pt idx="3883">
                  <c:v>13.297829252689771</c:v>
                </c:pt>
                <c:pt idx="3884">
                  <c:v>11.964205243789047</c:v>
                </c:pt>
                <c:pt idx="3885">
                  <c:v>11.778077338096654</c:v>
                </c:pt>
                <c:pt idx="3886">
                  <c:v>11.193715376050022</c:v>
                </c:pt>
                <c:pt idx="3887">
                  <c:v>10.607153981083952</c:v>
                </c:pt>
                <c:pt idx="3888">
                  <c:v>12.20155462033361</c:v>
                </c:pt>
                <c:pt idx="3889">
                  <c:v>12.933488183577079</c:v>
                </c:pt>
                <c:pt idx="3890">
                  <c:v>13.313266991432682</c:v>
                </c:pt>
                <c:pt idx="3891">
                  <c:v>13.313266991432682</c:v>
                </c:pt>
                <c:pt idx="3892">
                  <c:v>13.313266991432682</c:v>
                </c:pt>
                <c:pt idx="3893">
                  <c:v>14.62046490317409</c:v>
                </c:pt>
                <c:pt idx="3894">
                  <c:v>15.370232334106094</c:v>
                </c:pt>
                <c:pt idx="3895">
                  <c:v>15.17718664401227</c:v>
                </c:pt>
                <c:pt idx="3896">
                  <c:v>14.625842610306327</c:v>
                </c:pt>
                <c:pt idx="3897">
                  <c:v>14.443622357866227</c:v>
                </c:pt>
                <c:pt idx="3898">
                  <c:v>13.855285460805563</c:v>
                </c:pt>
                <c:pt idx="3899">
                  <c:v>14.219108078790368</c:v>
                </c:pt>
                <c:pt idx="3900">
                  <c:v>13.860440625693698</c:v>
                </c:pt>
                <c:pt idx="3901">
                  <c:v>14.219108078790368</c:v>
                </c:pt>
                <c:pt idx="3902">
                  <c:v>15.358866639282201</c:v>
                </c:pt>
                <c:pt idx="3903">
                  <c:v>14.807906760907093</c:v>
                </c:pt>
                <c:pt idx="3904">
                  <c:v>12.750734583343977</c:v>
                </c:pt>
                <c:pt idx="3905">
                  <c:v>11.191396959285171</c:v>
                </c:pt>
                <c:pt idx="3906">
                  <c:v>9.8624883055482684</c:v>
                </c:pt>
                <c:pt idx="3907">
                  <c:v>9.6412282911734515</c:v>
                </c:pt>
                <c:pt idx="3908">
                  <c:v>10.585567137974603</c:v>
                </c:pt>
                <c:pt idx="3909">
                  <c:v>12.683583220523197</c:v>
                </c:pt>
                <c:pt idx="3910">
                  <c:v>13.217250295191544</c:v>
                </c:pt>
                <c:pt idx="3911">
                  <c:v>13.802722916451714</c:v>
                </c:pt>
                <c:pt idx="3912">
                  <c:v>14.593295133495378</c:v>
                </c:pt>
                <c:pt idx="3913">
                  <c:v>14.636542805420646</c:v>
                </c:pt>
                <c:pt idx="3914">
                  <c:v>14.42769594554253</c:v>
                </c:pt>
                <c:pt idx="3915">
                  <c:v>15.733473142679332</c:v>
                </c:pt>
                <c:pt idx="3916">
                  <c:v>15.932557907305098</c:v>
                </c:pt>
                <c:pt idx="3917">
                  <c:v>15.193940402430703</c:v>
                </c:pt>
                <c:pt idx="3918">
                  <c:v>14.64717020952866</c:v>
                </c:pt>
                <c:pt idx="3919">
                  <c:v>14.861547520584223</c:v>
                </c:pt>
                <c:pt idx="3920">
                  <c:v>15.425910084657039</c:v>
                </c:pt>
                <c:pt idx="3921">
                  <c:v>15.630572019499311</c:v>
                </c:pt>
                <c:pt idx="3922">
                  <c:v>15.597323614400329</c:v>
                </c:pt>
                <c:pt idx="3923">
                  <c:v>14.989813969394834</c:v>
                </c:pt>
                <c:pt idx="3924">
                  <c:v>14.245581187708089</c:v>
                </c:pt>
                <c:pt idx="3925">
                  <c:v>14.652456923133228</c:v>
                </c:pt>
                <c:pt idx="3926">
                  <c:v>14.892880244877551</c:v>
                </c:pt>
                <c:pt idx="3927">
                  <c:v>14.724651660919138</c:v>
                </c:pt>
                <c:pt idx="3928">
                  <c:v>14.560549704140534</c:v>
                </c:pt>
                <c:pt idx="3929">
                  <c:v>13.628728299857782</c:v>
                </c:pt>
                <c:pt idx="3930">
                  <c:v>12.723837322759779</c:v>
                </c:pt>
                <c:pt idx="3931">
                  <c:v>12.537953295393212</c:v>
                </c:pt>
                <c:pt idx="3932">
                  <c:v>10.821271247673803</c:v>
                </c:pt>
                <c:pt idx="3933">
                  <c:v>10.21472261506457</c:v>
                </c:pt>
                <c:pt idx="3934">
                  <c:v>9.2564129351778313</c:v>
                </c:pt>
                <c:pt idx="3935">
                  <c:v>8.7014303757957432</c:v>
                </c:pt>
                <c:pt idx="3936">
                  <c:v>9.7220118688790347</c:v>
                </c:pt>
                <c:pt idx="3937">
                  <c:v>10.617619956444248</c:v>
                </c:pt>
                <c:pt idx="3938">
                  <c:v>12.50128862056323</c:v>
                </c:pt>
                <c:pt idx="3939">
                  <c:v>15.172981463268556</c:v>
                </c:pt>
                <c:pt idx="3940">
                  <c:v>17.454607027061051</c:v>
                </c:pt>
                <c:pt idx="3941">
                  <c:v>17.839838968222686</c:v>
                </c:pt>
                <c:pt idx="3942">
                  <c:v>17.287178028496704</c:v>
                </c:pt>
                <c:pt idx="3943">
                  <c:v>16.733269723776335</c:v>
                </c:pt>
                <c:pt idx="3944">
                  <c:v>16.548359473178134</c:v>
                </c:pt>
                <c:pt idx="3945">
                  <c:v>16.38890730347709</c:v>
                </c:pt>
                <c:pt idx="3946">
                  <c:v>16.41912650517207</c:v>
                </c:pt>
                <c:pt idx="3947">
                  <c:v>16.247831105904801</c:v>
                </c:pt>
                <c:pt idx="3948">
                  <c:v>16.257559257081997</c:v>
                </c:pt>
                <c:pt idx="3949">
                  <c:v>15.697740462991742</c:v>
                </c:pt>
                <c:pt idx="3950">
                  <c:v>14.940798301892732</c:v>
                </c:pt>
                <c:pt idx="3951">
                  <c:v>14.166253588553527</c:v>
                </c:pt>
                <c:pt idx="3952">
                  <c:v>13.57984361473908</c:v>
                </c:pt>
                <c:pt idx="3953">
                  <c:v>13.563545179187281</c:v>
                </c:pt>
                <c:pt idx="3954">
                  <c:v>13.551197579740732</c:v>
                </c:pt>
                <c:pt idx="3955">
                  <c:v>13.356254141464877</c:v>
                </c:pt>
                <c:pt idx="3956">
                  <c:v>12.009544073321162</c:v>
                </c:pt>
                <c:pt idx="3957">
                  <c:v>10.848864712918628</c:v>
                </c:pt>
                <c:pt idx="3958">
                  <c:v>11.40904753893841</c:v>
                </c:pt>
                <c:pt idx="3959">
                  <c:v>12.165783967740332</c:v>
                </c:pt>
                <c:pt idx="3960">
                  <c:v>3.8919645551563748</c:v>
                </c:pt>
                <c:pt idx="3961">
                  <c:v>5.6149103928187403</c:v>
                </c:pt>
                <c:pt idx="3962">
                  <c:v>7.5511034158559687</c:v>
                </c:pt>
                <c:pt idx="3963">
                  <c:v>8.9313993718263323</c:v>
                </c:pt>
                <c:pt idx="3964">
                  <c:v>9.8846994737890199</c:v>
                </c:pt>
                <c:pt idx="3965">
                  <c:v>10.441577519685248</c:v>
                </c:pt>
                <c:pt idx="3966">
                  <c:v>11.778077338096654</c:v>
                </c:pt>
                <c:pt idx="3967">
                  <c:v>14.09331313073009</c:v>
                </c:pt>
                <c:pt idx="3968">
                  <c:v>14.505507268454867</c:v>
                </c:pt>
                <c:pt idx="3969">
                  <c:v>13.766994745566157</c:v>
                </c:pt>
                <c:pt idx="3970">
                  <c:v>13.77521158504562</c:v>
                </c:pt>
                <c:pt idx="3971">
                  <c:v>13.595957361493697</c:v>
                </c:pt>
                <c:pt idx="3972">
                  <c:v>13.787449718697836</c:v>
                </c:pt>
                <c:pt idx="3973">
                  <c:v>14.162060916985041</c:v>
                </c:pt>
                <c:pt idx="3974">
                  <c:v>14.540501117548152</c:v>
                </c:pt>
                <c:pt idx="3975">
                  <c:v>14.931997025772635</c:v>
                </c:pt>
                <c:pt idx="3976">
                  <c:v>15.132346998070846</c:v>
                </c:pt>
                <c:pt idx="3977">
                  <c:v>14.945180415226789</c:v>
                </c:pt>
                <c:pt idx="3978">
                  <c:v>14.378757631972231</c:v>
                </c:pt>
                <c:pt idx="3979">
                  <c:v>13.599957428645949</c:v>
                </c:pt>
                <c:pt idx="3980">
                  <c:v>12.627277286291815</c:v>
                </c:pt>
                <c:pt idx="3981">
                  <c:v>11.274515531354693</c:v>
                </c:pt>
                <c:pt idx="3982">
                  <c:v>9.927843933359858</c:v>
                </c:pt>
                <c:pt idx="3983">
                  <c:v>9.5343252287052529</c:v>
                </c:pt>
                <c:pt idx="3984">
                  <c:v>5.5108634421907157</c:v>
                </c:pt>
                <c:pt idx="3985">
                  <c:v>5.5230551458266559</c:v>
                </c:pt>
                <c:pt idx="3986">
                  <c:v>5.7081325176219755</c:v>
                </c:pt>
                <c:pt idx="3987">
                  <c:v>6.6636730076948298</c:v>
                </c:pt>
                <c:pt idx="3988">
                  <c:v>7.9989074525765362</c:v>
                </c:pt>
                <c:pt idx="3989">
                  <c:v>8.5648931944094429</c:v>
                </c:pt>
                <c:pt idx="3990">
                  <c:v>10.474759759326416</c:v>
                </c:pt>
                <c:pt idx="3991">
                  <c:v>11.826199498510769</c:v>
                </c:pt>
                <c:pt idx="3992">
                  <c:v>11.260854326826806</c:v>
                </c:pt>
                <c:pt idx="3993">
                  <c:v>11.462150855651224</c:v>
                </c:pt>
                <c:pt idx="3994">
                  <c:v>11.475924181469644</c:v>
                </c:pt>
                <c:pt idx="3995">
                  <c:v>10.915064360635785</c:v>
                </c:pt>
                <c:pt idx="3996">
                  <c:v>10.918275682152382</c:v>
                </c:pt>
                <c:pt idx="3997">
                  <c:v>11.489541432248195</c:v>
                </c:pt>
                <c:pt idx="3998">
                  <c:v>11.674131296433613</c:v>
                </c:pt>
                <c:pt idx="3999">
                  <c:v>11.482752094852733</c:v>
                </c:pt>
                <c:pt idx="4000">
                  <c:v>10.717235288529219</c:v>
                </c:pt>
                <c:pt idx="4001">
                  <c:v>10.152080897439934</c:v>
                </c:pt>
                <c:pt idx="4002">
                  <c:v>3.6202519466896921</c:v>
                </c:pt>
                <c:pt idx="4003">
                  <c:v>8.4355378107570438</c:v>
                </c:pt>
                <c:pt idx="4004">
                  <c:v>7.2680853149307749</c:v>
                </c:pt>
                <c:pt idx="4005">
                  <c:v>6.1038449024571717</c:v>
                </c:pt>
                <c:pt idx="4006">
                  <c:v>4.3565096708023381</c:v>
                </c:pt>
                <c:pt idx="4007">
                  <c:v>3.7677227321898616</c:v>
                </c:pt>
                <c:pt idx="4008">
                  <c:v>4.9247500626461216</c:v>
                </c:pt>
                <c:pt idx="4009">
                  <c:v>6.6424932328488735</c:v>
                </c:pt>
                <c:pt idx="4010">
                  <c:v>8.9370872388350886</c:v>
                </c:pt>
                <c:pt idx="4011">
                  <c:v>10.293894919989569</c:v>
                </c:pt>
                <c:pt idx="4012">
                  <c:v>11.271115008057038</c:v>
                </c:pt>
                <c:pt idx="4013">
                  <c:v>13.360335641997905</c:v>
                </c:pt>
                <c:pt idx="4014">
                  <c:v>13.169473704255077</c:v>
                </c:pt>
                <c:pt idx="4015">
                  <c:v>13.360335641997905</c:v>
                </c:pt>
                <c:pt idx="4016">
                  <c:v>15.100925380782112</c:v>
                </c:pt>
                <c:pt idx="4017">
                  <c:v>16.478019432173127</c:v>
                </c:pt>
                <c:pt idx="4018">
                  <c:v>6.4277942726939434</c:v>
                </c:pt>
                <c:pt idx="4019">
                  <c:v>7.3722923886503722</c:v>
                </c:pt>
                <c:pt idx="4020">
                  <c:v>6.6701693040170031</c:v>
                </c:pt>
                <c:pt idx="4021">
                  <c:v>6.0558116049628055</c:v>
                </c:pt>
                <c:pt idx="4022">
                  <c:v>7.4282115047290116</c:v>
                </c:pt>
                <c:pt idx="4023">
                  <c:v>7.2447495819399474</c:v>
                </c:pt>
                <c:pt idx="4024">
                  <c:v>7.5449464160406849</c:v>
                </c:pt>
                <c:pt idx="4025">
                  <c:v>6.9244910475597763</c:v>
                </c:pt>
                <c:pt idx="4026">
                  <c:v>6.6620118688790342</c:v>
                </c:pt>
                <c:pt idx="4027">
                  <c:v>5.7989751067877897</c:v>
                </c:pt>
                <c:pt idx="4028">
                  <c:v>4.4413412459193573</c:v>
                </c:pt>
                <c:pt idx="4029">
                  <c:v>2.6571073090230182</c:v>
                </c:pt>
                <c:pt idx="4030">
                  <c:v>1.3263316877541558</c:v>
                </c:pt>
                <c:pt idx="4031">
                  <c:v>2.4498748518858191</c:v>
                </c:pt>
                <c:pt idx="4032">
                  <c:v>5.3596173027489238</c:v>
                </c:pt>
                <c:pt idx="4033">
                  <c:v>6.6487999751398013</c:v>
                </c:pt>
                <c:pt idx="4034">
                  <c:v>6.4010139407370632</c:v>
                </c:pt>
                <c:pt idx="4035">
                  <c:v>7.8812153567649643</c:v>
                </c:pt>
                <c:pt idx="4036">
                  <c:v>9.2873743707371705</c:v>
                </c:pt>
                <c:pt idx="4037">
                  <c:v>9.1185114875587008</c:v>
                </c:pt>
                <c:pt idx="4038">
                  <c:v>10.835151346268733</c:v>
                </c:pt>
                <c:pt idx="4039">
                  <c:v>11.621080791116102</c:v>
                </c:pt>
                <c:pt idx="4040">
                  <c:v>10.691524235926</c:v>
                </c:pt>
                <c:pt idx="4041">
                  <c:v>9.9368611462787122</c:v>
                </c:pt>
                <c:pt idx="4042">
                  <c:v>11.099993691690978</c:v>
                </c:pt>
                <c:pt idx="4043">
                  <c:v>11.674131296433613</c:v>
                </c:pt>
                <c:pt idx="4044">
                  <c:v>12.638495575473014</c:v>
                </c:pt>
                <c:pt idx="4045">
                  <c:v>12.638495575473014</c:v>
                </c:pt>
                <c:pt idx="4046">
                  <c:v>12.259116555399165</c:v>
                </c:pt>
                <c:pt idx="4047">
                  <c:v>12.645921889807283</c:v>
                </c:pt>
                <c:pt idx="4048">
                  <c:v>12.2627121355707</c:v>
                </c:pt>
                <c:pt idx="4049">
                  <c:v>10.921477995742654</c:v>
                </c:pt>
                <c:pt idx="4050">
                  <c:v>9.3913841445304254</c:v>
                </c:pt>
                <c:pt idx="4051">
                  <c:v>8.0474048389682711</c:v>
                </c:pt>
                <c:pt idx="4052">
                  <c:v>7.2702505587740758</c:v>
                </c:pt>
                <c:pt idx="4053">
                  <c:v>7.636803025661429</c:v>
                </c:pt>
                <c:pt idx="4054">
                  <c:v>7.6180070976919394</c:v>
                </c:pt>
                <c:pt idx="4055">
                  <c:v>6.2608916510110291</c:v>
                </c:pt>
                <c:pt idx="4056">
                  <c:v>4.5518944389805664</c:v>
                </c:pt>
                <c:pt idx="4057">
                  <c:v>5.1275165330524493</c:v>
                </c:pt>
                <c:pt idx="4058">
                  <c:v>6.4610123115339428</c:v>
                </c:pt>
                <c:pt idx="4059">
                  <c:v>7.7986521655207293</c:v>
                </c:pt>
                <c:pt idx="4060">
                  <c:v>10.28751414295524</c:v>
                </c:pt>
                <c:pt idx="4061">
                  <c:v>12.581427124431693</c:v>
                </c:pt>
                <c:pt idx="4062">
                  <c:v>14.841144545817137</c:v>
                </c:pt>
                <c:pt idx="4063">
                  <c:v>15.607138709812761</c:v>
                </c:pt>
                <c:pt idx="4064">
                  <c:v>16.584608482205415</c:v>
                </c:pt>
                <c:pt idx="4065">
                  <c:v>17.007320038823181</c:v>
                </c:pt>
                <c:pt idx="4066">
                  <c:v>17.803534915344297</c:v>
                </c:pt>
                <c:pt idx="4067">
                  <c:v>17.798265747021738</c:v>
                </c:pt>
                <c:pt idx="4068">
                  <c:v>17.777038739401725</c:v>
                </c:pt>
                <c:pt idx="4069">
                  <c:v>17.951936255213873</c:v>
                </c:pt>
                <c:pt idx="4070">
                  <c:v>18.906826481555036</c:v>
                </c:pt>
                <c:pt idx="4071">
                  <c:v>18.142914300482104</c:v>
                </c:pt>
                <c:pt idx="4072">
                  <c:v>16.790719492127273</c:v>
                </c:pt>
                <c:pt idx="4073">
                  <c:v>17.161785411669456</c:v>
                </c:pt>
                <c:pt idx="4074">
                  <c:v>17.580600489570028</c:v>
                </c:pt>
                <c:pt idx="4075">
                  <c:v>16.066293854057502</c:v>
                </c:pt>
                <c:pt idx="4076">
                  <c:v>14.327688569564032</c:v>
                </c:pt>
                <c:pt idx="4077">
                  <c:v>12.982565143624429</c:v>
                </c:pt>
                <c:pt idx="4078">
                  <c:v>11.05640565480361</c:v>
                </c:pt>
                <c:pt idx="4079">
                  <c:v>11.02874595430713</c:v>
                </c:pt>
                <c:pt idx="4080">
                  <c:v>12.303713048482718</c:v>
                </c:pt>
                <c:pt idx="4081">
                  <c:v>11.728014854333393</c:v>
                </c:pt>
                <c:pt idx="4082">
                  <c:v>12.678062346161184</c:v>
                </c:pt>
                <c:pt idx="4083">
                  <c:v>14.007304085964943</c:v>
                </c:pt>
                <c:pt idx="4084">
                  <c:v>15.537028342262966</c:v>
                </c:pt>
                <c:pt idx="4085">
                  <c:v>16.505987079938169</c:v>
                </c:pt>
                <c:pt idx="4086">
                  <c:v>16.316263090513591</c:v>
                </c:pt>
                <c:pt idx="4087">
                  <c:v>15.926429934666372</c:v>
                </c:pt>
                <c:pt idx="4088">
                  <c:v>15.362643731559412</c:v>
                </c:pt>
                <c:pt idx="4089">
                  <c:v>14.80327063320606</c:v>
                </c:pt>
                <c:pt idx="4090">
                  <c:v>14.066687712699759</c:v>
                </c:pt>
                <c:pt idx="4091">
                  <c:v>13.885405075195447</c:v>
                </c:pt>
                <c:pt idx="4092">
                  <c:v>14.465152950558169</c:v>
                </c:pt>
                <c:pt idx="4093">
                  <c:v>13.310555462094813</c:v>
                </c:pt>
                <c:pt idx="4094">
                  <c:v>12.146273340066511</c:v>
                </c:pt>
                <c:pt idx="4095">
                  <c:v>11.387131256312353</c:v>
                </c:pt>
                <c:pt idx="4096">
                  <c:v>11.222450677212759</c:v>
                </c:pt>
                <c:pt idx="4097">
                  <c:v>11.635454345308982</c:v>
                </c:pt>
                <c:pt idx="4098">
                  <c:v>12.41733009362216</c:v>
                </c:pt>
                <c:pt idx="4099">
                  <c:v>11.455204538492142</c:v>
                </c:pt>
                <c:pt idx="4100">
                  <c:v>9.7099235254981799</c:v>
                </c:pt>
                <c:pt idx="4101">
                  <c:v>10.438203651619657</c:v>
                </c:pt>
                <c:pt idx="4102">
                  <c:v>11.398139359448374</c:v>
                </c:pt>
                <c:pt idx="4103">
                  <c:v>13.120404669779171</c:v>
                </c:pt>
                <c:pt idx="4104">
                  <c:v>13.479127343593683</c:v>
                </c:pt>
                <c:pt idx="4105">
                  <c:v>15.387488135255305</c:v>
                </c:pt>
                <c:pt idx="4106">
                  <c:v>16.3425605527035</c:v>
                </c:pt>
                <c:pt idx="4107">
                  <c:v>16.923420516091976</c:v>
                </c:pt>
                <c:pt idx="4108">
                  <c:v>16.178131589440056</c:v>
                </c:pt>
                <c:pt idx="4109">
                  <c:v>15.997814905153072</c:v>
                </c:pt>
                <c:pt idx="4110">
                  <c:v>15.231252589016753</c:v>
                </c:pt>
                <c:pt idx="4111">
                  <c:v>14.09331313073009</c:v>
                </c:pt>
                <c:pt idx="4112">
                  <c:v>14.669233129769507</c:v>
                </c:pt>
                <c:pt idx="4113">
                  <c:v>15.645897708573138</c:v>
                </c:pt>
                <c:pt idx="4114">
                  <c:v>16.620118740694274</c:v>
                </c:pt>
                <c:pt idx="4115">
                  <c:v>16.821283968466151</c:v>
                </c:pt>
                <c:pt idx="4116">
                  <c:v>17.00219043588265</c:v>
                </c:pt>
                <c:pt idx="4117">
                  <c:v>17.193226283476836</c:v>
                </c:pt>
                <c:pt idx="4118">
                  <c:v>17.575297978665208</c:v>
                </c:pt>
                <c:pt idx="4119">
                  <c:v>17.782368213022952</c:v>
                </c:pt>
                <c:pt idx="4120">
                  <c:v>17.213886272204466</c:v>
                </c:pt>
                <c:pt idx="4121">
                  <c:v>17.208743431957693</c:v>
                </c:pt>
                <c:pt idx="4122">
                  <c:v>17.007320038823181</c:v>
                </c:pt>
                <c:pt idx="4123">
                  <c:v>16.625133071658613</c:v>
                </c:pt>
                <c:pt idx="4124">
                  <c:v>15.851177757263315</c:v>
                </c:pt>
                <c:pt idx="4125">
                  <c:v>14.305886490133997</c:v>
                </c:pt>
                <c:pt idx="4126">
                  <c:v>12.57753351197079</c:v>
                </c:pt>
                <c:pt idx="4127">
                  <c:v>10.28109549758631</c:v>
                </c:pt>
                <c:pt idx="4128">
                  <c:v>9.1834743900304119</c:v>
                </c:pt>
                <c:pt idx="4129">
                  <c:v>10.115682700369842</c:v>
                </c:pt>
                <c:pt idx="4130">
                  <c:v>11.621080791116102</c:v>
                </c:pt>
                <c:pt idx="4131">
                  <c:v>13.720945649422681</c:v>
                </c:pt>
                <c:pt idx="4132">
                  <c:v>14.864357786874571</c:v>
                </c:pt>
                <c:pt idx="4133">
                  <c:v>14.873547356780195</c:v>
                </c:pt>
                <c:pt idx="4134">
                  <c:v>14.305886490133997</c:v>
                </c:pt>
                <c:pt idx="4135">
                  <c:v>14.882683186203719</c:v>
                </c:pt>
                <c:pt idx="4136">
                  <c:v>16.800966656455145</c:v>
                </c:pt>
                <c:pt idx="4137">
                  <c:v>17.96818969358884</c:v>
                </c:pt>
                <c:pt idx="4138">
                  <c:v>18.170213287326938</c:v>
                </c:pt>
                <c:pt idx="4139">
                  <c:v>17.782368213022952</c:v>
                </c:pt>
                <c:pt idx="4140">
                  <c:v>17.394736831027494</c:v>
                </c:pt>
                <c:pt idx="4141">
                  <c:v>17.012434922653263</c:v>
                </c:pt>
                <c:pt idx="4142">
                  <c:v>16.061493869827181</c:v>
                </c:pt>
                <c:pt idx="4143">
                  <c:v>14.918701435910538</c:v>
                </c:pt>
                <c:pt idx="4144">
                  <c:v>14.340619526631412</c:v>
                </c:pt>
                <c:pt idx="4145">
                  <c:v>13.766994745566157</c:v>
                </c:pt>
                <c:pt idx="4146">
                  <c:v>12.810953443790728</c:v>
                </c:pt>
                <c:pt idx="4147">
                  <c:v>12.237328662725472</c:v>
                </c:pt>
                <c:pt idx="4148">
                  <c:v>11.271115008057038</c:v>
                </c:pt>
                <c:pt idx="4149">
                  <c:v>11.247033338507121</c:v>
                </c:pt>
                <c:pt idx="4150">
                  <c:v>11.444709192107196</c:v>
                </c:pt>
                <c:pt idx="4151">
                  <c:v>10.681728579300049</c:v>
                </c:pt>
                <c:pt idx="4152">
                  <c:v>4.1342303556241831</c:v>
                </c:pt>
                <c:pt idx="4153">
                  <c:v>4.704687632708179</c:v>
                </c:pt>
                <c:pt idx="4154">
                  <c:v>6.0511375393830784</c:v>
                </c:pt>
                <c:pt idx="4155">
                  <c:v>7.9684075558322194</c:v>
                </c:pt>
                <c:pt idx="4156">
                  <c:v>9.6790615678654994</c:v>
                </c:pt>
                <c:pt idx="4157">
                  <c:v>13.479127343593683</c:v>
                </c:pt>
                <c:pt idx="4158">
                  <c:v>15.587410708667296</c:v>
                </c:pt>
                <c:pt idx="4159">
                  <c:v>15.416807749936996</c:v>
                </c:pt>
                <c:pt idx="4160">
                  <c:v>15.445606870502509</c:v>
                </c:pt>
                <c:pt idx="4161">
                  <c:v>15.087265576190383</c:v>
                </c:pt>
                <c:pt idx="4162">
                  <c:v>14.714198235835786</c:v>
                </c:pt>
                <c:pt idx="4163">
                  <c:v>14.714198235835786</c:v>
                </c:pt>
                <c:pt idx="4164">
                  <c:v>14.891765900039786</c:v>
                </c:pt>
                <c:pt idx="4165">
                  <c:v>15.264290447388429</c:v>
                </c:pt>
                <c:pt idx="4166">
                  <c:v>16.032402770397486</c:v>
                </c:pt>
                <c:pt idx="4167">
                  <c:v>16.424111893068009</c:v>
                </c:pt>
                <c:pt idx="4168">
                  <c:v>16.615089938336244</c:v>
                </c:pt>
                <c:pt idx="4169">
                  <c:v>17.188024074140941</c:v>
                </c:pt>
                <c:pt idx="4170">
                  <c:v>17.373726883379749</c:v>
                </c:pt>
                <c:pt idx="4171">
                  <c:v>17.559298272340101</c:v>
                </c:pt>
                <c:pt idx="4172">
                  <c:v>16.976318634959007</c:v>
                </c:pt>
                <c:pt idx="4173">
                  <c:v>15.250214696280841</c:v>
                </c:pt>
                <c:pt idx="4174">
                  <c:v>13.521962598403192</c:v>
                </c:pt>
                <c:pt idx="4175">
                  <c:v>12.748162622689078</c:v>
                </c:pt>
                <c:pt idx="4176">
                  <c:v>6.4506156404356068</c:v>
                </c:pt>
                <c:pt idx="4177">
                  <c:v>7.2141808317825342</c:v>
                </c:pt>
                <c:pt idx="4178">
                  <c:v>8.551339824089041</c:v>
                </c:pt>
                <c:pt idx="4179">
                  <c:v>10.464909615640289</c:v>
                </c:pt>
                <c:pt idx="4180">
                  <c:v>11.606536119164684</c:v>
                </c:pt>
                <c:pt idx="4181">
                  <c:v>12.165783967740332</c:v>
                </c:pt>
                <c:pt idx="4182">
                  <c:v>12.922024623067886</c:v>
                </c:pt>
                <c:pt idx="4183">
                  <c:v>15.036145830185466</c:v>
                </c:pt>
                <c:pt idx="4184">
                  <c:v>14.873547356780195</c:v>
                </c:pt>
                <c:pt idx="4185">
                  <c:v>14.70084582439825</c:v>
                </c:pt>
                <c:pt idx="4186">
                  <c:v>15.278243621458614</c:v>
                </c:pt>
                <c:pt idx="4187">
                  <c:v>15.473903655129151</c:v>
                </c:pt>
                <c:pt idx="4188">
                  <c:v>14.501075925019007</c:v>
                </c:pt>
                <c:pt idx="4189">
                  <c:v>13.331512420960895</c:v>
                </c:pt>
                <c:pt idx="4190">
                  <c:v>12.367620454847614</c:v>
                </c:pt>
                <c:pt idx="4191">
                  <c:v>11.423439441762564</c:v>
                </c:pt>
                <c:pt idx="4192">
                  <c:v>10.464909615640289</c:v>
                </c:pt>
                <c:pt idx="4193">
                  <c:v>9.3144283503011902</c:v>
                </c:pt>
                <c:pt idx="4194">
                  <c:v>7.4321788934372854</c:v>
                </c:pt>
                <c:pt idx="4195">
                  <c:v>5.1626230295873095</c:v>
                </c:pt>
                <c:pt idx="4196">
                  <c:v>3.8320975423658434</c:v>
                </c:pt>
                <c:pt idx="4197">
                  <c:v>1.4776538557917112</c:v>
                </c:pt>
                <c:pt idx="4198">
                  <c:v>2.0308248644150435</c:v>
                </c:pt>
                <c:pt idx="4199">
                  <c:v>2.292618065474243</c:v>
                </c:pt>
                <c:pt idx="4200">
                  <c:v>2.726042974900063</c:v>
                </c:pt>
                <c:pt idx="4201">
                  <c:v>2.0231452709033446</c:v>
                </c:pt>
                <c:pt idx="4202">
                  <c:v>4.0153734674567954</c:v>
                </c:pt>
                <c:pt idx="4203">
                  <c:v>8.9399183360847392</c:v>
                </c:pt>
                <c:pt idx="4204">
                  <c:v>10.106384742427567</c:v>
                </c:pt>
                <c:pt idx="4205">
                  <c:v>11.069992389083978</c:v>
                </c:pt>
                <c:pt idx="4206">
                  <c:v>12.013249788168618</c:v>
                </c:pt>
                <c:pt idx="4207">
                  <c:v>13.750419259312753</c:v>
                </c:pt>
                <c:pt idx="4208">
                  <c:v>13.567637334342086</c:v>
                </c:pt>
                <c:pt idx="4209">
                  <c:v>13.966533968171252</c:v>
                </c:pt>
                <c:pt idx="4210">
                  <c:v>14.18290666725003</c:v>
                </c:pt>
                <c:pt idx="4211">
                  <c:v>6.40687314727949</c:v>
                </c:pt>
                <c:pt idx="4212">
                  <c:v>7.7935942472384285</c:v>
                </c:pt>
                <c:pt idx="4213">
                  <c:v>7.3545185149996435</c:v>
                </c:pt>
                <c:pt idx="4214">
                  <c:v>5.4414539059086078</c:v>
                </c:pt>
                <c:pt idx="4215">
                  <c:v>10.902127972396164</c:v>
                </c:pt>
                <c:pt idx="4216">
                  <c:v>10.671846616217641</c:v>
                </c:pt>
                <c:pt idx="4217">
                  <c:v>10.865777971100099</c:v>
                </c:pt>
                <c:pt idx="4218">
                  <c:v>10.902127972396164</c:v>
                </c:pt>
                <c:pt idx="4219">
                  <c:v>3.6202519466896921</c:v>
                </c:pt>
                <c:pt idx="4220">
                  <c:v>7.8534965433025894</c:v>
                </c:pt>
                <c:pt idx="4221">
                  <c:v>7.6483304142034196</c:v>
                </c:pt>
                <c:pt idx="4222">
                  <c:v>5.731075427825612</c:v>
                </c:pt>
                <c:pt idx="4223">
                  <c:v>4.3664778718683763</c:v>
                </c:pt>
                <c:pt idx="4224">
                  <c:v>8.878600162313429</c:v>
                </c:pt>
                <c:pt idx="4225">
                  <c:v>9.9948893182927367</c:v>
                </c:pt>
                <c:pt idx="4226">
                  <c:v>12.278915118093041</c:v>
                </c:pt>
                <c:pt idx="4227">
                  <c:v>14.38108564639179</c:v>
                </c:pt>
                <c:pt idx="4228">
                  <c:v>14.764455658179262</c:v>
                </c:pt>
                <c:pt idx="4229">
                  <c:v>15.148062152856561</c:v>
                </c:pt>
                <c:pt idx="4230">
                  <c:v>16.852219145052924</c:v>
                </c:pt>
                <c:pt idx="4231">
                  <c:v>18.751932930844848</c:v>
                </c:pt>
                <c:pt idx="4232">
                  <c:v>20.09105476118653</c:v>
                </c:pt>
                <c:pt idx="4233">
                  <c:v>19.737694177608081</c:v>
                </c:pt>
                <c:pt idx="4234">
                  <c:v>19.009037449594267</c:v>
                </c:pt>
                <c:pt idx="4235">
                  <c:v>18.652434067825009</c:v>
                </c:pt>
                <c:pt idx="4236">
                  <c:v>18.092766857018358</c:v>
                </c:pt>
                <c:pt idx="4237">
                  <c:v>18.092766857018358</c:v>
                </c:pt>
                <c:pt idx="4238">
                  <c:v>17.330966147249164</c:v>
                </c:pt>
                <c:pt idx="4239">
                  <c:v>16.950065792364565</c:v>
                </c:pt>
                <c:pt idx="4240">
                  <c:v>16.749124469067358</c:v>
                </c:pt>
                <c:pt idx="4241">
                  <c:v>16.368462549315822</c:v>
                </c:pt>
                <c:pt idx="4242">
                  <c:v>15.977726387896132</c:v>
                </c:pt>
                <c:pt idx="4243">
                  <c:v>15.767426113903587</c:v>
                </c:pt>
                <c:pt idx="4244">
                  <c:v>17.086217759484949</c:v>
                </c:pt>
                <c:pt idx="4245">
                  <c:v>16.136983439513564</c:v>
                </c:pt>
                <c:pt idx="4246">
                  <c:v>14.238514799570792</c:v>
                </c:pt>
                <c:pt idx="4247">
                  <c:v>12.34004615962802</c:v>
                </c:pt>
                <c:pt idx="4248">
                  <c:v>11.54271347934078</c:v>
                </c:pt>
                <c:pt idx="4249">
                  <c:v>12.278915118093041</c:v>
                </c:pt>
                <c:pt idx="4250">
                  <c:v>13.232405511679902</c:v>
                </c:pt>
                <c:pt idx="4251">
                  <c:v>14.575167765125682</c:v>
                </c:pt>
                <c:pt idx="4252">
                  <c:v>16.105456208443321</c:v>
                </c:pt>
                <c:pt idx="4253">
                  <c:v>17.44892868275884</c:v>
                </c:pt>
                <c:pt idx="4254">
                  <c:v>18.225298943450614</c:v>
                </c:pt>
                <c:pt idx="4255">
                  <c:v>17.113571308407614</c:v>
                </c:pt>
                <c:pt idx="4256">
                  <c:v>16.75437784791843</c:v>
                </c:pt>
                <c:pt idx="4257">
                  <c:v>16.775236165908925</c:v>
                </c:pt>
                <c:pt idx="4258">
                  <c:v>16.790719492127273</c:v>
                </c:pt>
                <c:pt idx="4259">
                  <c:v>17.193226283476836</c:v>
                </c:pt>
                <c:pt idx="4260">
                  <c:v>17.575297978665208</c:v>
                </c:pt>
                <c:pt idx="4261">
                  <c:v>18.137407185945893</c:v>
                </c:pt>
                <c:pt idx="4262">
                  <c:v>17.946487110304357</c:v>
                </c:pt>
                <c:pt idx="4263">
                  <c:v>17.564646959021285</c:v>
                </c:pt>
                <c:pt idx="4264">
                  <c:v>16.800966656455145</c:v>
                </c:pt>
                <c:pt idx="4265">
                  <c:v>16.41912650517207</c:v>
                </c:pt>
                <c:pt idx="4266">
                  <c:v>16.795850521368795</c:v>
                </c:pt>
                <c:pt idx="4267">
                  <c:v>17.182806807738213</c:v>
                </c:pt>
                <c:pt idx="4268">
                  <c:v>16.414126645883137</c:v>
                </c:pt>
                <c:pt idx="4269">
                  <c:v>15.44084237998435</c:v>
                </c:pt>
                <c:pt idx="4270">
                  <c:v>14.855113840499282</c:v>
                </c:pt>
                <c:pt idx="4271">
                  <c:v>13.898517987477788</c:v>
                </c:pt>
                <c:pt idx="4272">
                  <c:v>16.443910390537351</c:v>
                </c:pt>
                <c:pt idx="4273">
                  <c:v>15.273606051322858</c:v>
                </c:pt>
                <c:pt idx="4274">
                  <c:v>14.67833164517031</c:v>
                </c:pt>
                <c:pt idx="4275">
                  <c:v>14.850471274291335</c:v>
                </c:pt>
                <c:pt idx="4276">
                  <c:v>15.036145830185466</c:v>
                </c:pt>
                <c:pt idx="4277">
                  <c:v>14.474213485614683</c:v>
                </c:pt>
                <c:pt idx="4278">
                  <c:v>14.09331313073009</c:v>
                </c:pt>
                <c:pt idx="4279">
                  <c:v>15.24076169326702</c:v>
                </c:pt>
                <c:pt idx="4280">
                  <c:v>15.44084237998435</c:v>
                </c:pt>
                <c:pt idx="4281">
                  <c:v>15.445606870502509</c:v>
                </c:pt>
                <c:pt idx="4282">
                  <c:v>15.450357409344713</c:v>
                </c:pt>
                <c:pt idx="4283">
                  <c:v>15.655446202605926</c:v>
                </c:pt>
                <c:pt idx="4284">
                  <c:v>15.478572170164915</c:v>
                </c:pt>
                <c:pt idx="4285">
                  <c:v>14.905291719418067</c:v>
                </c:pt>
                <c:pt idx="4286">
                  <c:v>13.945616874375656</c:v>
                </c:pt>
                <c:pt idx="4287">
                  <c:v>13.165450510872519</c:v>
                </c:pt>
                <c:pt idx="4288">
                  <c:v>12.383118875779454</c:v>
                </c:pt>
                <c:pt idx="4289">
                  <c:v>12.161905527593303</c:v>
                </c:pt>
                <c:pt idx="4290">
                  <c:v>12.509524662625576</c:v>
                </c:pt>
                <c:pt idx="4291">
                  <c:v>12.488837535024448</c:v>
                </c:pt>
                <c:pt idx="4292">
                  <c:v>12.648098221558746</c:v>
                </c:pt>
                <c:pt idx="4293">
                  <c:v>12.604097264292948</c:v>
                </c:pt>
                <c:pt idx="4294">
                  <c:v>13.327851969902866</c:v>
                </c:pt>
                <c:pt idx="4295">
                  <c:v>13.308371899043083</c:v>
                </c:pt>
                <c:pt idx="4296">
                  <c:v>13.366029375194989</c:v>
                </c:pt>
                <c:pt idx="4297">
                  <c:v>13.752187972492996</c:v>
                </c:pt>
                <c:pt idx="4298">
                  <c:v>14.148596301835017</c:v>
                </c:pt>
                <c:pt idx="4299">
                  <c:v>14.55072677992975</c:v>
                </c:pt>
                <c:pt idx="4300">
                  <c:v>15.137984890938727</c:v>
                </c:pt>
                <c:pt idx="4301">
                  <c:v>16.105456208443321</c:v>
                </c:pt>
                <c:pt idx="4302">
                  <c:v>17.270482405407069</c:v>
                </c:pt>
                <c:pt idx="4303">
                  <c:v>18.426991964441537</c:v>
                </c:pt>
                <c:pt idx="4304">
                  <c:v>18.818947075098325</c:v>
                </c:pt>
                <c:pt idx="4305">
                  <c:v>19.033095987576541</c:v>
                </c:pt>
                <c:pt idx="4306">
                  <c:v>18.473667211902953</c:v>
                </c:pt>
                <c:pt idx="4307">
                  <c:v>17.15118206177835</c:v>
                </c:pt>
                <c:pt idx="4308">
                  <c:v>16.218308600350205</c:v>
                </c:pt>
                <c:pt idx="4309">
                  <c:v>16.443910390537351</c:v>
                </c:pt>
                <c:pt idx="4310">
                  <c:v>16.468342719555746</c:v>
                </c:pt>
                <c:pt idx="4311">
                  <c:v>6.1322635015356015</c:v>
                </c:pt>
                <c:pt idx="4312">
                  <c:v>8.7016191912539824</c:v>
                </c:pt>
                <c:pt idx="4313">
                  <c:v>8.2462166632295126</c:v>
                </c:pt>
                <c:pt idx="4314">
                  <c:v>8.3351424262380434</c:v>
                </c:pt>
                <c:pt idx="4315">
                  <c:v>7.2873542605284065</c:v>
                </c:pt>
                <c:pt idx="4316">
                  <c:v>15.497113033176319</c:v>
                </c:pt>
                <c:pt idx="4317">
                  <c:v>14.887231143940522</c:v>
                </c:pt>
                <c:pt idx="4318">
                  <c:v>15.050252172101183</c:v>
                </c:pt>
                <c:pt idx="4319">
                  <c:v>14.878121949739356</c:v>
                </c:pt>
                <c:pt idx="4320">
                  <c:v>13.699518042292743</c:v>
                </c:pt>
                <c:pt idx="4321">
                  <c:v>13.128704790530543</c:v>
                </c:pt>
                <c:pt idx="4322">
                  <c:v>12.917891274041493</c:v>
                </c:pt>
                <c:pt idx="4323">
                  <c:v>13.276358780359988</c:v>
                </c:pt>
                <c:pt idx="4324">
                  <c:v>13.854343028513364</c:v>
                </c:pt>
                <c:pt idx="4325">
                  <c:v>14.243101480701247</c:v>
                </c:pt>
                <c:pt idx="4326">
                  <c:v>14.057705209986331</c:v>
                </c:pt>
                <c:pt idx="4327">
                  <c:v>13.487798242013911</c:v>
                </c:pt>
                <c:pt idx="4328">
                  <c:v>12.917891274041493</c:v>
                </c:pt>
                <c:pt idx="4329">
                  <c:v>11.766702298189431</c:v>
                </c:pt>
                <c:pt idx="4330">
                  <c:v>11.000411560869704</c:v>
                </c:pt>
                <c:pt idx="4331">
                  <c:v>10.235065633057291</c:v>
                </c:pt>
                <c:pt idx="4332">
                  <c:v>9.6632737250659915</c:v>
                </c:pt>
                <c:pt idx="4333">
                  <c:v>9.6536825457325932</c:v>
                </c:pt>
                <c:pt idx="4334">
                  <c:v>8.8816124500869904</c:v>
                </c:pt>
                <c:pt idx="4335">
                  <c:v>8.2860863717827673</c:v>
                </c:pt>
                <c:pt idx="4336">
                  <c:v>8.7999786034846128</c:v>
                </c:pt>
                <c:pt idx="4337">
                  <c:v>10.441247420793164</c:v>
                </c:pt>
                <c:pt idx="4338">
                  <c:v>10.615221377868933</c:v>
                </c:pt>
                <c:pt idx="4339">
                  <c:v>9.8546252319780621</c:v>
                </c:pt>
                <c:pt idx="4340">
                  <c:v>9.1145214796371885</c:v>
                </c:pt>
                <c:pt idx="4341">
                  <c:v>7.6110869553762388</c:v>
                </c:pt>
                <c:pt idx="4342">
                  <c:v>6.6883268908607745</c:v>
                </c:pt>
                <c:pt idx="4343">
                  <c:v>4.8644317111651265</c:v>
                </c:pt>
                <c:pt idx="4344">
                  <c:v>7.1332165472719566</c:v>
                </c:pt>
                <c:pt idx="4345">
                  <c:v>7.8869378051308177</c:v>
                </c:pt>
                <c:pt idx="4346">
                  <c:v>8.2565113261347243</c:v>
                </c:pt>
                <c:pt idx="4347">
                  <c:v>8.628657512491511</c:v>
                </c:pt>
                <c:pt idx="4348">
                  <c:v>9.0103787965540505</c:v>
                </c:pt>
                <c:pt idx="4349">
                  <c:v>9.9525643731412679</c:v>
                </c:pt>
                <c:pt idx="4350">
                  <c:v>10.891485540418747</c:v>
                </c:pt>
                <c:pt idx="4351">
                  <c:v>12.39823278111273</c:v>
                </c:pt>
                <c:pt idx="4352">
                  <c:v>12.961788816617855</c:v>
                </c:pt>
                <c:pt idx="4353">
                  <c:v>12.961788816617855</c:v>
                </c:pt>
                <c:pt idx="4354">
                  <c:v>12.590610628491829</c:v>
                </c:pt>
                <c:pt idx="4355">
                  <c:v>12.022528757442648</c:v>
                </c:pt>
                <c:pt idx="4356">
                  <c:v>11.079269773874243</c:v>
                </c:pt>
                <c:pt idx="4357">
                  <c:v>9.382399234244005</c:v>
                </c:pt>
                <c:pt idx="4358">
                  <c:v>9.0071032648742442</c:v>
                </c:pt>
                <c:pt idx="4359">
                  <c:v>9.5665550681971094</c:v>
                </c:pt>
                <c:pt idx="4360">
                  <c:v>9.3993442172497073</c:v>
                </c:pt>
                <c:pt idx="4361">
                  <c:v>7.1175235645454116</c:v>
                </c:pt>
                <c:pt idx="4362">
                  <c:v>5.837924489210585</c:v>
                </c:pt>
                <c:pt idx="4363">
                  <c:v>7.3102324515870452</c:v>
                </c:pt>
                <c:pt idx="4364">
                  <c:v>8.062964515938102</c:v>
                </c:pt>
                <c:pt idx="4365">
                  <c:v>8.6627266614092555</c:v>
                </c:pt>
                <c:pt idx="4366">
                  <c:v>7.9340682301524268</c:v>
                </c:pt>
                <c:pt idx="4367">
                  <c:v>8.1257305394412889</c:v>
                </c:pt>
                <c:pt idx="4368">
                  <c:v>9.2211877601080321</c:v>
                </c:pt>
                <c:pt idx="4369">
                  <c:v>11.483490026575975</c:v>
                </c:pt>
                <c:pt idx="4370">
                  <c:v>12.828060646997082</c:v>
                </c:pt>
                <c:pt idx="4371">
                  <c:v>13.59663044056477</c:v>
                </c:pt>
                <c:pt idx="4372">
                  <c:v>14.759535268665259</c:v>
                </c:pt>
                <c:pt idx="4373">
                  <c:v>15.547229221936217</c:v>
                </c:pt>
                <c:pt idx="4374">
                  <c:v>15.377595983536455</c:v>
                </c:pt>
                <c:pt idx="4375">
                  <c:v>15.202381909491629</c:v>
                </c:pt>
                <c:pt idx="4376">
                  <c:v>15.777501083163244</c:v>
                </c:pt>
                <c:pt idx="4377">
                  <c:v>15.997814905153072</c:v>
                </c:pt>
                <c:pt idx="4378">
                  <c:v>15.836701339165497</c:v>
                </c:pt>
                <c:pt idx="4379">
                  <c:v>16.037286353889002</c:v>
                </c:pt>
                <c:pt idx="4380">
                  <c:v>16.223264708140313</c:v>
                </c:pt>
                <c:pt idx="4381">
                  <c:v>16.785573481757222</c:v>
                </c:pt>
                <c:pt idx="4382">
                  <c:v>17.728374584426479</c:v>
                </c:pt>
                <c:pt idx="4383">
                  <c:v>18.305904439114087</c:v>
                </c:pt>
                <c:pt idx="4384">
                  <c:v>18.50795216745847</c:v>
                </c:pt>
                <c:pt idx="4385">
                  <c:v>18.895331836539896</c:v>
                </c:pt>
                <c:pt idx="4386">
                  <c:v>19.288782572091499</c:v>
                </c:pt>
                <c:pt idx="4387">
                  <c:v>21.013943235360578</c:v>
                </c:pt>
                <c:pt idx="4388">
                  <c:v>20.994813151710993</c:v>
                </c:pt>
                <c:pt idx="4389">
                  <c:v>20.028241086187595</c:v>
                </c:pt>
                <c:pt idx="4390">
                  <c:v>18.6699330742521</c:v>
                </c:pt>
                <c:pt idx="4391">
                  <c:v>18.271772148073477</c:v>
                </c:pt>
                <c:pt idx="4392">
                  <c:v>18.283217034460655</c:v>
                </c:pt>
                <c:pt idx="4393">
                  <c:v>18.467893764182811</c:v>
                </c:pt>
                <c:pt idx="4394">
                  <c:v>17.700779268446183</c:v>
                </c:pt>
                <c:pt idx="4395">
                  <c:v>17.504939720707391</c:v>
                </c:pt>
                <c:pt idx="4396">
                  <c:v>17.885481888548856</c:v>
                </c:pt>
                <c:pt idx="4397">
                  <c:v>18.266024056390322</c:v>
                </c:pt>
                <c:pt idx="4398">
                  <c:v>18.462103107949243</c:v>
                </c:pt>
                <c:pt idx="4399">
                  <c:v>18.652434067825009</c:v>
                </c:pt>
                <c:pt idx="4400">
                  <c:v>18.848675078908233</c:v>
                </c:pt>
                <c:pt idx="4401">
                  <c:v>19.259336961984612</c:v>
                </c:pt>
                <c:pt idx="4402">
                  <c:v>20.040503462996856</c:v>
                </c:pt>
                <c:pt idx="4403">
                  <c:v>20.243672798432662</c:v>
                </c:pt>
                <c:pt idx="4404">
                  <c:v>20.262001143834222</c:v>
                </c:pt>
                <c:pt idx="4405">
                  <c:v>20.465398123620865</c:v>
                </c:pt>
                <c:pt idx="4406">
                  <c:v>20.094816165992285</c:v>
                </c:pt>
                <c:pt idx="4407">
                  <c:v>20.292201086306399</c:v>
                </c:pt>
                <c:pt idx="4408">
                  <c:v>20.884931605893847</c:v>
                </c:pt>
                <c:pt idx="4409">
                  <c:v>20.897127758466311</c:v>
                </c:pt>
                <c:pt idx="4410">
                  <c:v>7.6838000501168979</c:v>
                </c:pt>
                <c:pt idx="4411">
                  <c:v>18.974429189969634</c:v>
                </c:pt>
                <c:pt idx="4412">
                  <c:v>17.798265747021738</c:v>
                </c:pt>
                <c:pt idx="4413">
                  <c:v>16.257559257081997</c:v>
                </c:pt>
                <c:pt idx="4414">
                  <c:v>14.905291719418067</c:v>
                </c:pt>
                <c:pt idx="4415">
                  <c:v>14.891765900039786</c:v>
                </c:pt>
                <c:pt idx="4416">
                  <c:v>18.283217034460655</c:v>
                </c:pt>
                <c:pt idx="4417">
                  <c:v>19.229456393633651</c:v>
                </c:pt>
                <c:pt idx="4418">
                  <c:v>19.800628365721781</c:v>
                </c:pt>
                <c:pt idx="4419">
                  <c:v>20.194009243578801</c:v>
                </c:pt>
                <c:pt idx="4420">
                  <c:v>19.819143715832762</c:v>
                </c:pt>
                <c:pt idx="4421">
                  <c:v>19.253396054054562</c:v>
                </c:pt>
                <c:pt idx="4422">
                  <c:v>18.872140686647544</c:v>
                </c:pt>
                <c:pt idx="4423">
                  <c:v>19.045017744229849</c:v>
                </c:pt>
                <c:pt idx="4424">
                  <c:v>19.604088867203838</c:v>
                </c:pt>
                <c:pt idx="4425">
                  <c:v>19.241461637749612</c:v>
                </c:pt>
                <c:pt idx="4426">
                  <c:v>18.317148536866114</c:v>
                </c:pt>
                <c:pt idx="4427">
                  <c:v>16.991886732096678</c:v>
                </c:pt>
                <c:pt idx="4428">
                  <c:v>16.233133847799778</c:v>
                </c:pt>
                <c:pt idx="4429">
                  <c:v>16.424111893068009</c:v>
                </c:pt>
                <c:pt idx="4430">
                  <c:v>16.075852932793829</c:v>
                </c:pt>
                <c:pt idx="4431">
                  <c:v>16.104208547808899</c:v>
                </c:pt>
                <c:pt idx="4432">
                  <c:v>6.1322635015356015</c:v>
                </c:pt>
                <c:pt idx="4433">
                  <c:v>15.529058242530008</c:v>
                </c:pt>
                <c:pt idx="4434">
                  <c:v>16.295925316235195</c:v>
                </c:pt>
                <c:pt idx="4435">
                  <c:v>16.281639175139517</c:v>
                </c:pt>
                <c:pt idx="4436">
                  <c:v>14.323353395117451</c:v>
                </c:pt>
                <c:pt idx="4437">
                  <c:v>12.593039619095453</c:v>
                </c:pt>
                <c:pt idx="4438">
                  <c:v>11.642578202312459</c:v>
                </c:pt>
                <c:pt idx="4439">
                  <c:v>11.233048784399857</c:v>
                </c:pt>
                <c:pt idx="4440">
                  <c:v>11.865510498014492</c:v>
                </c:pt>
                <c:pt idx="4441">
                  <c:v>11.837044689775214</c:v>
                </c:pt>
                <c:pt idx="4442">
                  <c:v>12.56578338593882</c:v>
                </c:pt>
                <c:pt idx="4443">
                  <c:v>14.071158631357374</c:v>
                </c:pt>
                <c:pt idx="4444">
                  <c:v>15.602228881500064</c:v>
                </c:pt>
                <c:pt idx="4445">
                  <c:v>16.173042133262264</c:v>
                </c:pt>
                <c:pt idx="4446">
                  <c:v>15.416807749936996</c:v>
                </c:pt>
                <c:pt idx="4447">
                  <c:v>14.451460215988652</c:v>
                </c:pt>
                <c:pt idx="4448">
                  <c:v>15.021912592935575</c:v>
                </c:pt>
                <c:pt idx="4449">
                  <c:v>16.00776992432646</c:v>
                </c:pt>
                <c:pt idx="4450">
                  <c:v>16.41912650517207</c:v>
                </c:pt>
                <c:pt idx="4451">
                  <c:v>16.816226555240899</c:v>
                </c:pt>
                <c:pt idx="4452">
                  <c:v>17.208743431957693</c:v>
                </c:pt>
                <c:pt idx="4453">
                  <c:v>17.213886272204466</c:v>
                </c:pt>
                <c:pt idx="4454">
                  <c:v>17.032748940698223</c:v>
                </c:pt>
                <c:pt idx="4455">
                  <c:v>16.649990537536464</c:v>
                </c:pt>
                <c:pt idx="4456">
                  <c:v>16.448824660106489</c:v>
                </c:pt>
                <c:pt idx="4457">
                  <c:v>16.066293854057502</c:v>
                </c:pt>
                <c:pt idx="4458">
                  <c:v>15.679077349117009</c:v>
                </c:pt>
                <c:pt idx="4459">
                  <c:v>15.287478686582633</c:v>
                </c:pt>
                <c:pt idx="4460">
                  <c:v>15.078093081683351</c:v>
                </c:pt>
                <c:pt idx="4461">
                  <c:v>14.487703961466799</c:v>
                </c:pt>
                <c:pt idx="4462">
                  <c:v>12.768102201546105</c:v>
                </c:pt>
                <c:pt idx="4463">
                  <c:v>11.042658127037146</c:v>
                </c:pt>
                <c:pt idx="4464">
                  <c:v>8.7244643413794201</c:v>
                </c:pt>
                <c:pt idx="4465">
                  <c:v>9.4892760469269621</c:v>
                </c:pt>
                <c:pt idx="4466">
                  <c:v>9.6790615678654994</c:v>
                </c:pt>
                <c:pt idx="4467">
                  <c:v>10.24841813068112</c:v>
                </c:pt>
                <c:pt idx="4468">
                  <c:v>11.193715376050022</c:v>
                </c:pt>
                <c:pt idx="4469">
                  <c:v>11.948722902323988</c:v>
                </c:pt>
                <c:pt idx="4470">
                  <c:v>12.719739887616573</c:v>
                </c:pt>
                <c:pt idx="4471">
                  <c:v>13.306326214715988</c:v>
                </c:pt>
                <c:pt idx="4472">
                  <c:v>14.465152950558169</c:v>
                </c:pt>
                <c:pt idx="4473">
                  <c:v>15.059587012577332</c:v>
                </c:pt>
                <c:pt idx="4474">
                  <c:v>15.455094077980783</c:v>
                </c:pt>
                <c:pt idx="4475">
                  <c:v>15.459816957169002</c:v>
                </c:pt>
                <c:pt idx="4476">
                  <c:v>15.464526126964392</c:v>
                </c:pt>
                <c:pt idx="4477">
                  <c:v>14.909774426594995</c:v>
                </c:pt>
                <c:pt idx="4478">
                  <c:v>14.157856351296886</c:v>
                </c:pt>
                <c:pt idx="4479">
                  <c:v>14.153639823812563</c:v>
                </c:pt>
                <c:pt idx="4480">
                  <c:v>14.727436032886045</c:v>
                </c:pt>
                <c:pt idx="4481">
                  <c:v>15.688435416301951</c:v>
                </c:pt>
                <c:pt idx="4482">
                  <c:v>17.022620869179974</c:v>
                </c:pt>
                <c:pt idx="4483">
                  <c:v>17.01753517160261</c:v>
                </c:pt>
                <c:pt idx="4484">
                  <c:v>15.487869088761924</c:v>
                </c:pt>
                <c:pt idx="4485">
                  <c:v>14.33201126867122</c:v>
                </c:pt>
                <c:pt idx="4486">
                  <c:v>12.783843249687809</c:v>
                </c:pt>
                <c:pt idx="4487">
                  <c:v>13.339808270272052</c:v>
                </c:pt>
                <c:pt idx="4488">
                  <c:v>13.280679259720367</c:v>
                </c:pt>
                <c:pt idx="4489">
                  <c:v>13.457215924945697</c:v>
                </c:pt>
                <c:pt idx="4490">
                  <c:v>12.880115548459086</c:v>
                </c:pt>
                <c:pt idx="4491">
                  <c:v>12.862984033785013</c:v>
                </c:pt>
                <c:pt idx="4492">
                  <c:v>13.416903913961198</c:v>
                </c:pt>
                <c:pt idx="4493">
                  <c:v>14.55072677992975</c:v>
                </c:pt>
                <c:pt idx="4494">
                  <c:v>15.30660869057545</c:v>
                </c:pt>
                <c:pt idx="4495">
                  <c:v>15.878886614015881</c:v>
                </c:pt>
                <c:pt idx="4496">
                  <c:v>16.084108946622397</c:v>
                </c:pt>
                <c:pt idx="4497">
                  <c:v>15.158076431476067</c:v>
                </c:pt>
                <c:pt idx="4498">
                  <c:v>15.562412716960214</c:v>
                </c:pt>
                <c:pt idx="4499">
                  <c:v>15.767426113903587</c:v>
                </c:pt>
                <c:pt idx="4500">
                  <c:v>15.021912592935575</c:v>
                </c:pt>
                <c:pt idx="4501">
                  <c:v>14.845814870309701</c:v>
                </c:pt>
                <c:pt idx="4502">
                  <c:v>14.075616103622783</c:v>
                </c:pt>
                <c:pt idx="4503">
                  <c:v>12.711507291446635</c:v>
                </c:pt>
                <c:pt idx="4504">
                  <c:v>12.33605886100505</c:v>
                </c:pt>
                <c:pt idx="4505">
                  <c:v>12.33605886100505</c:v>
                </c:pt>
                <c:pt idx="4506">
                  <c:v>11.398139359448374</c:v>
                </c:pt>
                <c:pt idx="4507">
                  <c:v>11.211756658250078</c:v>
                </c:pt>
                <c:pt idx="4508">
                  <c:v>9.7068789536640345</c:v>
                </c:pt>
                <c:pt idx="4509">
                  <c:v>10.24841813068112</c:v>
                </c:pt>
                <c:pt idx="4510">
                  <c:v>10.978697797107657</c:v>
                </c:pt>
                <c:pt idx="4511">
                  <c:v>10.767664026635435</c:v>
                </c:pt>
                <c:pt idx="4512">
                  <c:v>13.056629785832701</c:v>
                </c:pt>
                <c:pt idx="4513">
                  <c:v>14.021436078823969</c:v>
                </c:pt>
                <c:pt idx="4514">
                  <c:v>13.673137373995134</c:v>
                </c:pt>
                <c:pt idx="4515">
                  <c:v>13.688288596825151</c:v>
                </c:pt>
                <c:pt idx="4516">
                  <c:v>13.708249042251182</c:v>
                </c:pt>
                <c:pt idx="4517">
                  <c:v>13.149640828452897</c:v>
                </c:pt>
                <c:pt idx="4518">
                  <c:v>13.366029375194989</c:v>
                </c:pt>
                <c:pt idx="4519">
                  <c:v>13.218946261660193</c:v>
                </c:pt>
                <c:pt idx="4520">
                  <c:v>13.818016192911362</c:v>
                </c:pt>
                <c:pt idx="4521">
                  <c:v>14.22002672738069</c:v>
                </c:pt>
                <c:pt idx="4522">
                  <c:v>14.613485112267522</c:v>
                </c:pt>
                <c:pt idx="4523">
                  <c:v>14.622917520186615</c:v>
                </c:pt>
                <c:pt idx="4524">
                  <c:v>14.437643188634608</c:v>
                </c:pt>
                <c:pt idx="4525">
                  <c:v>14.9930561541446</c:v>
                </c:pt>
                <c:pt idx="4526">
                  <c:v>13.854343028513364</c:v>
                </c:pt>
                <c:pt idx="4527">
                  <c:v>13.664557507574825</c:v>
                </c:pt>
                <c:pt idx="4528">
                  <c:v>13.660127238569521</c:v>
                </c:pt>
                <c:pt idx="4529">
                  <c:v>13.496416589211929</c:v>
                </c:pt>
                <c:pt idx="4530">
                  <c:v>13.509246958372009</c:v>
                </c:pt>
                <c:pt idx="4531">
                  <c:v>12.954647439276968</c:v>
                </c:pt>
                <c:pt idx="4532">
                  <c:v>12.390799440728184</c:v>
                </c:pt>
                <c:pt idx="4533">
                  <c:v>11.049552227618591</c:v>
                </c:pt>
                <c:pt idx="4534">
                  <c:v>11.434121374518901</c:v>
                </c:pt>
                <c:pt idx="4535">
                  <c:v>12.934349933058774</c:v>
                </c:pt>
                <c:pt idx="4536">
                  <c:v>16.511340321652913</c:v>
                </c:pt>
                <c:pt idx="4537">
                  <c:v>16.110751459442032</c:v>
                </c:pt>
                <c:pt idx="4538">
                  <c:v>16.868904469298126</c:v>
                </c:pt>
                <c:pt idx="4539">
                  <c:v>17.276064623479229</c:v>
                </c:pt>
                <c:pt idx="4540">
                  <c:v>17.857084996469119</c:v>
                </c:pt>
                <c:pt idx="4541">
                  <c:v>17.135159162643848</c:v>
                </c:pt>
                <c:pt idx="4542">
                  <c:v>15.987800629564294</c:v>
                </c:pt>
                <c:pt idx="4543">
                  <c:v>15.972666554513776</c:v>
                </c:pt>
                <c:pt idx="4544">
                  <c:v>17.868495202618611</c:v>
                </c:pt>
                <c:pt idx="4545">
                  <c:v>16.944768505281139</c:v>
                </c:pt>
                <c:pt idx="4546">
                  <c:v>15.807364727710777</c:v>
                </c:pt>
                <c:pt idx="4547">
                  <c:v>16.569165437479967</c:v>
                </c:pt>
                <c:pt idx="4548">
                  <c:v>18.098404510754587</c:v>
                </c:pt>
                <c:pt idx="4549">
                  <c:v>18.877963952836403</c:v>
                </c:pt>
                <c:pt idx="4550">
                  <c:v>19.27116668982789</c:v>
                </c:pt>
                <c:pt idx="4551">
                  <c:v>19.097804526823268</c:v>
                </c:pt>
                <c:pt idx="4552">
                  <c:v>17.394736831027494</c:v>
                </c:pt>
                <c:pt idx="4553">
                  <c:v>16.458611335955585</c:v>
                </c:pt>
                <c:pt idx="4554">
                  <c:v>17.022620869179974</c:v>
                </c:pt>
                <c:pt idx="4555">
                  <c:v>17.012434922653263</c:v>
                </c:pt>
                <c:pt idx="4556">
                  <c:v>15.870285609472099</c:v>
                </c:pt>
                <c:pt idx="4557">
                  <c:v>14.344905226837056</c:v>
                </c:pt>
                <c:pt idx="4558">
                  <c:v>13.958203005921241</c:v>
                </c:pt>
                <c:pt idx="4559">
                  <c:v>13.754581026781471</c:v>
                </c:pt>
                <c:pt idx="4560">
                  <c:v>8.4206848695586718</c:v>
                </c:pt>
                <c:pt idx="4561">
                  <c:v>9.1557673536857571</c:v>
                </c:pt>
                <c:pt idx="4562">
                  <c:v>11.042658127037146</c:v>
                </c:pt>
                <c:pt idx="4563">
                  <c:v>12.371512391924751</c:v>
                </c:pt>
                <c:pt idx="4564">
                  <c:v>14.478723608603669</c:v>
                </c:pt>
                <c:pt idx="4565">
                  <c:v>16.38890730347709</c:v>
                </c:pt>
                <c:pt idx="4566">
                  <c:v>16.00279977793037</c:v>
                </c:pt>
                <c:pt idx="4567">
                  <c:v>15.236014195383879</c:v>
                </c:pt>
                <c:pt idx="4568">
                  <c:v>15.421643246379462</c:v>
                </c:pt>
                <c:pt idx="4569">
                  <c:v>16.213338022151859</c:v>
                </c:pt>
                <c:pt idx="4570">
                  <c:v>16.047011197911715</c:v>
                </c:pt>
                <c:pt idx="4571">
                  <c:v>16.429082893100087</c:v>
                </c:pt>
                <c:pt idx="4572">
                  <c:v>16.424111893068009</c:v>
                </c:pt>
                <c:pt idx="4573">
                  <c:v>16.233133847799778</c:v>
                </c:pt>
                <c:pt idx="4574">
                  <c:v>16.233133847799778</c:v>
                </c:pt>
                <c:pt idx="4575">
                  <c:v>16.228206429530534</c:v>
                </c:pt>
                <c:pt idx="4576">
                  <c:v>16.051852620911767</c:v>
                </c:pt>
                <c:pt idx="4577">
                  <c:v>15.483227289156341</c:v>
                </c:pt>
                <c:pt idx="4578">
                  <c:v>15.870285609472099</c:v>
                </c:pt>
                <c:pt idx="4579">
                  <c:v>15.683763048008512</c:v>
                </c:pt>
                <c:pt idx="4580">
                  <c:v>14.527472518220764</c:v>
                </c:pt>
                <c:pt idx="4581">
                  <c:v>12.612169916430672</c:v>
                </c:pt>
                <c:pt idx="4582">
                  <c:v>10.698007465274475</c:v>
                </c:pt>
                <c:pt idx="4583">
                  <c:v>7.4526458597090333</c:v>
                </c:pt>
                <c:pt idx="4584">
                  <c:v>3.4212308463336885</c:v>
                </c:pt>
                <c:pt idx="4585">
                  <c:v>1.1848329888077833</c:v>
                </c:pt>
                <c:pt idx="4586">
                  <c:v>1.7086217759484952</c:v>
                </c:pt>
                <c:pt idx="4587">
                  <c:v>4.5504085527618203</c:v>
                </c:pt>
                <c:pt idx="4588">
                  <c:v>8.551339824089041</c:v>
                </c:pt>
                <c:pt idx="4589">
                  <c:v>7.8108903677993471</c:v>
                </c:pt>
                <c:pt idx="4590">
                  <c:v>10.090704840223598</c:v>
                </c:pt>
                <c:pt idx="4591">
                  <c:v>11.635454345308982</c:v>
                </c:pt>
                <c:pt idx="4592">
                  <c:v>11.076726625557496</c:v>
                </c:pt>
                <c:pt idx="4593">
                  <c:v>10.503792489752797</c:v>
                </c:pt>
                <c:pt idx="4594">
                  <c:v>10.519597166347175</c:v>
                </c:pt>
                <c:pt idx="4595">
                  <c:v>11.687897504215822</c:v>
                </c:pt>
                <c:pt idx="4596">
                  <c:v>6.6959049166414664</c:v>
                </c:pt>
                <c:pt idx="4597">
                  <c:v>7.9434929908382506</c:v>
                </c:pt>
                <c:pt idx="4598">
                  <c:v>7.0538949199895669</c:v>
                </c:pt>
                <c:pt idx="4599">
                  <c:v>6.1498010251650967</c:v>
                </c:pt>
                <c:pt idx="4600">
                  <c:v>3.7199999999999998</c:v>
                </c:pt>
                <c:pt idx="4601">
                  <c:v>2.1425980908979811</c:v>
                </c:pt>
                <c:pt idx="4602">
                  <c:v>2.6428500375876731</c:v>
                </c:pt>
                <c:pt idx="4603">
                  <c:v>2.5050952116583773</c:v>
                </c:pt>
                <c:pt idx="4604">
                  <c:v>1.3795249937353877</c:v>
                </c:pt>
                <c:pt idx="4605">
                  <c:v>0.75511034158559687</c:v>
                </c:pt>
                <c:pt idx="4606">
                  <c:v>0.94421044726144221</c:v>
                </c:pt>
                <c:pt idx="4607">
                  <c:v>2.0883155039370496</c:v>
                </c:pt>
                <c:pt idx="4608">
                  <c:v>2.0228982930655084</c:v>
                </c:pt>
                <c:pt idx="4609">
                  <c:v>4.9608943954012403</c:v>
                </c:pt>
                <c:pt idx="4610">
                  <c:v>7.9632149673331858</c:v>
                </c:pt>
                <c:pt idx="4611">
                  <c:v>9.6696181746188667</c:v>
                </c:pt>
                <c:pt idx="4612">
                  <c:v>9.2964754818042561</c:v>
                </c:pt>
                <c:pt idx="4613">
                  <c:v>9.6696181746188667</c:v>
                </c:pt>
                <c:pt idx="4614">
                  <c:v>11.193715376050022</c:v>
                </c:pt>
                <c:pt idx="4615">
                  <c:v>12.723837322759779</c:v>
                </c:pt>
                <c:pt idx="4616">
                  <c:v>12.533929303017096</c:v>
                </c:pt>
                <c:pt idx="4617">
                  <c:v>12.35193530146195</c:v>
                </c:pt>
                <c:pt idx="4618">
                  <c:v>12.950612066076298</c:v>
                </c:pt>
                <c:pt idx="4619">
                  <c:v>13.165450510872519</c:v>
                </c:pt>
                <c:pt idx="4620">
                  <c:v>12.795529032971588</c:v>
                </c:pt>
                <c:pt idx="4621">
                  <c:v>11.837044689775214</c:v>
                </c:pt>
                <c:pt idx="4622">
                  <c:v>11.25396403890541</c:v>
                </c:pt>
                <c:pt idx="4623">
                  <c:v>11.243552684943586</c:v>
                </c:pt>
                <c:pt idx="4624">
                  <c:v>11.43766102221063</c:v>
                </c:pt>
                <c:pt idx="4625">
                  <c:v>11.444709192107196</c:v>
                </c:pt>
                <c:pt idx="4626">
                  <c:v>11.472495621305129</c:v>
                </c:pt>
                <c:pt idx="4627">
                  <c:v>10.544422263446302</c:v>
                </c:pt>
                <c:pt idx="4628">
                  <c:v>8.9974853873245362</c:v>
                </c:pt>
                <c:pt idx="4629">
                  <c:v>8.7955799763339328</c:v>
                </c:pt>
                <c:pt idx="4630">
                  <c:v>6.6760803620625317</c:v>
                </c:pt>
                <c:pt idx="4631">
                  <c:v>5.9076293768347652</c:v>
                </c:pt>
                <c:pt idx="4632">
                  <c:v>4.9279945640646217</c:v>
                </c:pt>
                <c:pt idx="4633">
                  <c:v>5.5055590558340395</c:v>
                </c:pt>
                <c:pt idx="4634">
                  <c:v>7.0197876087093372</c:v>
                </c:pt>
                <c:pt idx="4635">
                  <c:v>8.1447789497608909</c:v>
                </c:pt>
                <c:pt idx="4636">
                  <c:v>8.8905919057043477</c:v>
                </c:pt>
                <c:pt idx="4637">
                  <c:v>10.403884144973173</c:v>
                </c:pt>
                <c:pt idx="4638">
                  <c:v>12.315937100574304</c:v>
                </c:pt>
                <c:pt idx="4639">
                  <c:v>14.044128549451905</c:v>
                </c:pt>
                <c:pt idx="4640">
                  <c:v>13.302084170805177</c:v>
                </c:pt>
                <c:pt idx="4641">
                  <c:v>12.371512391924751</c:v>
                </c:pt>
                <c:pt idx="4642">
                  <c:v>12.57753351197079</c:v>
                </c:pt>
                <c:pt idx="4643">
                  <c:v>13.141062243518595</c:v>
                </c:pt>
                <c:pt idx="4644">
                  <c:v>12.736055091228158</c:v>
                </c:pt>
                <c:pt idx="4645">
                  <c:v>12.723837322759779</c:v>
                </c:pt>
                <c:pt idx="4646">
                  <c:v>12.545964716732215</c:v>
                </c:pt>
                <c:pt idx="4647">
                  <c:v>11.416265035243951</c:v>
                </c:pt>
                <c:pt idx="4648">
                  <c:v>10.852267469674437</c:v>
                </c:pt>
                <c:pt idx="4649">
                  <c:v>10.658533753042862</c:v>
                </c:pt>
                <c:pt idx="4650">
                  <c:v>10.271395535076085</c:v>
                </c:pt>
                <c:pt idx="4651">
                  <c:v>8.7413695979576858</c:v>
                </c:pt>
                <c:pt idx="4652">
                  <c:v>9.1037888779611329</c:v>
                </c:pt>
                <c:pt idx="4653">
                  <c:v>9.4675388455353513</c:v>
                </c:pt>
                <c:pt idx="4654">
                  <c:v>9.4769126232011942</c:v>
                </c:pt>
                <c:pt idx="4655">
                  <c:v>8.1634151517539202</c:v>
                </c:pt>
                <c:pt idx="4656">
                  <c:v>8.3692852508027364</c:v>
                </c:pt>
                <c:pt idx="4657">
                  <c:v>8.5375795241059489</c:v>
                </c:pt>
                <c:pt idx="4658">
                  <c:v>9.0948458588856411</c:v>
                </c:pt>
                <c:pt idx="4659">
                  <c:v>9.6504653679734371</c:v>
                </c:pt>
                <c:pt idx="4660">
                  <c:v>11.364807836875663</c:v>
                </c:pt>
                <c:pt idx="4661">
                  <c:v>12.315937100574304</c:v>
                </c:pt>
                <c:pt idx="4662">
                  <c:v>13.470403249144942</c:v>
                </c:pt>
                <c:pt idx="4663">
                  <c:v>15.007550156607028</c:v>
                </c:pt>
                <c:pt idx="4664">
                  <c:v>16.558793509191588</c:v>
                </c:pt>
                <c:pt idx="4665">
                  <c:v>16.770044682627724</c:v>
                </c:pt>
                <c:pt idx="4666">
                  <c:v>16.579475993052405</c:v>
                </c:pt>
                <c:pt idx="4667">
                  <c:v>15.807364727710777</c:v>
                </c:pt>
                <c:pt idx="4668">
                  <c:v>15.026671245759458</c:v>
                </c:pt>
                <c:pt idx="4669">
                  <c:v>15.207229959675413</c:v>
                </c:pt>
                <c:pt idx="4670">
                  <c:v>15.387488135255305</c:v>
                </c:pt>
                <c:pt idx="4671">
                  <c:v>15.762365638642715</c:v>
                </c:pt>
                <c:pt idx="4672">
                  <c:v>16.147364092551864</c:v>
                </c:pt>
                <c:pt idx="4673">
                  <c:v>16.722620100440793</c:v>
                </c:pt>
                <c:pt idx="4674">
                  <c:v>16.157681832155127</c:v>
                </c:pt>
                <c:pt idx="4675">
                  <c:v>15.021912592935575</c:v>
                </c:pt>
                <c:pt idx="4676">
                  <c:v>14.460602377975672</c:v>
                </c:pt>
                <c:pt idx="4677">
                  <c:v>13.496416589211929</c:v>
                </c:pt>
                <c:pt idx="4678">
                  <c:v>12.146273340066511</c:v>
                </c:pt>
                <c:pt idx="4679">
                  <c:v>10.982345060821007</c:v>
                </c:pt>
                <c:pt idx="4680">
                  <c:v>6.9423665977366253</c:v>
                </c:pt>
                <c:pt idx="4681">
                  <c:v>5.9195425128838925</c:v>
                </c:pt>
                <c:pt idx="4682">
                  <c:v>4.0043964057743979</c:v>
                </c:pt>
                <c:pt idx="4683">
                  <c:v>1.6972453559365028</c:v>
                </c:pt>
                <c:pt idx="4684">
                  <c:v>7.9761368291926988</c:v>
                </c:pt>
                <c:pt idx="4685">
                  <c:v>9.2934511462519911</c:v>
                </c:pt>
                <c:pt idx="4686">
                  <c:v>10.83859516199149</c:v>
                </c:pt>
                <c:pt idx="4687">
                  <c:v>11.236560469095611</c:v>
                </c:pt>
                <c:pt idx="4688">
                  <c:v>10.474759759326416</c:v>
                </c:pt>
                <c:pt idx="4689">
                  <c:v>10.124899922491915</c:v>
                </c:pt>
                <c:pt idx="4690">
                  <c:v>10.723572003431649</c:v>
                </c:pt>
                <c:pt idx="4691">
                  <c:v>10.544422263446302</c:v>
                </c:pt>
                <c:pt idx="4692">
                  <c:v>3.9896654106376204</c:v>
                </c:pt>
                <c:pt idx="4693">
                  <c:v>10.736139031872598</c:v>
                </c:pt>
                <c:pt idx="4694">
                  <c:v>9.3831255030026934</c:v>
                </c:pt>
                <c:pt idx="4695">
                  <c:v>9.5746178602068301</c:v>
                </c:pt>
                <c:pt idx="4696">
                  <c:v>8.6146136687149806</c:v>
                </c:pt>
                <c:pt idx="4697">
                  <c:v>7.2702505587740758</c:v>
                </c:pt>
                <c:pt idx="4698">
                  <c:v>6.5126556700558069</c:v>
                </c:pt>
                <c:pt idx="4699">
                  <c:v>2.512011554845909</c:v>
                </c:pt>
                <c:pt idx="4700">
                  <c:v>2.6848147275630976</c:v>
                </c:pt>
                <c:pt idx="4701">
                  <c:v>2.524685460373012</c:v>
                </c:pt>
                <c:pt idx="4702">
                  <c:v>1.3285536545115091</c:v>
                </c:pt>
                <c:pt idx="4703">
                  <c:v>1.4255376235441346</c:v>
                </c:pt>
                <c:pt idx="4704">
                  <c:v>12.195404373060821</c:v>
                </c:pt>
                <c:pt idx="4705">
                  <c:v>10.788610085144263</c:v>
                </c:pt>
                <c:pt idx="4706">
                  <c:v>9.2149611212202629</c:v>
                </c:pt>
                <c:pt idx="4707">
                  <c:v>7.1155915100254283</c:v>
                </c:pt>
                <c:pt idx="4708">
                  <c:v>5.6102929958582317</c:v>
                </c:pt>
                <c:pt idx="4709">
                  <c:v>6.1787083811700469</c:v>
                </c:pt>
                <c:pt idx="4710">
                  <c:v>6.7553274486556836</c:v>
                </c:pt>
                <c:pt idx="4711">
                  <c:v>6.9702870545512452</c:v>
                </c:pt>
                <c:pt idx="4712">
                  <c:v>7.3623258304595689</c:v>
                </c:pt>
                <c:pt idx="4713">
                  <c:v>5.8580848075041851</c:v>
                </c:pt>
                <c:pt idx="4714">
                  <c:v>6.0531689570753002</c:v>
                </c:pt>
                <c:pt idx="4715">
                  <c:v>5.6824039184378314</c:v>
                </c:pt>
                <c:pt idx="4716">
                  <c:v>4.7321973263395076</c:v>
                </c:pt>
                <c:pt idx="4717">
                  <c:v>4.1615536579892689</c:v>
                </c:pt>
                <c:pt idx="4718">
                  <c:v>3.2003168926523213</c:v>
                </c:pt>
                <c:pt idx="4719">
                  <c:v>2.9901053385598977</c:v>
                </c:pt>
                <c:pt idx="4720">
                  <c:v>3.3359696187054646</c:v>
                </c:pt>
                <c:pt idx="4721">
                  <c:v>3.8584329949715261</c:v>
                </c:pt>
                <c:pt idx="4722">
                  <c:v>3.8601746054636448</c:v>
                </c:pt>
                <c:pt idx="4723">
                  <c:v>3.3057292652870718</c:v>
                </c:pt>
                <c:pt idx="4724">
                  <c:v>3.2824622986612835</c:v>
                </c:pt>
                <c:pt idx="4725">
                  <c:v>3.641803474727908</c:v>
                </c:pt>
                <c:pt idx="4726">
                  <c:v>3.2872373731952478</c:v>
                </c:pt>
                <c:pt idx="4727">
                  <c:v>3.1304850879486334</c:v>
                </c:pt>
                <c:pt idx="4728">
                  <c:v>4.1376909459575018</c:v>
                </c:pt>
                <c:pt idx="4729">
                  <c:v>4.0476190225210686</c:v>
                </c:pt>
                <c:pt idx="4730">
                  <c:v>6.1184718001677663</c:v>
                </c:pt>
                <c:pt idx="4731">
                  <c:v>9.1467012842047097</c:v>
                </c:pt>
                <c:pt idx="4732">
                  <c:v>9.5630509375079811</c:v>
                </c:pt>
                <c:pt idx="4733">
                  <c:v>10.158526153310735</c:v>
                </c:pt>
                <c:pt idx="4734">
                  <c:v>12.069300308881797</c:v>
                </c:pt>
                <c:pt idx="4735">
                  <c:v>12.686502053017369</c:v>
                </c:pt>
                <c:pt idx="4736">
                  <c:v>11.774297224046364</c:v>
                </c:pt>
                <c:pt idx="4737">
                  <c:v>10.071578015038204</c:v>
                </c:pt>
                <c:pt idx="4738">
                  <c:v>9.2964754818042561</c:v>
                </c:pt>
                <c:pt idx="4739">
                  <c:v>9.2934511462519911</c:v>
                </c:pt>
                <c:pt idx="4740">
                  <c:v>8.9170275029551025</c:v>
                </c:pt>
                <c:pt idx="4741">
                  <c:v>8.1501448559530267</c:v>
                </c:pt>
                <c:pt idx="4742">
                  <c:v>8.1420834071604009</c:v>
                </c:pt>
                <c:pt idx="4743">
                  <c:v>8.3341924137088217</c:v>
                </c:pt>
                <c:pt idx="4744">
                  <c:v>9.2934511462519911</c:v>
                </c:pt>
                <c:pt idx="4745">
                  <c:v>9.8688470888040403</c:v>
                </c:pt>
                <c:pt idx="4746">
                  <c:v>9.4954009871341647</c:v>
                </c:pt>
                <c:pt idx="4747">
                  <c:v>9.1243379758052487</c:v>
                </c:pt>
                <c:pt idx="4748">
                  <c:v>8.554066852317419</c:v>
                </c:pt>
                <c:pt idx="4749">
                  <c:v>8.1686665409380019</c:v>
                </c:pt>
                <c:pt idx="4750">
                  <c:v>8.551339824089041</c:v>
                </c:pt>
                <c:pt idx="4751">
                  <c:v>6.646780690993916</c:v>
                </c:pt>
                <c:pt idx="4752">
                  <c:v>4.7507443467161341</c:v>
                </c:pt>
                <c:pt idx="4753">
                  <c:v>5.5037801072176373</c:v>
                </c:pt>
                <c:pt idx="4754">
                  <c:v>6.2402355874887991</c:v>
                </c:pt>
                <c:pt idx="4755">
                  <c:v>7.9259406629086788</c:v>
                </c:pt>
                <c:pt idx="4756">
                  <c:v>9.2501016844235622</c:v>
                </c:pt>
                <c:pt idx="4757">
                  <c:v>12.110387912750982</c:v>
                </c:pt>
                <c:pt idx="4758">
                  <c:v>14.201308268303027</c:v>
                </c:pt>
                <c:pt idx="4759">
                  <c:v>13.250152513750621</c:v>
                </c:pt>
                <c:pt idx="4760">
                  <c:v>11.36104661464242</c:v>
                </c:pt>
                <c:pt idx="4761">
                  <c:v>10.438203651619657</c:v>
                </c:pt>
                <c:pt idx="4762">
                  <c:v>10.28109549758631</c:v>
                </c:pt>
                <c:pt idx="4763">
                  <c:v>9.5313841851755257</c:v>
                </c:pt>
                <c:pt idx="4764">
                  <c:v>8.3850223413138618</c:v>
                </c:pt>
                <c:pt idx="4765">
                  <c:v>7.2348449797829577</c:v>
                </c:pt>
                <c:pt idx="4766">
                  <c:v>6.0731366700332554</c:v>
                </c:pt>
                <c:pt idx="4767">
                  <c:v>5.3088099782221239</c:v>
                </c:pt>
                <c:pt idx="4768">
                  <c:v>5.12254771446357</c:v>
                </c:pt>
                <c:pt idx="4769">
                  <c:v>5.1141635265940488</c:v>
                </c:pt>
                <c:pt idx="4770">
                  <c:v>5.8833511490947155</c:v>
                </c:pt>
                <c:pt idx="4771">
                  <c:v>5.7117197208812822</c:v>
                </c:pt>
                <c:pt idx="4772">
                  <c:v>4.1806550251101982</c:v>
                </c:pt>
                <c:pt idx="4773">
                  <c:v>3.2232060582062898</c:v>
                </c:pt>
                <c:pt idx="4774">
                  <c:v>2.0923213127006841</c:v>
                </c:pt>
                <c:pt idx="4775">
                  <c:v>1.5648686121291304</c:v>
                </c:pt>
                <c:pt idx="4776">
                  <c:v>5.4336439506895449</c:v>
                </c:pt>
                <c:pt idx="4777">
                  <c:v>5.1323981036440083</c:v>
                </c:pt>
                <c:pt idx="4778">
                  <c:v>4.2902574952572978</c:v>
                </c:pt>
                <c:pt idx="4779">
                  <c:v>3.9999888069344243</c:v>
                </c:pt>
                <c:pt idx="4780">
                  <c:v>5.1849722232151576</c:v>
                </c:pt>
                <c:pt idx="4781">
                  <c:v>7.3048268162439749</c:v>
                </c:pt>
                <c:pt idx="4782">
                  <c:v>8.83853713207521</c:v>
                </c:pt>
                <c:pt idx="4783">
                  <c:v>10.36123751352212</c:v>
                </c:pt>
                <c:pt idx="4784">
                  <c:v>9.4421044726144228</c:v>
                </c:pt>
                <c:pt idx="4785">
                  <c:v>7.960606603489004</c:v>
                </c:pt>
                <c:pt idx="4786">
                  <c:v>6.8583427619701602</c:v>
                </c:pt>
                <c:pt idx="4787">
                  <c:v>5.7379620907348219</c:v>
                </c:pt>
                <c:pt idx="4788">
                  <c:v>4.2002416641137863</c:v>
                </c:pt>
                <c:pt idx="4789">
                  <c:v>3.0336057018412137</c:v>
                </c:pt>
                <c:pt idx="4790">
                  <c:v>3.0120629577904201</c:v>
                </c:pt>
                <c:pt idx="4791">
                  <c:v>2.2459641571274962</c:v>
                </c:pt>
                <c:pt idx="4792">
                  <c:v>2.4276074096745601</c:v>
                </c:pt>
                <c:pt idx="4793">
                  <c:v>2.783408175404813</c:v>
                </c:pt>
                <c:pt idx="4794">
                  <c:v>3.8983616112902695</c:v>
                </c:pt>
                <c:pt idx="4795">
                  <c:v>4.473075552464727</c:v>
                </c:pt>
                <c:pt idx="4796">
                  <c:v>3.1558165424730755</c:v>
                </c:pt>
                <c:pt idx="4797">
                  <c:v>3.0814419344851576</c:v>
                </c:pt>
                <c:pt idx="4798">
                  <c:v>4.6851815431799348</c:v>
                </c:pt>
                <c:pt idx="4799">
                  <c:v>5.7726917364226145</c:v>
                </c:pt>
                <c:pt idx="4800">
                  <c:v>5.5436144426672991</c:v>
                </c:pt>
                <c:pt idx="4801">
                  <c:v>7.6294720854241316</c:v>
                </c:pt>
                <c:pt idx="4802">
                  <c:v>9.746976602116062</c:v>
                </c:pt>
                <c:pt idx="4803">
                  <c:v>10.140348606596765</c:v>
                </c:pt>
                <c:pt idx="4804">
                  <c:v>9.2276870958489905</c:v>
                </c:pt>
                <c:pt idx="4805">
                  <c:v>8.6718036868907244</c:v>
                </c:pt>
                <c:pt idx="4806">
                  <c:v>10.001782265099045</c:v>
                </c:pt>
                <c:pt idx="4807">
                  <c:v>12.274735814398749</c:v>
                </c:pt>
                <c:pt idx="4808">
                  <c:v>13.610474240585042</c:v>
                </c:pt>
                <c:pt idx="4809">
                  <c:v>14.002636024118324</c:v>
                </c:pt>
                <c:pt idx="4810">
                  <c:v>13.831744743721911</c:v>
                </c:pt>
                <c:pt idx="4811">
                  <c:v>13.086696512069128</c:v>
                </c:pt>
                <c:pt idx="4812">
                  <c:v>12.525844381943587</c:v>
                </c:pt>
                <c:pt idx="4813">
                  <c:v>12.146273340066511</c:v>
                </c:pt>
                <c:pt idx="4814">
                  <c:v>11.576916777250892</c:v>
                </c:pt>
                <c:pt idx="4815">
                  <c:v>10.251730655690972</c:v>
                </c:pt>
                <c:pt idx="4816">
                  <c:v>9.4954009871341647</c:v>
                </c:pt>
                <c:pt idx="4817">
                  <c:v>9.6632737250659915</c:v>
                </c:pt>
                <c:pt idx="4818">
                  <c:v>10.83859516199149</c:v>
                </c:pt>
                <c:pt idx="4819">
                  <c:v>10.845451783481755</c:v>
                </c:pt>
                <c:pt idx="4820">
                  <c:v>10.62108702428799</c:v>
                </c:pt>
                <c:pt idx="4821">
                  <c:v>9.8559891281292433</c:v>
                </c:pt>
                <c:pt idx="4822">
                  <c:v>10.038913589240169</c:v>
                </c:pt>
                <c:pt idx="4823">
                  <c:v>10.982345060821007</c:v>
                </c:pt>
                <c:pt idx="4824">
                  <c:v>8.6442998344869277</c:v>
                </c:pt>
                <c:pt idx="4825">
                  <c:v>9.3858112464104693</c:v>
                </c:pt>
                <c:pt idx="4826">
                  <c:v>10.132991172983525</c:v>
                </c:pt>
                <c:pt idx="4827">
                  <c:v>10.512108595979726</c:v>
                </c:pt>
                <c:pt idx="4828">
                  <c:v>10.707564674597359</c:v>
                </c:pt>
                <c:pt idx="4829">
                  <c:v>10.90323929200966</c:v>
                </c:pt>
                <c:pt idx="4830">
                  <c:v>10.90323929200966</c:v>
                </c:pt>
                <c:pt idx="4831">
                  <c:v>11.075257270764354</c:v>
                </c:pt>
                <c:pt idx="4832">
                  <c:v>12.000691372559038</c:v>
                </c:pt>
                <c:pt idx="4833">
                  <c:v>11.991851175515869</c:v>
                </c:pt>
                <c:pt idx="4834">
                  <c:v>11.800104857009499</c:v>
                </c:pt>
                <c:pt idx="4835">
                  <c:v>11.242360477046125</c:v>
                </c:pt>
                <c:pt idx="4836">
                  <c:v>10.664331059092778</c:v>
                </c:pt>
                <c:pt idx="4837">
                  <c:v>10.080038149939885</c:v>
                </c:pt>
                <c:pt idx="4838">
                  <c:v>11.74640334839231</c:v>
                </c:pt>
                <c:pt idx="4839">
                  <c:v>11.914141111158575</c:v>
                </c:pt>
                <c:pt idx="4840">
                  <c:v>13.136584648631404</c:v>
                </c:pt>
                <c:pt idx="4841">
                  <c:v>14.659283057132017</c:v>
                </c:pt>
                <c:pt idx="4842">
                  <c:v>13.005080065562618</c:v>
                </c:pt>
                <c:pt idx="4843">
                  <c:v>12.296142170237252</c:v>
                </c:pt>
                <c:pt idx="4844">
                  <c:v>9.8780418450262708</c:v>
                </c:pt>
                <c:pt idx="4845">
                  <c:v>8.946151104929454</c:v>
                </c:pt>
                <c:pt idx="4846">
                  <c:v>8.1746217554965028</c:v>
                </c:pt>
                <c:pt idx="4847">
                  <c:v>7.8309355655948742</c:v>
                </c:pt>
                <c:pt idx="4848">
                  <c:v>7.5297166598205507</c:v>
                </c:pt>
                <c:pt idx="4849">
                  <c:v>7.7577418853886844</c:v>
                </c:pt>
                <c:pt idx="4850">
                  <c:v>7.5794996697994419</c:v>
                </c:pt>
                <c:pt idx="4851">
                  <c:v>7.9758350255667336</c:v>
                </c:pt>
                <c:pt idx="4852">
                  <c:v>10.048572990558615</c:v>
                </c:pt>
                <c:pt idx="4853">
                  <c:v>11.373501654792554</c:v>
                </c:pt>
                <c:pt idx="4854">
                  <c:v>13.248277481005744</c:v>
                </c:pt>
                <c:pt idx="4855">
                  <c:v>13.419226657394182</c:v>
                </c:pt>
                <c:pt idx="4856">
                  <c:v>12.133379254557269</c:v>
                </c:pt>
                <c:pt idx="4857">
                  <c:v>10.843243900957203</c:v>
                </c:pt>
                <c:pt idx="4858">
                  <c:v>9.1710203082706094</c:v>
                </c:pt>
                <c:pt idx="4859">
                  <c:v>8.0450216761577078</c:v>
                </c:pt>
                <c:pt idx="4860">
                  <c:v>7.2911467609884637</c:v>
                </c:pt>
                <c:pt idx="4861">
                  <c:v>7.4666949258813959</c:v>
                </c:pt>
                <c:pt idx="4862">
                  <c:v>7.4580338719951174</c:v>
                </c:pt>
                <c:pt idx="4863">
                  <c:v>7.4463381944741096</c:v>
                </c:pt>
                <c:pt idx="4864">
                  <c:v>8.1679957569891357</c:v>
                </c:pt>
                <c:pt idx="4865">
                  <c:v>8.1512094656484315</c:v>
                </c:pt>
                <c:pt idx="4866">
                  <c:v>8.8885238112259852</c:v>
                </c:pt>
                <c:pt idx="4867">
                  <c:v>9.6171002255260376</c:v>
                </c:pt>
                <c:pt idx="4868">
                  <c:v>10.15894770705661</c:v>
                </c:pt>
                <c:pt idx="4869">
                  <c:v>9.8225772106327547</c:v>
                </c:pt>
                <c:pt idx="4870">
                  <c:v>10.585567137974603</c:v>
                </c:pt>
                <c:pt idx="4871">
                  <c:v>10.408256937910027</c:v>
                </c:pt>
                <c:pt idx="4872">
                  <c:v>6.6856213502997495</c:v>
                </c:pt>
                <c:pt idx="4873">
                  <c:v>8.3738108254655117</c:v>
                </c:pt>
                <c:pt idx="4874">
                  <c:v>8.7631897995942634</c:v>
                </c:pt>
                <c:pt idx="4875">
                  <c:v>9.1467012842047097</c:v>
                </c:pt>
                <c:pt idx="4876">
                  <c:v>9.5381795464864183</c:v>
                </c:pt>
                <c:pt idx="4877">
                  <c:v>10.125583345596688</c:v>
                </c:pt>
                <c:pt idx="4878">
                  <c:v>10.891485540418747</c:v>
                </c:pt>
                <c:pt idx="4879">
                  <c:v>11.855812834424611</c:v>
                </c:pt>
                <c:pt idx="4880">
                  <c:v>12.442153115973648</c:v>
                </c:pt>
                <c:pt idx="4881">
                  <c:v>12.08176546536955</c:v>
                </c:pt>
                <c:pt idx="4882">
                  <c:v>12.46782150452524</c:v>
                </c:pt>
                <c:pt idx="4883">
                  <c:v>12.476268053869619</c:v>
                </c:pt>
                <c:pt idx="4884">
                  <c:v>12.690702084511157</c:v>
                </c:pt>
                <c:pt idx="4885">
                  <c:v>13.267677672481673</c:v>
                </c:pt>
                <c:pt idx="4886">
                  <c:v>13.457215924945697</c:v>
                </c:pt>
                <c:pt idx="4887">
                  <c:v>13.065203606838784</c:v>
                </c:pt>
                <c:pt idx="4888">
                  <c:v>12.673822503876409</c:v>
                </c:pt>
                <c:pt idx="4889">
                  <c:v>12.102275078766157</c:v>
                </c:pt>
                <c:pt idx="4890">
                  <c:v>10.778588742026109</c:v>
                </c:pt>
                <c:pt idx="4891">
                  <c:v>11.122530815794626</c:v>
                </c:pt>
                <c:pt idx="4892">
                  <c:v>11.095184910477391</c:v>
                </c:pt>
                <c:pt idx="4893">
                  <c:v>9.5769959062302767</c:v>
                </c:pt>
                <c:pt idx="4894">
                  <c:v>9.9417140904793495</c:v>
                </c:pt>
                <c:pt idx="4895">
                  <c:v>10.320639157668404</c:v>
                </c:pt>
                <c:pt idx="4896">
                  <c:v>9.5453476677918587</c:v>
                </c:pt>
                <c:pt idx="4897">
                  <c:v>10.099248931573857</c:v>
                </c:pt>
                <c:pt idx="4898">
                  <c:v>10.83913185227963</c:v>
                </c:pt>
                <c:pt idx="4899">
                  <c:v>11.026013435939623</c:v>
                </c:pt>
                <c:pt idx="4900">
                  <c:v>11.212895019599616</c:v>
                </c:pt>
                <c:pt idx="4901">
                  <c:v>11.973985750560312</c:v>
                </c:pt>
                <c:pt idx="4902">
                  <c:v>12.919117524264644</c:v>
                </c:pt>
                <c:pt idx="4903">
                  <c:v>14.235047129090823</c:v>
                </c:pt>
                <c:pt idx="4904">
                  <c:v>14.989813969394834</c:v>
                </c:pt>
                <c:pt idx="4905">
                  <c:v>14.250821004913856</c:v>
                </c:pt>
                <c:pt idx="4906">
                  <c:v>13.140135744974659</c:v>
                </c:pt>
                <c:pt idx="4907">
                  <c:v>11.843173713734631</c:v>
                </c:pt>
                <c:pt idx="4908">
                  <c:v>11.118662789327947</c:v>
                </c:pt>
                <c:pt idx="4909">
                  <c:v>11.36104661464242</c:v>
                </c:pt>
                <c:pt idx="4910">
                  <c:v>11.190073829160561</c:v>
                </c:pt>
                <c:pt idx="4911">
                  <c:v>11.167985690161238</c:v>
                </c:pt>
                <c:pt idx="4912">
                  <c:v>10.585924409343921</c:v>
                </c:pt>
                <c:pt idx="4913">
                  <c:v>11.160530264607585</c:v>
                </c:pt>
                <c:pt idx="4914">
                  <c:v>11.554221300823592</c:v>
                </c:pt>
                <c:pt idx="4915">
                  <c:v>11.003991386625446</c:v>
                </c:pt>
                <c:pt idx="4916">
                  <c:v>9.6853090068768477</c:v>
                </c:pt>
                <c:pt idx="4917">
                  <c:v>10.264880222780905</c:v>
                </c:pt>
                <c:pt idx="4918">
                  <c:v>11.412661705640092</c:v>
                </c:pt>
                <c:pt idx="4919">
                  <c:v>11.975693593244388</c:v>
                </c:pt>
                <c:pt idx="4920">
                  <c:v>12.480471174977598</c:v>
                </c:pt>
                <c:pt idx="4921">
                  <c:v>12.46782150452524</c:v>
                </c:pt>
                <c:pt idx="4922">
                  <c:v>12.845634277389642</c:v>
                </c:pt>
                <c:pt idx="4923">
                  <c:v>13.610474240585042</c:v>
                </c:pt>
                <c:pt idx="4924">
                  <c:v>14.575167765125682</c:v>
                </c:pt>
                <c:pt idx="4925">
                  <c:v>14.59444543972984</c:v>
                </c:pt>
                <c:pt idx="4926">
                  <c:v>15.002733559671981</c:v>
                </c:pt>
                <c:pt idx="4927">
                  <c:v>15.397320334171354</c:v>
                </c:pt>
                <c:pt idx="4928">
                  <c:v>15.597304331041459</c:v>
                </c:pt>
                <c:pt idx="4929">
                  <c:v>15.455094077980783</c:v>
                </c:pt>
                <c:pt idx="4930">
                  <c:v>14.527472518220764</c:v>
                </c:pt>
                <c:pt idx="4931">
                  <c:v>13.57578648521107</c:v>
                </c:pt>
                <c:pt idx="4932">
                  <c:v>12.807113930536726</c:v>
                </c:pt>
                <c:pt idx="4933">
                  <c:v>12.41733009362216</c:v>
                </c:pt>
                <c:pt idx="4934">
                  <c:v>12.222594897166891</c:v>
                </c:pt>
                <c:pt idx="4935">
                  <c:v>11.847795982101541</c:v>
                </c:pt>
                <c:pt idx="4936">
                  <c:v>11.861987753789281</c:v>
                </c:pt>
                <c:pt idx="4937">
                  <c:v>13.220736521162159</c:v>
                </c:pt>
                <c:pt idx="4938">
                  <c:v>5.5412019592189168</c:v>
                </c:pt>
                <c:pt idx="4939">
                  <c:v>5.9106154231668446</c:v>
                </c:pt>
                <c:pt idx="4940">
                  <c:v>14.945180415226789</c:v>
                </c:pt>
                <c:pt idx="4941">
                  <c:v>13.205164909080644</c:v>
                </c:pt>
                <c:pt idx="4942">
                  <c:v>11.660208205414035</c:v>
                </c:pt>
                <c:pt idx="4943">
                  <c:v>12.41733009362216</c:v>
                </c:pt>
                <c:pt idx="4944">
                  <c:v>11.602872734067429</c:v>
                </c:pt>
                <c:pt idx="4945">
                  <c:v>12.922024623067886</c:v>
                </c:pt>
                <c:pt idx="4946">
                  <c:v>13.677767231338052</c:v>
                </c:pt>
                <c:pt idx="4947">
                  <c:v>14.446868461691642</c:v>
                </c:pt>
                <c:pt idx="4948">
                  <c:v>14.646249188904788</c:v>
                </c:pt>
                <c:pt idx="4949">
                  <c:v>13.885405075195447</c:v>
                </c:pt>
                <c:pt idx="4950">
                  <c:v>13.492113944673822</c:v>
                </c:pt>
                <c:pt idx="4951">
                  <c:v>13.854343028513364</c:v>
                </c:pt>
                <c:pt idx="4952">
                  <c:v>15.002733559671981</c:v>
                </c:pt>
                <c:pt idx="4953">
                  <c:v>15.036145830185466</c:v>
                </c:pt>
                <c:pt idx="4954">
                  <c:v>14.687376796537569</c:v>
                </c:pt>
                <c:pt idx="4955">
                  <c:v>14.136652721969845</c:v>
                </c:pt>
                <c:pt idx="4956">
                  <c:v>13.954019655659419</c:v>
                </c:pt>
                <c:pt idx="4957">
                  <c:v>13.954019655659419</c:v>
                </c:pt>
                <c:pt idx="4958">
                  <c:v>13.762868701472305</c:v>
                </c:pt>
                <c:pt idx="4959">
                  <c:v>13.571717747285188</c:v>
                </c:pt>
                <c:pt idx="4960">
                  <c:v>13.372509331593097</c:v>
                </c:pt>
                <c:pt idx="4961">
                  <c:v>12.97861176651225</c:v>
                </c:pt>
                <c:pt idx="4962">
                  <c:v>12.200171757024673</c:v>
                </c:pt>
                <c:pt idx="4963">
                  <c:v>11.81159031228194</c:v>
                </c:pt>
                <c:pt idx="4964">
                  <c:v>11.617460823980206</c:v>
                </c:pt>
                <c:pt idx="4965">
                  <c:v>11.416265035243951</c:v>
                </c:pt>
                <c:pt idx="4966">
                  <c:v>11.979499915885331</c:v>
                </c:pt>
                <c:pt idx="4967">
                  <c:v>11.419857592545922</c:v>
                </c:pt>
                <c:pt idx="4968">
                  <c:v>11.423439441762564</c:v>
                </c:pt>
                <c:pt idx="4969">
                  <c:v>11.412661705640092</c:v>
                </c:pt>
                <c:pt idx="4970">
                  <c:v>11.774297224046364</c:v>
                </c:pt>
                <c:pt idx="4971">
                  <c:v>12.150199295633742</c:v>
                </c:pt>
                <c:pt idx="4972">
                  <c:v>13.284986465697747</c:v>
                </c:pt>
                <c:pt idx="4973">
                  <c:v>14.603994658395987</c:v>
                </c:pt>
                <c:pt idx="4974">
                  <c:v>14.968600476082617</c:v>
                </c:pt>
                <c:pt idx="4975">
                  <c:v>15.163060197121911</c:v>
                </c:pt>
                <c:pt idx="4976">
                  <c:v>15.182841675083138</c:v>
                </c:pt>
                <c:pt idx="4977">
                  <c:v>14.446868461691642</c:v>
                </c:pt>
                <c:pt idx="4978">
                  <c:v>14.084491030806641</c:v>
                </c:pt>
                <c:pt idx="4979">
                  <c:v>13.534565542949247</c:v>
                </c:pt>
                <c:pt idx="4980">
                  <c:v>13.360335641997905</c:v>
                </c:pt>
                <c:pt idx="4981">
                  <c:v>12.990437636404721</c:v>
                </c:pt>
                <c:pt idx="4982">
                  <c:v>12.042510113788266</c:v>
                </c:pt>
                <c:pt idx="4983">
                  <c:v>11.65318670324541</c:v>
                </c:pt>
                <c:pt idx="4984">
                  <c:v>11.448217835541321</c:v>
                </c:pt>
                <c:pt idx="4985">
                  <c:v>10.869130760723989</c:v>
                </c:pt>
                <c:pt idx="4986">
                  <c:v>10.474759759326416</c:v>
                </c:pt>
                <c:pt idx="4987">
                  <c:v>10.071578015038204</c:v>
                </c:pt>
                <c:pt idx="4988">
                  <c:v>10.238419243714096</c:v>
                </c:pt>
                <c:pt idx="4989">
                  <c:v>9.6632737250659915</c:v>
                </c:pt>
                <c:pt idx="4990">
                  <c:v>8.3341924137088217</c:v>
                </c:pt>
                <c:pt idx="4991">
                  <c:v>7.3748238761231271</c:v>
                </c:pt>
                <c:pt idx="4992">
                  <c:v>7.4638182991581656</c:v>
                </c:pt>
                <c:pt idx="4993">
                  <c:v>8.5932799829856492</c:v>
                </c:pt>
                <c:pt idx="4994">
                  <c:v>9.3297728739477073</c:v>
                </c:pt>
                <c:pt idx="4995">
                  <c:v>9.5200360304987797</c:v>
                </c:pt>
                <c:pt idx="4996">
                  <c:v>10.644124796265379</c:v>
                </c:pt>
                <c:pt idx="4997">
                  <c:v>11.591053825161147</c:v>
                </c:pt>
                <c:pt idx="4998">
                  <c:v>12.348172805265319</c:v>
                </c:pt>
                <c:pt idx="4999">
                  <c:v>12.750734583343977</c:v>
                </c:pt>
                <c:pt idx="5000">
                  <c:v>13.510654897311367</c:v>
                </c:pt>
                <c:pt idx="5001">
                  <c:v>13.163778707346058</c:v>
                </c:pt>
                <c:pt idx="5002">
                  <c:v>11.47537213614731</c:v>
                </c:pt>
                <c:pt idx="5003">
                  <c:v>11.307114701011471</c:v>
                </c:pt>
                <c:pt idx="5004">
                  <c:v>14.138810359060965</c:v>
                </c:pt>
                <c:pt idx="5005">
                  <c:v>14.342178342406179</c:v>
                </c:pt>
                <c:pt idx="5006">
                  <c:v>14.55072677992975</c:v>
                </c:pt>
                <c:pt idx="5007">
                  <c:v>13.416903913961198</c:v>
                </c:pt>
                <c:pt idx="5008">
                  <c:v>12.66956922308332</c:v>
                </c:pt>
                <c:pt idx="5009">
                  <c:v>12.311875156615303</c:v>
                </c:pt>
                <c:pt idx="5010">
                  <c:v>12.355874342236273</c:v>
                </c:pt>
                <c:pt idx="5011">
                  <c:v>12.764137918111128</c:v>
                </c:pt>
                <c:pt idx="5012">
                  <c:v>13.339808270272052</c:v>
                </c:pt>
                <c:pt idx="5013">
                  <c:v>15.054926476449888</c:v>
                </c:pt>
                <c:pt idx="5014">
                  <c:v>15.992815218467593</c:v>
                </c:pt>
                <c:pt idx="5015">
                  <c:v>15.982771049341533</c:v>
                </c:pt>
                <c:pt idx="5016">
                  <c:v>16.928781530032804</c:v>
                </c:pt>
                <c:pt idx="5017">
                  <c:v>18.622917839127247</c:v>
                </c:pt>
                <c:pt idx="5018">
                  <c:v>19.763096482339119</c:v>
                </c:pt>
                <c:pt idx="5019">
                  <c:v>19.959489322073981</c:v>
                </c:pt>
                <c:pt idx="5020">
                  <c:v>19.585531608510941</c:v>
                </c:pt>
                <c:pt idx="5021">
                  <c:v>20.162369013297496</c:v>
                </c:pt>
                <c:pt idx="5022">
                  <c:v>20.929819231280579</c:v>
                </c:pt>
                <c:pt idx="5023">
                  <c:v>22.078391345588788</c:v>
                </c:pt>
                <c:pt idx="5024">
                  <c:v>23.234921647960412</c:v>
                </c:pt>
                <c:pt idx="5025">
                  <c:v>22.882380548892606</c:v>
                </c:pt>
                <c:pt idx="5026">
                  <c:v>22.139984778167957</c:v>
                </c:pt>
                <c:pt idx="5027">
                  <c:v>21.778086625737327</c:v>
                </c:pt>
                <c:pt idx="5028">
                  <c:v>21.600057823144034</c:v>
                </c:pt>
                <c:pt idx="5029">
                  <c:v>20.24979984498383</c:v>
                </c:pt>
                <c:pt idx="5030">
                  <c:v>19.092007564153572</c:v>
                </c:pt>
                <c:pt idx="5031">
                  <c:v>18.519247337228965</c:v>
                </c:pt>
                <c:pt idx="5032">
                  <c:v>18.530477216636143</c:v>
                </c:pt>
                <c:pt idx="5033">
                  <c:v>19.12654030244941</c:v>
                </c:pt>
                <c:pt idx="5034">
                  <c:v>19.526457649087291</c:v>
                </c:pt>
                <c:pt idx="5035">
                  <c:v>20.304161794879867</c:v>
                </c:pt>
                <c:pt idx="5036">
                  <c:v>20.884931605893847</c:v>
                </c:pt>
                <c:pt idx="5037">
                  <c:v>20.681174578046754</c:v>
                </c:pt>
                <c:pt idx="5038">
                  <c:v>20.292201086306399</c:v>
                </c:pt>
                <c:pt idx="5039">
                  <c:v>19.514883078814623</c:v>
                </c:pt>
                <c:pt idx="5040">
                  <c:v>7.5750129813387401</c:v>
                </c:pt>
                <c:pt idx="5041">
                  <c:v>5.8367327303772596</c:v>
                </c:pt>
                <c:pt idx="5042">
                  <c:v>15.328390169463374</c:v>
                </c:pt>
                <c:pt idx="5043">
                  <c:v>16.291176577246656</c:v>
                </c:pt>
                <c:pt idx="5044">
                  <c:v>16.871075621514088</c:v>
                </c:pt>
                <c:pt idx="5045">
                  <c:v>16.478019432173127</c:v>
                </c:pt>
                <c:pt idx="5046">
                  <c:v>15.884473731212951</c:v>
                </c:pt>
                <c:pt idx="5047">
                  <c:v>17.007320038823181</c:v>
                </c:pt>
                <c:pt idx="5048">
                  <c:v>18.732793510337302</c:v>
                </c:pt>
                <c:pt idx="5049">
                  <c:v>17.612099056039519</c:v>
                </c:pt>
                <c:pt idx="5050">
                  <c:v>16.468342719555746</c:v>
                </c:pt>
                <c:pt idx="5051">
                  <c:v>16.085358005147476</c:v>
                </c:pt>
                <c:pt idx="5052">
                  <c:v>15.884473731212951</c:v>
                </c:pt>
                <c:pt idx="5053">
                  <c:v>15.296660828406839</c:v>
                </c:pt>
                <c:pt idx="5054">
                  <c:v>14.723036047341585</c:v>
                </c:pt>
                <c:pt idx="5055">
                  <c:v>14.140917785088938</c:v>
                </c:pt>
                <c:pt idx="5056">
                  <c:v>14.14941126627633</c:v>
                </c:pt>
                <c:pt idx="5057">
                  <c:v>14.166253588553527</c:v>
                </c:pt>
                <c:pt idx="5058">
                  <c:v>13.607923964523676</c:v>
                </c:pt>
                <c:pt idx="5059">
                  <c:v>6.403828937231669</c:v>
                </c:pt>
                <c:pt idx="5060">
                  <c:v>4.9807558400690759</c:v>
                </c:pt>
                <c:pt idx="5061">
                  <c:v>3.6436771302642033</c:v>
                </c:pt>
                <c:pt idx="5062">
                  <c:v>3.2896365235228475</c:v>
                </c:pt>
                <c:pt idx="5063">
                  <c:v>1.8660718620148351</c:v>
                </c:pt>
                <c:pt idx="5064">
                  <c:v>2.5438419094065616</c:v>
                </c:pt>
                <c:pt idx="5065">
                  <c:v>1.7731846269500533</c:v>
                </c:pt>
                <c:pt idx="5066">
                  <c:v>6.8752096296563767</c:v>
                </c:pt>
                <c:pt idx="5067">
                  <c:v>8.2170197940381637</c:v>
                </c:pt>
                <c:pt idx="5068">
                  <c:v>8.7796491361700504</c:v>
                </c:pt>
                <c:pt idx="5069">
                  <c:v>11.804220756487984</c:v>
                </c:pt>
                <c:pt idx="5070">
                  <c:v>14.660080616928626</c:v>
                </c:pt>
                <c:pt idx="5071">
                  <c:v>15.826979879650722</c:v>
                </c:pt>
                <c:pt idx="5072">
                  <c:v>15.84154083265466</c:v>
                </c:pt>
                <c:pt idx="5073">
                  <c:v>16.233133847799778</c:v>
                </c:pt>
                <c:pt idx="5074">
                  <c:v>16.816226555240899</c:v>
                </c:pt>
                <c:pt idx="5075">
                  <c:v>17.389507005987745</c:v>
                </c:pt>
                <c:pt idx="5076">
                  <c:v>17.766333826259398</c:v>
                </c:pt>
                <c:pt idx="5077">
                  <c:v>17.957369673853584</c:v>
                </c:pt>
                <c:pt idx="5078">
                  <c:v>18.153880940316878</c:v>
                </c:pt>
                <c:pt idx="5079">
                  <c:v>18.547201254443291</c:v>
                </c:pt>
                <c:pt idx="5080">
                  <c:v>19.137920158087891</c:v>
                </c:pt>
                <c:pt idx="5081">
                  <c:v>18.963320921633088</c:v>
                </c:pt>
                <c:pt idx="5082">
                  <c:v>18.399446487243281</c:v>
                </c:pt>
                <c:pt idx="5083">
                  <c:v>16.866159279973008</c:v>
                </c:pt>
                <c:pt idx="5084">
                  <c:v>14.749249605714622</c:v>
                </c:pt>
                <c:pt idx="5085">
                  <c:v>12.818599669417448</c:v>
                </c:pt>
                <c:pt idx="5086">
                  <c:v>12.024302077798113</c:v>
                </c:pt>
                <c:pt idx="5087">
                  <c:v>13.547057772057231</c:v>
                </c:pt>
                <c:pt idx="5088">
                  <c:v>11.65318670324541</c:v>
                </c:pt>
                <c:pt idx="5089">
                  <c:v>10.484522603693078</c:v>
                </c:pt>
                <c:pt idx="5090">
                  <c:v>10.651817591930755</c:v>
                </c:pt>
                <c:pt idx="5091">
                  <c:v>11.591816205987367</c:v>
                </c:pt>
                <c:pt idx="5092">
                  <c:v>13.306326214715988</c:v>
                </c:pt>
                <c:pt idx="5093">
                  <c:v>14.456038160477451</c:v>
                </c:pt>
                <c:pt idx="5094">
                  <c:v>15.426464372826176</c:v>
                </c:pt>
                <c:pt idx="5095">
                  <c:v>17.341750751353665</c:v>
                </c:pt>
                <c:pt idx="5096">
                  <c:v>19.467917649768374</c:v>
                </c:pt>
                <c:pt idx="5097">
                  <c:v>20.625628888969132</c:v>
                </c:pt>
                <c:pt idx="5098">
                  <c:v>21.020283194051121</c:v>
                </c:pt>
                <c:pt idx="5099">
                  <c:v>20.835454006395572</c:v>
                </c:pt>
                <c:pt idx="5100">
                  <c:v>20.082867317571878</c:v>
                </c:pt>
                <c:pt idx="5101">
                  <c:v>18.74400949640042</c:v>
                </c:pt>
                <c:pt idx="5102">
                  <c:v>17.02769209818139</c:v>
                </c:pt>
                <c:pt idx="5103">
                  <c:v>16.071080182553221</c:v>
                </c:pt>
                <c:pt idx="5104">
                  <c:v>15.688435416301951</c:v>
                </c:pt>
                <c:pt idx="5105">
                  <c:v>14.931997025772635</c:v>
                </c:pt>
                <c:pt idx="5106">
                  <c:v>13.987156029635329</c:v>
                </c:pt>
                <c:pt idx="5107">
                  <c:v>12.450665251577277</c:v>
                </c:pt>
                <c:pt idx="5108">
                  <c:v>11.076726625557496</c:v>
                </c:pt>
                <c:pt idx="5109">
                  <c:v>9.9126395525825473</c:v>
                </c:pt>
                <c:pt idx="5110">
                  <c:v>9.1330120281951608</c:v>
                </c:pt>
                <c:pt idx="5111">
                  <c:v>7.9761368291926988</c:v>
                </c:pt>
                <c:pt idx="5112">
                  <c:v>11.971875753724659</c:v>
                </c:pt>
                <c:pt idx="5113">
                  <c:v>10.64166733664414</c:v>
                </c:pt>
                <c:pt idx="5114">
                  <c:v>10.824757125332948</c:v>
                </c:pt>
                <c:pt idx="5115">
                  <c:v>11.025241720764676</c:v>
                </c:pt>
                <c:pt idx="5116">
                  <c:v>11.975693593244388</c:v>
                </c:pt>
                <c:pt idx="5117">
                  <c:v>13.677767231338052</c:v>
                </c:pt>
                <c:pt idx="5118">
                  <c:v>15.012352135622985</c:v>
                </c:pt>
                <c:pt idx="5119">
                  <c:v>16.368462549315822</c:v>
                </c:pt>
                <c:pt idx="5120">
                  <c:v>16.599915861534917</c:v>
                </c:pt>
                <c:pt idx="5121">
                  <c:v>16.630133014279032</c:v>
                </c:pt>
                <c:pt idx="5122">
                  <c:v>16.821283968466151</c:v>
                </c:pt>
                <c:pt idx="5123">
                  <c:v>16.816226555240899</c:v>
                </c:pt>
                <c:pt idx="5124">
                  <c:v>16.434039588076327</c:v>
                </c:pt>
                <c:pt idx="5125">
                  <c:v>16.443910390537351</c:v>
                </c:pt>
                <c:pt idx="5126">
                  <c:v>16.645047331930122</c:v>
                </c:pt>
                <c:pt idx="5127">
                  <c:v>16.458611335955585</c:v>
                </c:pt>
                <c:pt idx="5128">
                  <c:v>16.066293854057502</c:v>
                </c:pt>
                <c:pt idx="5129">
                  <c:v>15.478572170164915</c:v>
                </c:pt>
                <c:pt idx="5130">
                  <c:v>15.087265576190383</c:v>
                </c:pt>
                <c:pt idx="5131">
                  <c:v>14.687376796537569</c:v>
                </c:pt>
                <c:pt idx="5132">
                  <c:v>14.509925748756714</c:v>
                </c:pt>
                <c:pt idx="5133">
                  <c:v>15.100925380782112</c:v>
                </c:pt>
                <c:pt idx="5134">
                  <c:v>13.77521158504562</c:v>
                </c:pt>
                <c:pt idx="5135">
                  <c:v>12.237328662725472</c:v>
                </c:pt>
                <c:pt idx="5136">
                  <c:v>11.735849369321977</c:v>
                </c:pt>
                <c:pt idx="5137">
                  <c:v>12.303713048482718</c:v>
                </c:pt>
                <c:pt idx="5138">
                  <c:v>12.493000941536298</c:v>
                </c:pt>
                <c:pt idx="5139">
                  <c:v>11.933048228719446</c:v>
                </c:pt>
                <c:pt idx="5140">
                  <c:v>11.36855732360705</c:v>
                </c:pt>
                <c:pt idx="5141">
                  <c:v>11.546561476268398</c:v>
                </c:pt>
                <c:pt idx="5142">
                  <c:v>12.480471174977598</c:v>
                </c:pt>
                <c:pt idx="5143">
                  <c:v>13.610474240585042</c:v>
                </c:pt>
                <c:pt idx="5144">
                  <c:v>13.997953213236634</c:v>
                </c:pt>
                <c:pt idx="5145">
                  <c:v>14.011957491392321</c:v>
                </c:pt>
                <c:pt idx="5146">
                  <c:v>13.461625301920385</c:v>
                </c:pt>
                <c:pt idx="5147">
                  <c:v>12.32402316372993</c:v>
                </c:pt>
                <c:pt idx="5148">
                  <c:v>12.130448157697529</c:v>
                </c:pt>
                <c:pt idx="5149">
                  <c:v>12.138385170614844</c:v>
                </c:pt>
                <c:pt idx="5150">
                  <c:v>12.529893023622297</c:v>
                </c:pt>
                <c:pt idx="5151">
                  <c:v>12.719739887616573</c:v>
                </c:pt>
                <c:pt idx="5152">
                  <c:v>13.32734601538966</c:v>
                </c:pt>
                <c:pt idx="5153">
                  <c:v>14.09331313073009</c:v>
                </c:pt>
                <c:pt idx="5154">
                  <c:v>12.727922284717351</c:v>
                </c:pt>
                <c:pt idx="5155">
                  <c:v>12.6990629150896</c:v>
                </c:pt>
                <c:pt idx="5156">
                  <c:v>12.118449722285249</c:v>
                </c:pt>
                <c:pt idx="5157">
                  <c:v>11.175394372927737</c:v>
                </c:pt>
                <c:pt idx="5158">
                  <c:v>11.208170370124236</c:v>
                </c:pt>
                <c:pt idx="5159">
                  <c:v>11.164263857067311</c:v>
                </c:pt>
                <c:pt idx="5160">
                  <c:v>15.007550156607028</c:v>
                </c:pt>
                <c:pt idx="5161">
                  <c:v>15.941983758837296</c:v>
                </c:pt>
                <c:pt idx="5162">
                  <c:v>17.281629796584181</c:v>
                </c:pt>
                <c:pt idx="5163">
                  <c:v>18.438766326106439</c:v>
                </c:pt>
                <c:pt idx="5164">
                  <c:v>18.836837308152521</c:v>
                </c:pt>
                <c:pt idx="5165">
                  <c:v>19.407650559914714</c:v>
                </c:pt>
                <c:pt idx="5166">
                  <c:v>20.168734895597648</c:v>
                </c:pt>
                <c:pt idx="5167">
                  <c:v>20.175081746831129</c:v>
                </c:pt>
                <c:pt idx="5168">
                  <c:v>18.646566224231787</c:v>
                </c:pt>
                <c:pt idx="5169">
                  <c:v>18.271772148073477</c:v>
                </c:pt>
                <c:pt idx="5170">
                  <c:v>19.806818453999043</c:v>
                </c:pt>
                <c:pt idx="5171">
                  <c:v>21.350300574793177</c:v>
                </c:pt>
                <c:pt idx="5172">
                  <c:v>21.942417518120866</c:v>
                </c:pt>
                <c:pt idx="5173">
                  <c:v>20.797595734566737</c:v>
                </c:pt>
                <c:pt idx="5174">
                  <c:v>19.294620607012895</c:v>
                </c:pt>
                <c:pt idx="5175">
                  <c:v>19.503242556218719</c:v>
                </c:pt>
                <c:pt idx="5176">
                  <c:v>19.317805705473901</c:v>
                </c:pt>
                <c:pt idx="5177">
                  <c:v>18.569278352563405</c:v>
                </c:pt>
                <c:pt idx="5178">
                  <c:v>20.286195367573164</c:v>
                </c:pt>
                <c:pt idx="5179">
                  <c:v>20.459283857994148</c:v>
                </c:pt>
                <c:pt idx="5180">
                  <c:v>21.230459735718842</c:v>
                </c:pt>
                <c:pt idx="5181">
                  <c:v>21.22411689941449</c:v>
                </c:pt>
                <c:pt idx="5182">
                  <c:v>20.268075597639061</c:v>
                </c:pt>
                <c:pt idx="5183">
                  <c:v>18.923944464524418</c:v>
                </c:pt>
                <c:pt idx="5184">
                  <c:v>15.268955019426176</c:v>
                </c:pt>
                <c:pt idx="5185">
                  <c:v>15.250214696280841</c:v>
                </c:pt>
                <c:pt idx="5186">
                  <c:v>15.997814905153072</c:v>
                </c:pt>
                <c:pt idx="5187">
                  <c:v>17.320117348694652</c:v>
                </c:pt>
                <c:pt idx="5188">
                  <c:v>18.271772148073477</c:v>
                </c:pt>
                <c:pt idx="5189">
                  <c:v>18.277503106820106</c:v>
                </c:pt>
                <c:pt idx="5190">
                  <c:v>17.902316679576057</c:v>
                </c:pt>
                <c:pt idx="5191">
                  <c:v>17.706331134731975</c:v>
                </c:pt>
                <c:pt idx="5192">
                  <c:v>17.325549820006557</c:v>
                </c:pt>
                <c:pt idx="5193">
                  <c:v>16.944768505281139</c:v>
                </c:pt>
                <c:pt idx="5194">
                  <c:v>16.569165437479967</c:v>
                </c:pt>
                <c:pt idx="5195">
                  <c:v>16.00279977793037</c:v>
                </c:pt>
                <c:pt idx="5196">
                  <c:v>15.050252172101183</c:v>
                </c:pt>
                <c:pt idx="5197">
                  <c:v>14.474213485614683</c:v>
                </c:pt>
                <c:pt idx="5198">
                  <c:v>13.889789126213474</c:v>
                </c:pt>
                <c:pt idx="5199">
                  <c:v>13.500706254410453</c:v>
                </c:pt>
                <c:pt idx="5200">
                  <c:v>13.695194046768114</c:v>
                </c:pt>
                <c:pt idx="5201">
                  <c:v>13.889789126213474</c:v>
                </c:pt>
                <c:pt idx="5202">
                  <c:v>14.080060210134208</c:v>
                </c:pt>
                <c:pt idx="5203">
                  <c:v>13.876597338203815</c:v>
                </c:pt>
                <c:pt idx="5204">
                  <c:v>14.655483910433937</c:v>
                </c:pt>
                <c:pt idx="5205">
                  <c:v>13.526176002774481</c:v>
                </c:pt>
                <c:pt idx="5206">
                  <c:v>11.994611413850693</c:v>
                </c:pt>
                <c:pt idx="5207">
                  <c:v>11.21889674662277</c:v>
                </c:pt>
                <c:pt idx="5208">
                  <c:v>6.4671749665293872</c:v>
                </c:pt>
                <c:pt idx="5209">
                  <c:v>7.9913855246707666</c:v>
                </c:pt>
                <c:pt idx="5210">
                  <c:v>9.3144283503011902</c:v>
                </c:pt>
                <c:pt idx="5211">
                  <c:v>10.828232391475957</c:v>
                </c:pt>
                <c:pt idx="5212">
                  <c:v>11.964205243789047</c:v>
                </c:pt>
                <c:pt idx="5213">
                  <c:v>13.10786026336563</c:v>
                </c:pt>
                <c:pt idx="5214">
                  <c:v>14.252233040148402</c:v>
                </c:pt>
                <c:pt idx="5215">
                  <c:v>15.607138709812761</c:v>
                </c:pt>
                <c:pt idx="5216">
                  <c:v>15.807364727710777</c:v>
                </c:pt>
                <c:pt idx="5217">
                  <c:v>16.188265082595372</c:v>
                </c:pt>
                <c:pt idx="5218">
                  <c:v>16.1832058758303</c:v>
                </c:pt>
                <c:pt idx="5219">
                  <c:v>16.383818820262047</c:v>
                </c:pt>
                <c:pt idx="5220">
                  <c:v>16.770044682627724</c:v>
                </c:pt>
                <c:pt idx="5221">
                  <c:v>16.960613372203035</c:v>
                </c:pt>
                <c:pt idx="5222">
                  <c:v>17.156491533315947</c:v>
                </c:pt>
                <c:pt idx="5223">
                  <c:v>16.97109890709535</c:v>
                </c:pt>
                <c:pt idx="5224">
                  <c:v>16.213338022151859</c:v>
                </c:pt>
                <c:pt idx="5225">
                  <c:v>16.213338022151859</c:v>
                </c:pt>
                <c:pt idx="5226">
                  <c:v>16.203353114798393</c:v>
                </c:pt>
                <c:pt idx="5227">
                  <c:v>16.00279977793037</c:v>
                </c:pt>
                <c:pt idx="5228">
                  <c:v>15.44084237998435</c:v>
                </c:pt>
                <c:pt idx="5229">
                  <c:v>14.283763308172386</c:v>
                </c:pt>
                <c:pt idx="5230">
                  <c:v>13.699518042292743</c:v>
                </c:pt>
                <c:pt idx="5231">
                  <c:v>13.306326214715988</c:v>
                </c:pt>
                <c:pt idx="5232">
                  <c:v>11.998361178864805</c:v>
                </c:pt>
                <c:pt idx="5233">
                  <c:v>12.930253877463532</c:v>
                </c:pt>
                <c:pt idx="5234">
                  <c:v>13.881007839041732</c:v>
                </c:pt>
                <c:pt idx="5235">
                  <c:v>14.456038160477451</c:v>
                </c:pt>
                <c:pt idx="5236">
                  <c:v>15.021912592935575</c:v>
                </c:pt>
                <c:pt idx="5237">
                  <c:v>15.402214177566853</c:v>
                </c:pt>
                <c:pt idx="5238">
                  <c:v>15.782515762198136</c:v>
                </c:pt>
                <c:pt idx="5239">
                  <c:v>16.173042133262264</c:v>
                </c:pt>
                <c:pt idx="5240">
                  <c:v>16.775236165908925</c:v>
                </c:pt>
                <c:pt idx="5241">
                  <c:v>17.167063788160792</c:v>
                </c:pt>
                <c:pt idx="5242">
                  <c:v>17.357808941362581</c:v>
                </c:pt>
                <c:pt idx="5243">
                  <c:v>16.198338613901775</c:v>
                </c:pt>
                <c:pt idx="5244">
                  <c:v>15.236014195383879</c:v>
                </c:pt>
                <c:pt idx="5245">
                  <c:v>14.878121949739356</c:v>
                </c:pt>
                <c:pt idx="5246">
                  <c:v>14.714198235835786</c:v>
                </c:pt>
                <c:pt idx="5247">
                  <c:v>15.478572170164915</c:v>
                </c:pt>
                <c:pt idx="5248">
                  <c:v>15.278243621458614</c:v>
                </c:pt>
                <c:pt idx="5249">
                  <c:v>15.268955019426176</c:v>
                </c:pt>
                <c:pt idx="5250">
                  <c:v>14.873547356780195</c:v>
                </c:pt>
                <c:pt idx="5251">
                  <c:v>14.292651718148626</c:v>
                </c:pt>
                <c:pt idx="5252">
                  <c:v>13.521962598403192</c:v>
                </c:pt>
                <c:pt idx="5253">
                  <c:v>13.132836231427811</c:v>
                </c:pt>
                <c:pt idx="5254">
                  <c:v>12.561843351800515</c:v>
                </c:pt>
                <c:pt idx="5255">
                  <c:v>12.926145465724103</c:v>
                </c:pt>
                <c:pt idx="5256">
                  <c:v>12.257883126208075</c:v>
                </c:pt>
                <c:pt idx="5257">
                  <c:v>12.608562855657919</c:v>
                </c:pt>
                <c:pt idx="5258">
                  <c:v>13.539886670413088</c:v>
                </c:pt>
                <c:pt idx="5259">
                  <c:v>13.915994633480119</c:v>
                </c:pt>
                <c:pt idx="5260">
                  <c:v>14.292102596547148</c:v>
                </c:pt>
                <c:pt idx="5261">
                  <c:v>14.47499009456455</c:v>
                </c:pt>
                <c:pt idx="5262">
                  <c:v>14.261246836050885</c:v>
                </c:pt>
                <c:pt idx="5263">
                  <c:v>13.298530870598006</c:v>
                </c:pt>
                <c:pt idx="5264">
                  <c:v>13.850112302286229</c:v>
                </c:pt>
                <c:pt idx="5265">
                  <c:v>13.096546914675342</c:v>
                </c:pt>
                <c:pt idx="5266">
                  <c:v>12.109836985839719</c:v>
                </c:pt>
                <c:pt idx="5267">
                  <c:v>11.866127127598093</c:v>
                </c:pt>
                <c:pt idx="5268">
                  <c:v>13.365811238709496</c:v>
                </c:pt>
                <c:pt idx="5269">
                  <c:v>15.018067145866336</c:v>
                </c:pt>
                <c:pt idx="5270">
                  <c:v>16.460036924458027</c:v>
                </c:pt>
                <c:pt idx="5271">
                  <c:v>16.501333036816099</c:v>
                </c:pt>
                <c:pt idx="5272">
                  <c:v>16.123853157076411</c:v>
                </c:pt>
                <c:pt idx="5273">
                  <c:v>16.28196407154315</c:v>
                </c:pt>
                <c:pt idx="5274">
                  <c:v>16.786699824590862</c:v>
                </c:pt>
                <c:pt idx="5275">
                  <c:v>17.263252829832485</c:v>
                </c:pt>
                <c:pt idx="5276">
                  <c:v>16.190476090084275</c:v>
                </c:pt>
                <c:pt idx="5277">
                  <c:v>12.422351836704253</c:v>
                </c:pt>
                <c:pt idx="5278">
                  <c:v>12.315300193610971</c:v>
                </c:pt>
                <c:pt idx="5279">
                  <c:v>11.438158964470331</c:v>
                </c:pt>
                <c:pt idx="5280">
                  <c:v>11.311048287248772</c:v>
                </c:pt>
                <c:pt idx="5281">
                  <c:v>12.262116794923681</c:v>
                </c:pt>
                <c:pt idx="5282">
                  <c:v>13.818016192911362</c:v>
                </c:pt>
                <c:pt idx="5283">
                  <c:v>15.172981463268556</c:v>
                </c:pt>
                <c:pt idx="5284">
                  <c:v>16.901813757098815</c:v>
                </c:pt>
                <c:pt idx="5285">
                  <c:v>18.064325269985819</c:v>
                </c:pt>
                <c:pt idx="5286">
                  <c:v>17.711866502133759</c:v>
                </c:pt>
                <c:pt idx="5287">
                  <c:v>17.341750751353665</c:v>
                </c:pt>
                <c:pt idx="5288">
                  <c:v>17.368436334597277</c:v>
                </c:pt>
                <c:pt idx="5289">
                  <c:v>17.973576473378039</c:v>
                </c:pt>
                <c:pt idx="5290">
                  <c:v>19.32356069568899</c:v>
                </c:pt>
                <c:pt idx="5291">
                  <c:v>20.662817377568427</c:v>
                </c:pt>
                <c:pt idx="5292">
                  <c:v>22.213113435679844</c:v>
                </c:pt>
                <c:pt idx="5293">
                  <c:v>23.389445748008161</c:v>
                </c:pt>
                <c:pt idx="5294">
                  <c:v>11.794007553223606</c:v>
                </c:pt>
                <c:pt idx="5295">
                  <c:v>12.197769404250797</c:v>
                </c:pt>
                <c:pt idx="5296">
                  <c:v>11.791177090775772</c:v>
                </c:pt>
                <c:pt idx="5297">
                  <c:v>11.486232855669503</c:v>
                </c:pt>
                <c:pt idx="5298">
                  <c:v>11.079640542194475</c:v>
                </c:pt>
                <c:pt idx="5299">
                  <c:v>13.44</c:v>
                </c:pt>
                <c:pt idx="5300">
                  <c:v>13.43943580357247</c:v>
                </c:pt>
                <c:pt idx="5301">
                  <c:v>11.525737971268098</c:v>
                </c:pt>
                <c:pt idx="5302">
                  <c:v>11.086662239029314</c:v>
                </c:pt>
                <c:pt idx="5303">
                  <c:v>9.7627922633581274</c:v>
                </c:pt>
                <c:pt idx="5304">
                  <c:v>5.8367327303772596</c:v>
                </c:pt>
                <c:pt idx="5305">
                  <c:v>14.53617062986155</c:v>
                </c:pt>
                <c:pt idx="5306">
                  <c:v>16.242946104494049</c:v>
                </c:pt>
                <c:pt idx="5307">
                  <c:v>18.153880940316878</c:v>
                </c:pt>
                <c:pt idx="5308">
                  <c:v>20.064815776139707</c:v>
                </c:pt>
                <c:pt idx="5309">
                  <c:v>20.638096226886557</c:v>
                </c:pt>
                <c:pt idx="5310">
                  <c:v>20.24979984498383</c:v>
                </c:pt>
                <c:pt idx="5311">
                  <c:v>19.092007564153572</c:v>
                </c:pt>
                <c:pt idx="5312">
                  <c:v>18.923944464524418</c:v>
                </c:pt>
                <c:pt idx="5313">
                  <c:v>19.909329367696849</c:v>
                </c:pt>
                <c:pt idx="5314">
                  <c:v>19.915205149230207</c:v>
                </c:pt>
                <c:pt idx="5315">
                  <c:v>19.71789350839207</c:v>
                </c:pt>
                <c:pt idx="5316">
                  <c:v>20.100765227001624</c:v>
                </c:pt>
                <c:pt idx="5317">
                  <c:v>19.729515706345534</c:v>
                </c:pt>
                <c:pt idx="5318">
                  <c:v>19.363393611055937</c:v>
                </c:pt>
                <c:pt idx="5319">
                  <c:v>7.3882692789585551</c:v>
                </c:pt>
                <c:pt idx="5320">
                  <c:v>18.788243305777048</c:v>
                </c:pt>
                <c:pt idx="5321">
                  <c:v>18.016124685425712</c:v>
                </c:pt>
                <c:pt idx="5322">
                  <c:v>17.42580450557643</c:v>
                </c:pt>
                <c:pt idx="5323">
                  <c:v>17.219014481307021</c:v>
                </c:pt>
                <c:pt idx="5324">
                  <c:v>18.536067907481442</c:v>
                </c:pt>
                <c:pt idx="5325">
                  <c:v>19.282927639795108</c:v>
                </c:pt>
                <c:pt idx="5326">
                  <c:v>20.22518484278967</c:v>
                </c:pt>
                <c:pt idx="5327">
                  <c:v>20.206534472572113</c:v>
                </c:pt>
                <c:pt idx="5328">
                  <c:v>18.098404510754587</c:v>
                </c:pt>
                <c:pt idx="5329">
                  <c:v>18.098404510754587</c:v>
                </c:pt>
                <c:pt idx="5330">
                  <c:v>18.490885319240519</c:v>
                </c:pt>
                <c:pt idx="5331">
                  <c:v>19.062768370351051</c:v>
                </c:pt>
                <c:pt idx="5332">
                  <c:v>19.062768370351051</c:v>
                </c:pt>
                <c:pt idx="5333">
                  <c:v>18.47942355308626</c:v>
                </c:pt>
                <c:pt idx="5334">
                  <c:v>18.277503106820106</c:v>
                </c:pt>
                <c:pt idx="5335">
                  <c:v>17.919002268129987</c:v>
                </c:pt>
                <c:pt idx="5336">
                  <c:v>17.766333826259398</c:v>
                </c:pt>
                <c:pt idx="5337">
                  <c:v>18.333892345750336</c:v>
                </c:pt>
                <c:pt idx="5338">
                  <c:v>19.086193774282719</c:v>
                </c:pt>
                <c:pt idx="5339">
                  <c:v>19.294620607012895</c:v>
                </c:pt>
                <c:pt idx="5340">
                  <c:v>19.312034295863636</c:v>
                </c:pt>
                <c:pt idx="5341">
                  <c:v>19.526457649087291</c:v>
                </c:pt>
                <c:pt idx="5342">
                  <c:v>20.501721851657262</c:v>
                </c:pt>
                <c:pt idx="5343">
                  <c:v>21.280561295318901</c:v>
                </c:pt>
                <c:pt idx="5344">
                  <c:v>8.1270962068544108</c:v>
                </c:pt>
                <c:pt idx="5345">
                  <c:v>7.905448128485653</c:v>
                </c:pt>
                <c:pt idx="5346">
                  <c:v>7.831565435696068</c:v>
                </c:pt>
                <c:pt idx="5347">
                  <c:v>10.673048228719448</c:v>
                </c:pt>
                <c:pt idx="5348">
                  <c:v>11.460669178724761</c:v>
                </c:pt>
                <c:pt idx="5349">
                  <c:v>7.757682742906483</c:v>
                </c:pt>
                <c:pt idx="5350">
                  <c:v>16.861229186409712</c:v>
                </c:pt>
                <c:pt idx="5351">
                  <c:v>15.332872072702735</c:v>
                </c:pt>
                <c:pt idx="5352">
                  <c:v>8.6017929384201892</c:v>
                </c:pt>
                <c:pt idx="5353">
                  <c:v>10.297071247001675</c:v>
                </c:pt>
                <c:pt idx="5354">
                  <c:v>11.430571269950265</c:v>
                </c:pt>
                <c:pt idx="5355">
                  <c:v>11.81159031228194</c:v>
                </c:pt>
                <c:pt idx="5356">
                  <c:v>12.57362839694529</c:v>
                </c:pt>
                <c:pt idx="5357">
                  <c:v>14.097704566271995</c:v>
                </c:pt>
                <c:pt idx="5358">
                  <c:v>14.102083028573313</c:v>
                </c:pt>
                <c:pt idx="5359">
                  <c:v>13.907195045106157</c:v>
                </c:pt>
                <c:pt idx="5360">
                  <c:v>14.305886490133997</c:v>
                </c:pt>
                <c:pt idx="5361">
                  <c:v>14.718623472407881</c:v>
                </c:pt>
                <c:pt idx="5362">
                  <c:v>15.301232241959527</c:v>
                </c:pt>
                <c:pt idx="5363">
                  <c:v>16.071080182553221</c:v>
                </c:pt>
                <c:pt idx="5364">
                  <c:v>16.463483900210854</c:v>
                </c:pt>
                <c:pt idx="5365">
                  <c:v>16.861229186409712</c:v>
                </c:pt>
                <c:pt idx="5366">
                  <c:v>16.487642084661491</c:v>
                </c:pt>
                <c:pt idx="5367">
                  <c:v>5.9844981159564297</c:v>
                </c:pt>
                <c:pt idx="5368">
                  <c:v>14.570474400398528</c:v>
                </c:pt>
                <c:pt idx="5369">
                  <c:v>14.170434433106109</c:v>
                </c:pt>
                <c:pt idx="5370">
                  <c:v>14.162060916985041</c:v>
                </c:pt>
                <c:pt idx="5371">
                  <c:v>13.791506124824062</c:v>
                </c:pt>
                <c:pt idx="5372">
                  <c:v>12.443330854810529</c:v>
                </c:pt>
                <c:pt idx="5373">
                  <c:v>11.85135915960115</c:v>
                </c:pt>
                <c:pt idx="5374">
                  <c:v>10.691524235926</c:v>
                </c:pt>
                <c:pt idx="5375">
                  <c:v>9.712959049557222</c:v>
                </c:pt>
                <c:pt idx="5376">
                  <c:v>13.382044634455749</c:v>
                </c:pt>
                <c:pt idx="5377">
                  <c:v>14.334201024362661</c:v>
                </c:pt>
                <c:pt idx="5378">
                  <c:v>14.526092411820644</c:v>
                </c:pt>
                <c:pt idx="5379">
                  <c:v>14.706517934086367</c:v>
                </c:pt>
                <c:pt idx="5380">
                  <c:v>14.153628503825242</c:v>
                </c:pt>
                <c:pt idx="5381">
                  <c:v>14.520359479224513</c:v>
                </c:pt>
                <c:pt idx="5382">
                  <c:v>13.928377813124477</c:v>
                </c:pt>
                <c:pt idx="5383">
                  <c:v>13.349393018547856</c:v>
                </c:pt>
                <c:pt idx="5384">
                  <c:v>13.882507473313591</c:v>
                </c:pt>
                <c:pt idx="5385">
                  <c:v>13.142107074736867</c:v>
                </c:pt>
                <c:pt idx="5386">
                  <c:v>13.680072574759972</c:v>
                </c:pt>
                <c:pt idx="5387">
                  <c:v>13.876673924610639</c:v>
                </c:pt>
                <c:pt idx="5388">
                  <c:v>13.76478754067657</c:v>
                </c:pt>
                <c:pt idx="5389">
                  <c:v>13.39276625579342</c:v>
                </c:pt>
                <c:pt idx="5390">
                  <c:v>13.387415409479633</c:v>
                </c:pt>
                <c:pt idx="5391">
                  <c:v>13.76478754067657</c:v>
                </c:pt>
                <c:pt idx="5392">
                  <c:v>12.457733783821324</c:v>
                </c:pt>
                <c:pt idx="5393">
                  <c:v>13.626718239733547</c:v>
                </c:pt>
                <c:pt idx="5394">
                  <c:v>13.020744970910268</c:v>
                </c:pt>
                <c:pt idx="5395">
                  <c:v>14.125491558592177</c:v>
                </c:pt>
                <c:pt idx="5396">
                  <c:v>12.109836985839719</c:v>
                </c:pt>
                <c:pt idx="5397">
                  <c:v>9.5804526035871103</c:v>
                </c:pt>
                <c:pt idx="5398">
                  <c:v>9.9453431882986436</c:v>
                </c:pt>
                <c:pt idx="5399">
                  <c:v>11.254770668467188</c:v>
                </c:pt>
                <c:pt idx="5400">
                  <c:v>8.9170275029551025</c:v>
                </c:pt>
                <c:pt idx="5401">
                  <c:v>9.480017818253792</c:v>
                </c:pt>
                <c:pt idx="5402">
                  <c:v>10.038913589240169</c:v>
                </c:pt>
                <c:pt idx="5403">
                  <c:v>10.796567445031881</c:v>
                </c:pt>
                <c:pt idx="5404">
                  <c:v>10.796567445031881</c:v>
                </c:pt>
                <c:pt idx="5405">
                  <c:v>11.933048228719446</c:v>
                </c:pt>
                <c:pt idx="5406">
                  <c:v>12.6990629150896</c:v>
                </c:pt>
                <c:pt idx="5407">
                  <c:v>13.461625301920385</c:v>
                </c:pt>
                <c:pt idx="5408">
                  <c:v>12.897034243778274</c:v>
                </c:pt>
                <c:pt idx="5409">
                  <c:v>11.778077338096654</c:v>
                </c:pt>
                <c:pt idx="5410">
                  <c:v>11.22599395132322</c:v>
                </c:pt>
                <c:pt idx="5411">
                  <c:v>10.869130760723989</c:v>
                </c:pt>
                <c:pt idx="5412">
                  <c:v>10.69477053502103</c:v>
                </c:pt>
                <c:pt idx="5413">
                  <c:v>11.479342987538013</c:v>
                </c:pt>
                <c:pt idx="5414">
                  <c:v>12.818599669417448</c:v>
                </c:pt>
                <c:pt idx="5415">
                  <c:v>13.193369964500899</c:v>
                </c:pt>
                <c:pt idx="5416">
                  <c:v>12.998264884723843</c:v>
                </c:pt>
                <c:pt idx="5417">
                  <c:v>13.18545036717752</c:v>
                </c:pt>
                <c:pt idx="5418">
                  <c:v>13.55944121404452</c:v>
                </c:pt>
                <c:pt idx="5419">
                  <c:v>13.364405294907501</c:v>
                </c:pt>
                <c:pt idx="5420">
                  <c:v>13.567637334342086</c:v>
                </c:pt>
                <c:pt idx="5421">
                  <c:v>13.380566793098074</c:v>
                </c:pt>
                <c:pt idx="5422">
                  <c:v>12.994356883595239</c:v>
                </c:pt>
                <c:pt idx="5423">
                  <c:v>12.233661067975381</c:v>
                </c:pt>
                <c:pt idx="5424">
                  <c:v>10.441577519685248</c:v>
                </c:pt>
                <c:pt idx="5425">
                  <c:v>9.8624379511245621</c:v>
                </c:pt>
                <c:pt idx="5426">
                  <c:v>11.58065870365091</c:v>
                </c:pt>
                <c:pt idx="5427">
                  <c:v>13.293561381987832</c:v>
                </c:pt>
                <c:pt idx="5428">
                  <c:v>15.007550156607028</c:v>
                </c:pt>
                <c:pt idx="5429">
                  <c:v>15.392411683360274</c:v>
                </c:pt>
                <c:pt idx="5430">
                  <c:v>15.397320334171354</c:v>
                </c:pt>
                <c:pt idx="5431">
                  <c:v>16.162817346829414</c:v>
                </c:pt>
                <c:pt idx="5432">
                  <c:v>16.955347383759559</c:v>
                </c:pt>
                <c:pt idx="5433">
                  <c:v>16.991886732096678</c:v>
                </c:pt>
                <c:pt idx="5434">
                  <c:v>17.213886272204466</c:v>
                </c:pt>
                <c:pt idx="5435">
                  <c:v>17.224128142279099</c:v>
                </c:pt>
                <c:pt idx="5436">
                  <c:v>17.02769209818139</c:v>
                </c:pt>
                <c:pt idx="5437">
                  <c:v>17.02769209818139</c:v>
                </c:pt>
                <c:pt idx="5438">
                  <c:v>17.02769209818139</c:v>
                </c:pt>
                <c:pt idx="5439">
                  <c:v>17.42066319673474</c:v>
                </c:pt>
                <c:pt idx="5440">
                  <c:v>17.819253572001173</c:v>
                </c:pt>
                <c:pt idx="5441">
                  <c:v>18.202463326237758</c:v>
                </c:pt>
                <c:pt idx="5442">
                  <c:v>18.016124685425712</c:v>
                </c:pt>
                <c:pt idx="5443">
                  <c:v>18.399446487243281</c:v>
                </c:pt>
                <c:pt idx="5444">
                  <c:v>18.749593546312092</c:v>
                </c:pt>
                <c:pt idx="5445">
                  <c:v>16.99704602887271</c:v>
                </c:pt>
                <c:pt idx="5446">
                  <c:v>17.559298272340101</c:v>
                </c:pt>
                <c:pt idx="5447">
                  <c:v>18.305904439114087</c:v>
                </c:pt>
                <c:pt idx="5448">
                  <c:v>16.409112230942561</c:v>
                </c:pt>
                <c:pt idx="5449">
                  <c:v>16.38890730347709</c:v>
                </c:pt>
                <c:pt idx="5450">
                  <c:v>17.526875947257071</c:v>
                </c:pt>
                <c:pt idx="5451">
                  <c:v>18.098404510754587</c:v>
                </c:pt>
                <c:pt idx="5452">
                  <c:v>18.485162888805554</c:v>
                </c:pt>
                <c:pt idx="5453">
                  <c:v>19.056868957531503</c:v>
                </c:pt>
                <c:pt idx="5454">
                  <c:v>19.444023737758069</c:v>
                </c:pt>
                <c:pt idx="5455">
                  <c:v>19.253396054054562</c:v>
                </c:pt>
                <c:pt idx="5456">
                  <c:v>19.282927639795108</c:v>
                </c:pt>
                <c:pt idx="5457">
                  <c:v>18.541642556150187</c:v>
                </c:pt>
                <c:pt idx="5458">
                  <c:v>17.978947884302443</c:v>
                </c:pt>
                <c:pt idx="5459">
                  <c:v>17.612099056039519</c:v>
                </c:pt>
                <c:pt idx="5460">
                  <c:v>17.239382656030074</c:v>
                </c:pt>
                <c:pt idx="5461">
                  <c:v>16.664736567495741</c:v>
                </c:pt>
                <c:pt idx="5462">
                  <c:v>16.468342719555746</c:v>
                </c:pt>
                <c:pt idx="5463">
                  <c:v>16.866159279973008</c:v>
                </c:pt>
                <c:pt idx="5464">
                  <c:v>17.637942695219269</c:v>
                </c:pt>
                <c:pt idx="5465">
                  <c:v>17.824463784516929</c:v>
                </c:pt>
                <c:pt idx="5466">
                  <c:v>17.42066319673474</c:v>
                </c:pt>
                <c:pt idx="5467">
                  <c:v>17.415507343859982</c:v>
                </c:pt>
                <c:pt idx="5468">
                  <c:v>17.012434922653263</c:v>
                </c:pt>
                <c:pt idx="5469">
                  <c:v>15.846366278247466</c:v>
                </c:pt>
                <c:pt idx="5470">
                  <c:v>13.941397304580986</c:v>
                </c:pt>
                <c:pt idx="5471">
                  <c:v>12.608365941216345</c:v>
                </c:pt>
                <c:pt idx="5472">
                  <c:v>12.203936292742723</c:v>
                </c:pt>
                <c:pt idx="5473">
                  <c:v>12.958670891121422</c:v>
                </c:pt>
                <c:pt idx="5474">
                  <c:v>14.088908644840499</c:v>
                </c:pt>
                <c:pt idx="5475">
                  <c:v>14.845814870309701</c:v>
                </c:pt>
                <c:pt idx="5476">
                  <c:v>14.850471274291335</c:v>
                </c:pt>
                <c:pt idx="5477">
                  <c:v>14.469689959565915</c:v>
                </c:pt>
                <c:pt idx="5478">
                  <c:v>14.469689959565915</c:v>
                </c:pt>
                <c:pt idx="5479">
                  <c:v>15.416807749936996</c:v>
                </c:pt>
                <c:pt idx="5480">
                  <c:v>16.203353114798393</c:v>
                </c:pt>
                <c:pt idx="5481">
                  <c:v>16.800966656455145</c:v>
                </c:pt>
                <c:pt idx="5482">
                  <c:v>16.610046580813606</c:v>
                </c:pt>
                <c:pt idx="5483">
                  <c:v>16.41912650517207</c:v>
                </c:pt>
                <c:pt idx="5484">
                  <c:v>16.604988583625968</c:v>
                </c:pt>
                <c:pt idx="5485">
                  <c:v>16.976318634959007</c:v>
                </c:pt>
                <c:pt idx="5486">
                  <c:v>16.584608482205415</c:v>
                </c:pt>
                <c:pt idx="5487">
                  <c:v>15.831847715748291</c:v>
                </c:pt>
                <c:pt idx="5488">
                  <c:v>15.851177757263315</c:v>
                </c:pt>
                <c:pt idx="5489">
                  <c:v>16.061493869827181</c:v>
                </c:pt>
                <c:pt idx="5490">
                  <c:v>16.649990537536464</c:v>
                </c:pt>
                <c:pt idx="5491">
                  <c:v>17.032748940698223</c:v>
                </c:pt>
                <c:pt idx="5492">
                  <c:v>17.037791478125186</c:v>
                </c:pt>
                <c:pt idx="5493">
                  <c:v>16.257559257081997</c:v>
                </c:pt>
                <c:pt idx="5494">
                  <c:v>15.478572170164915</c:v>
                </c:pt>
                <c:pt idx="5495">
                  <c:v>13.742059517483559</c:v>
                </c:pt>
                <c:pt idx="5496">
                  <c:v>13.212972647085424</c:v>
                </c:pt>
                <c:pt idx="5497">
                  <c:v>13.595957361493697</c:v>
                </c:pt>
                <c:pt idx="5498">
                  <c:v>13.197312808690091</c:v>
                </c:pt>
                <c:pt idx="5499">
                  <c:v>13.380566793098074</c:v>
                </c:pt>
                <c:pt idx="5500">
                  <c:v>13.364405294907501</c:v>
                </c:pt>
                <c:pt idx="5501">
                  <c:v>13.331512420960895</c:v>
                </c:pt>
                <c:pt idx="5502">
                  <c:v>14.261309423673014</c:v>
                </c:pt>
                <c:pt idx="5503">
                  <c:v>15.822097747391375</c:v>
                </c:pt>
                <c:pt idx="5504">
                  <c:v>17.575297978665208</c:v>
                </c:pt>
                <c:pt idx="5505">
                  <c:v>18.929617775153467</c:v>
                </c:pt>
                <c:pt idx="5506">
                  <c:v>18.929617775153467</c:v>
                </c:pt>
                <c:pt idx="5507">
                  <c:v>18.159340647775956</c:v>
                </c:pt>
                <c:pt idx="5508">
                  <c:v>17.01753517160261</c:v>
                </c:pt>
                <c:pt idx="5509">
                  <c:v>16.645047331930122</c:v>
                </c:pt>
                <c:pt idx="5510">
                  <c:v>16.453724948804485</c:v>
                </c:pt>
                <c:pt idx="5511">
                  <c:v>15.87502845103301</c:v>
                </c:pt>
                <c:pt idx="5512">
                  <c:v>15.679077349117009</c:v>
                </c:pt>
                <c:pt idx="5513">
                  <c:v>15.688435416301951</c:v>
                </c:pt>
                <c:pt idx="5514">
                  <c:v>16.0806121816013</c:v>
                </c:pt>
                <c:pt idx="5515">
                  <c:v>17.037791478125186</c:v>
                </c:pt>
                <c:pt idx="5516">
                  <c:v>18.361478690351433</c:v>
                </c:pt>
                <c:pt idx="5517">
                  <c:v>17.771693973152313</c:v>
                </c:pt>
                <c:pt idx="5518">
                  <c:v>18.698755798050826</c:v>
                </c:pt>
                <c:pt idx="5519">
                  <c:v>17.543158420817665</c:v>
                </c:pt>
                <c:pt idx="5520">
                  <c:v>16.3581484447508</c:v>
                </c:pt>
                <c:pt idx="5521">
                  <c:v>16.738570501605473</c:v>
                </c:pt>
                <c:pt idx="5522">
                  <c:v>17.695210804628125</c:v>
                </c:pt>
                <c:pt idx="5523">
                  <c:v>18.848675078908233</c:v>
                </c:pt>
                <c:pt idx="5524">
                  <c:v>19.062768370351051</c:v>
                </c:pt>
                <c:pt idx="5525">
                  <c:v>17.739299247766155</c:v>
                </c:pt>
                <c:pt idx="5526">
                  <c:v>17.325549820006557</c:v>
                </c:pt>
                <c:pt idx="5527">
                  <c:v>18.064325269985819</c:v>
                </c:pt>
                <c:pt idx="5528">
                  <c:v>19.027108392073252</c:v>
                </c:pt>
                <c:pt idx="5529">
                  <c:v>18.842765027700775</c:v>
                </c:pt>
                <c:pt idx="5530">
                  <c:v>18.646566224231787</c:v>
                </c:pt>
                <c:pt idx="5531">
                  <c:v>18.087112449457397</c:v>
                </c:pt>
                <c:pt idx="5532">
                  <c:v>17.521416324691458</c:v>
                </c:pt>
                <c:pt idx="5533">
                  <c:v>16.950065792364565</c:v>
                </c:pt>
                <c:pt idx="5534">
                  <c:v>16.749124469067358</c:v>
                </c:pt>
                <c:pt idx="5535">
                  <c:v>16.363313217182995</c:v>
                </c:pt>
                <c:pt idx="5536">
                  <c:v>15.967591457659186</c:v>
                </c:pt>
                <c:pt idx="5537">
                  <c:v>15.382549599157345</c:v>
                </c:pt>
                <c:pt idx="5538">
                  <c:v>15.747091122239864</c:v>
                </c:pt>
                <c:pt idx="5539">
                  <c:v>15.762365638642715</c:v>
                </c:pt>
                <c:pt idx="5540">
                  <c:v>15.977726387896132</c:v>
                </c:pt>
                <c:pt idx="5541">
                  <c:v>16.178131589440056</c:v>
                </c:pt>
                <c:pt idx="5542">
                  <c:v>16.167937416323465</c:v>
                </c:pt>
                <c:pt idx="5543">
                  <c:v>16.347772206651069</c:v>
                </c:pt>
                <c:pt idx="5544">
                  <c:v>5.0903923635919233</c:v>
                </c:pt>
                <c:pt idx="5545">
                  <c:v>10.902127972396164</c:v>
                </c:pt>
                <c:pt idx="5546">
                  <c:v>12.367620454847614</c:v>
                </c:pt>
                <c:pt idx="5547">
                  <c:v>14.632292587885694</c:v>
                </c:pt>
                <c:pt idx="5548">
                  <c:v>15.597304331041459</c:v>
                </c:pt>
                <c:pt idx="5549">
                  <c:v>15.221686713658602</c:v>
                </c:pt>
                <c:pt idx="5550">
                  <c:v>14.841144545817137</c:v>
                </c:pt>
                <c:pt idx="5551">
                  <c:v>15.007550156607028</c:v>
                </c:pt>
                <c:pt idx="5552">
                  <c:v>16.347772206651069</c:v>
                </c:pt>
                <c:pt idx="5553">
                  <c:v>16.368462549315822</c:v>
                </c:pt>
                <c:pt idx="5554">
                  <c:v>16.198338613901775</c:v>
                </c:pt>
                <c:pt idx="5555">
                  <c:v>16.042155802531546</c:v>
                </c:pt>
                <c:pt idx="5556">
                  <c:v>16.429082893100087</c:v>
                </c:pt>
                <c:pt idx="5557">
                  <c:v>16.228206429530534</c:v>
                </c:pt>
                <c:pt idx="5558">
                  <c:v>16.409112230942561</c:v>
                </c:pt>
                <c:pt idx="5559">
                  <c:v>16.198338613901775</c:v>
                </c:pt>
                <c:pt idx="5560">
                  <c:v>15.802424561104884</c:v>
                </c:pt>
                <c:pt idx="5561">
                  <c:v>15.792499965420802</c:v>
                </c:pt>
                <c:pt idx="5562">
                  <c:v>15.802424561104884</c:v>
                </c:pt>
                <c:pt idx="5563">
                  <c:v>15.822097747391375</c:v>
                </c:pt>
                <c:pt idx="5564">
                  <c:v>15.831847715748291</c:v>
                </c:pt>
                <c:pt idx="5565">
                  <c:v>15.064233861354301</c:v>
                </c:pt>
                <c:pt idx="5566">
                  <c:v>13.157368815613248</c:v>
                </c:pt>
                <c:pt idx="5567">
                  <c:v>12.002099833447778</c:v>
                </c:pt>
                <c:pt idx="5568">
                  <c:v>17.188024074140941</c:v>
                </c:pt>
                <c:pt idx="5569">
                  <c:v>17.559298272340101</c:v>
                </c:pt>
                <c:pt idx="5570">
                  <c:v>17.352471916243562</c:v>
                </c:pt>
                <c:pt idx="5571">
                  <c:v>18.092766857018358</c:v>
                </c:pt>
                <c:pt idx="5572">
                  <c:v>19.039065736270942</c:v>
                </c:pt>
                <c:pt idx="5573">
                  <c:v>19.788192727756183</c:v>
                </c:pt>
                <c:pt idx="5574">
                  <c:v>21.520870050979731</c:v>
                </c:pt>
                <c:pt idx="5575">
                  <c:v>21.343693232435282</c:v>
                </c:pt>
                <c:pt idx="5576">
                  <c:v>20.606792103974382</c:v>
                </c:pt>
                <c:pt idx="5577">
                  <c:v>20.434650843700894</c:v>
                </c:pt>
                <c:pt idx="5578">
                  <c:v>19.288782572091499</c:v>
                </c:pt>
                <c:pt idx="5579">
                  <c:v>18.912548911824523</c:v>
                </c:pt>
                <c:pt idx="5580">
                  <c:v>18.137407185945893</c:v>
                </c:pt>
                <c:pt idx="5581">
                  <c:v>17.363130383904338</c:v>
                </c:pt>
                <c:pt idx="5582">
                  <c:v>16.599915861534917</c:v>
                </c:pt>
                <c:pt idx="5583">
                  <c:v>16.414126645883137</c:v>
                </c:pt>
                <c:pt idx="5584">
                  <c:v>16.429082893100087</c:v>
                </c:pt>
                <c:pt idx="5585">
                  <c:v>17.01753517160261</c:v>
                </c:pt>
                <c:pt idx="5586">
                  <c:v>17.44114198269936</c:v>
                </c:pt>
                <c:pt idx="5587">
                  <c:v>18.016124685425712</c:v>
                </c:pt>
                <c:pt idx="5588">
                  <c:v>19.712057762830529</c:v>
                </c:pt>
                <c:pt idx="5589">
                  <c:v>19.491535325392856</c:v>
                </c:pt>
                <c:pt idx="5590">
                  <c:v>18.895331836539896</c:v>
                </c:pt>
                <c:pt idx="5591">
                  <c:v>18.305904439114087</c:v>
                </c:pt>
                <c:pt idx="5592">
                  <c:v>10.081184506648748</c:v>
                </c:pt>
                <c:pt idx="5593">
                  <c:v>11.208170370124236</c:v>
                </c:pt>
                <c:pt idx="5594">
                  <c:v>12.158015316744933</c:v>
                </c:pt>
                <c:pt idx="5595">
                  <c:v>12.731994849199239</c:v>
                </c:pt>
                <c:pt idx="5596">
                  <c:v>13.302084170805177</c:v>
                </c:pt>
                <c:pt idx="5597">
                  <c:v>13.10786026336563</c:v>
                </c:pt>
                <c:pt idx="5598">
                  <c:v>13.284986465697747</c:v>
                </c:pt>
                <c:pt idx="5599">
                  <c:v>14.238514799570792</c:v>
                </c:pt>
                <c:pt idx="5600">
                  <c:v>14.446868461691642</c:v>
                </c:pt>
                <c:pt idx="5601">
                  <c:v>14.460602377975672</c:v>
                </c:pt>
                <c:pt idx="5602">
                  <c:v>15.040861931654046</c:v>
                </c:pt>
                <c:pt idx="5603">
                  <c:v>15.407093302614125</c:v>
                </c:pt>
                <c:pt idx="5604">
                  <c:v>15.577457124579443</c:v>
                </c:pt>
                <c:pt idx="5605">
                  <c:v>15.577457124579443</c:v>
                </c:pt>
                <c:pt idx="5606">
                  <c:v>15.592364969882492</c:v>
                </c:pt>
                <c:pt idx="5607">
                  <c:v>14.845814870309701</c:v>
                </c:pt>
                <c:pt idx="5608">
                  <c:v>12.938433706609812</c:v>
                </c:pt>
                <c:pt idx="5609">
                  <c:v>11.032239648785424</c:v>
                </c:pt>
                <c:pt idx="5610">
                  <c:v>10.268142785044571</c:v>
                </c:pt>
                <c:pt idx="5611">
                  <c:v>9.4984494662069796</c:v>
                </c:pt>
                <c:pt idx="5612">
                  <c:v>8.760708162345729</c:v>
                </c:pt>
                <c:pt idx="5613">
                  <c:v>6.4671749665293872</c:v>
                </c:pt>
                <c:pt idx="5614">
                  <c:v>4.3789851193423166</c:v>
                </c:pt>
                <c:pt idx="5615">
                  <c:v>2.0994813151710994</c:v>
                </c:pt>
                <c:pt idx="5616">
                  <c:v>8.5594962792300695</c:v>
                </c:pt>
                <c:pt idx="5617">
                  <c:v>7.9709918794186478</c:v>
                </c:pt>
                <c:pt idx="5618">
                  <c:v>8.9170275029551025</c:v>
                </c:pt>
                <c:pt idx="5619">
                  <c:v>9.6821900637081377</c:v>
                </c:pt>
                <c:pt idx="5620">
                  <c:v>10.251730655690972</c:v>
                </c:pt>
                <c:pt idx="5621">
                  <c:v>11.390811839656633</c:v>
                </c:pt>
                <c:pt idx="5622">
                  <c:v>13.492113944673822</c:v>
                </c:pt>
                <c:pt idx="5623">
                  <c:v>14.646249188904788</c:v>
                </c:pt>
                <c:pt idx="5624">
                  <c:v>13.703829111055109</c:v>
                </c:pt>
                <c:pt idx="5625">
                  <c:v>13.331512420960895</c:v>
                </c:pt>
                <c:pt idx="5626">
                  <c:v>13.141062243518595</c:v>
                </c:pt>
                <c:pt idx="5627">
                  <c:v>12.950612066076298</c:v>
                </c:pt>
                <c:pt idx="5628">
                  <c:v>12.379261533749402</c:v>
                </c:pt>
                <c:pt idx="5629">
                  <c:v>11.807911001422505</c:v>
                </c:pt>
                <c:pt idx="5630">
                  <c:v>11.233048784399857</c:v>
                </c:pt>
                <c:pt idx="5631">
                  <c:v>10.665209936768715</c:v>
                </c:pt>
                <c:pt idx="5632">
                  <c:v>10.28430958188412</c:v>
                </c:pt>
                <c:pt idx="5633">
                  <c:v>10.474759759326416</c:v>
                </c:pt>
                <c:pt idx="5634">
                  <c:v>10.093859404441819</c:v>
                </c:pt>
                <c:pt idx="5635">
                  <c:v>9.1358860740367387</c:v>
                </c:pt>
                <c:pt idx="5636">
                  <c:v>8.3586355302621431</c:v>
                </c:pt>
                <c:pt idx="5637">
                  <c:v>7.2048135418728823</c:v>
                </c:pt>
                <c:pt idx="5638">
                  <c:v>7.0129153411688847</c:v>
                </c:pt>
                <c:pt idx="5639">
                  <c:v>3.5830735291992832</c:v>
                </c:pt>
                <c:pt idx="5640">
                  <c:v>5.0828562412713341</c:v>
                </c:pt>
                <c:pt idx="5641">
                  <c:v>4.7080036203311177</c:v>
                </c:pt>
                <c:pt idx="5642">
                  <c:v>5.6633275618919763</c:v>
                </c:pt>
                <c:pt idx="5643">
                  <c:v>7.0152131855078075</c:v>
                </c:pt>
                <c:pt idx="5644">
                  <c:v>7.7986521655207293</c:v>
                </c:pt>
                <c:pt idx="5645">
                  <c:v>7.4158809003099666</c:v>
                </c:pt>
                <c:pt idx="5646">
                  <c:v>11.37602138190455</c:v>
                </c:pt>
                <c:pt idx="5647">
                  <c:v>11.387131256312353</c:v>
                </c:pt>
                <c:pt idx="5648">
                  <c:v>10.251730655690972</c:v>
                </c:pt>
                <c:pt idx="5649">
                  <c:v>10.055371439502562</c:v>
                </c:pt>
                <c:pt idx="5650">
                  <c:v>9.8688470888040403</c:v>
                </c:pt>
                <c:pt idx="5651">
                  <c:v>9.1008171055236406</c:v>
                </c:pt>
                <c:pt idx="5652">
                  <c:v>8.3341924137088217</c:v>
                </c:pt>
                <c:pt idx="5653">
                  <c:v>7.9553654858129654</c:v>
                </c:pt>
                <c:pt idx="5654">
                  <c:v>8.1447789497608909</c:v>
                </c:pt>
                <c:pt idx="5655">
                  <c:v>8.1501448559530267</c:v>
                </c:pt>
                <c:pt idx="5656">
                  <c:v>7.3919918460969321</c:v>
                </c:pt>
                <c:pt idx="5657">
                  <c:v>4.9231201996783822</c:v>
                </c:pt>
                <c:pt idx="5658">
                  <c:v>4.4986045855920276</c:v>
                </c:pt>
                <c:pt idx="5659">
                  <c:v>0.74492781599080227</c:v>
                </c:pt>
                <c:pt idx="5660">
                  <c:v>5.4680940801530973</c:v>
                </c:pt>
                <c:pt idx="5661">
                  <c:v>3.9488442946540032</c:v>
                </c:pt>
                <c:pt idx="5662">
                  <c:v>5.8088357894522256</c:v>
                </c:pt>
                <c:pt idx="5663">
                  <c:v>4.6434340326020962</c:v>
                </c:pt>
                <c:pt idx="5664">
                  <c:v>9.4987527200434982</c:v>
                </c:pt>
                <c:pt idx="5665">
                  <c:v>9.4854002224196723</c:v>
                </c:pt>
                <c:pt idx="5666">
                  <c:v>8.5698497377338683</c:v>
                </c:pt>
                <c:pt idx="5667">
                  <c:v>8.3949548451270548</c:v>
                </c:pt>
                <c:pt idx="5668">
                  <c:v>7.8760662139176771</c:v>
                </c:pt>
                <c:pt idx="5669">
                  <c:v>3.3131627834206987</c:v>
                </c:pt>
                <c:pt idx="5670">
                  <c:v>8.5122688458871405</c:v>
                </c:pt>
                <c:pt idx="5671">
                  <c:v>10.810749292578846</c:v>
                </c:pt>
                <c:pt idx="5672">
                  <c:v>10.879130451341151</c:v>
                </c:pt>
                <c:pt idx="5673">
                  <c:v>12.269873179282971</c:v>
                </c:pt>
                <c:pt idx="5674">
                  <c:v>9.8653058112023437</c:v>
                </c:pt>
                <c:pt idx="5675">
                  <c:v>8.2380370483728012</c:v>
                </c:pt>
                <c:pt idx="5676">
                  <c:v>2.5858942476354945</c:v>
                </c:pt>
                <c:pt idx="5677">
                  <c:v>3.7609788996439963</c:v>
                </c:pt>
                <c:pt idx="5678">
                  <c:v>5.6373176064013393</c:v>
                </c:pt>
                <c:pt idx="5679">
                  <c:v>5.0242896427897819</c:v>
                </c:pt>
                <c:pt idx="5680">
                  <c:v>3.9819843393301433</c:v>
                </c:pt>
                <c:pt idx="5681">
                  <c:v>7.3346607039115481</c:v>
                </c:pt>
                <c:pt idx="5682">
                  <c:v>5.7169251229321851</c:v>
                </c:pt>
                <c:pt idx="5683">
                  <c:v>6.1565989852133782</c:v>
                </c:pt>
                <c:pt idx="5684">
                  <c:v>7.9374776009016141</c:v>
                </c:pt>
                <c:pt idx="5685">
                  <c:v>8.0858604730584851</c:v>
                </c:pt>
                <c:pt idx="5686">
                  <c:v>8.0858604730584851</c:v>
                </c:pt>
                <c:pt idx="5687">
                  <c:v>9.1144995301889153</c:v>
                </c:pt>
                <c:pt idx="5688">
                  <c:v>15.507196409220501</c:v>
                </c:pt>
                <c:pt idx="5689">
                  <c:v>17.08838172308694</c:v>
                </c:pt>
                <c:pt idx="5690">
                  <c:v>16.814560479646509</c:v>
                </c:pt>
                <c:pt idx="5691">
                  <c:v>16.090330119826856</c:v>
                </c:pt>
                <c:pt idx="5692">
                  <c:v>14.001895491409204</c:v>
                </c:pt>
                <c:pt idx="5693">
                  <c:v>12.251168489548235</c:v>
                </c:pt>
                <c:pt idx="5694">
                  <c:v>7.8512961070330007</c:v>
                </c:pt>
                <c:pt idx="5695">
                  <c:v>6.0283563715037793</c:v>
                </c:pt>
                <c:pt idx="5696">
                  <c:v>7.629806128071464</c:v>
                </c:pt>
                <c:pt idx="5697">
                  <c:v>8.622219470323147</c:v>
                </c:pt>
                <c:pt idx="5698">
                  <c:v>4.3907573223878469</c:v>
                </c:pt>
                <c:pt idx="5699">
                  <c:v>5.0944796644369088</c:v>
                </c:pt>
                <c:pt idx="5700">
                  <c:v>1.7219726807312734</c:v>
                </c:pt>
                <c:pt idx="5701">
                  <c:v>6.1608864433584216</c:v>
                </c:pt>
                <c:pt idx="5702">
                  <c:v>10.680044952551906</c:v>
                </c:pt>
                <c:pt idx="5703">
                  <c:v>10.416531473761653</c:v>
                </c:pt>
                <c:pt idx="5704">
                  <c:v>10.434177168066743</c:v>
                </c:pt>
                <c:pt idx="5705">
                  <c:v>11.371157015069599</c:v>
                </c:pt>
                <c:pt idx="5706">
                  <c:v>11.963245157412961</c:v>
                </c:pt>
                <c:pt idx="5707">
                  <c:v>11.068356901488867</c:v>
                </c:pt>
                <c:pt idx="5708">
                  <c:v>10.373985835320099</c:v>
                </c:pt>
                <c:pt idx="5709">
                  <c:v>8.7659663285206602</c:v>
                </c:pt>
                <c:pt idx="5710">
                  <c:v>8.5874616826504653</c:v>
                </c:pt>
                <c:pt idx="5711">
                  <c:v>9.7021149730246137</c:v>
                </c:pt>
                <c:pt idx="5712">
                  <c:v>7.8528448359664234</c:v>
                </c:pt>
                <c:pt idx="5713">
                  <c:v>9.0191653548674573</c:v>
                </c:pt>
                <c:pt idx="5714">
                  <c:v>6.7981914673307848</c:v>
                </c:pt>
                <c:pt idx="5715">
                  <c:v>6.8043159171118059</c:v>
                </c:pt>
                <c:pt idx="5716">
                  <c:v>7.7871459274862493</c:v>
                </c:pt>
                <c:pt idx="5717">
                  <c:v>8.7425001947540366</c:v>
                </c:pt>
                <c:pt idx="5718">
                  <c:v>8.9391337918896276</c:v>
                </c:pt>
                <c:pt idx="5719">
                  <c:v>10.278487101299648</c:v>
                </c:pt>
                <c:pt idx="5720">
                  <c:v>10.473295188298813</c:v>
                </c:pt>
                <c:pt idx="5721">
                  <c:v>11.221387701748728</c:v>
                </c:pt>
                <c:pt idx="5722">
                  <c:v>10.843243900957203</c:v>
                </c:pt>
                <c:pt idx="5723">
                  <c:v>10.095433976753258</c:v>
                </c:pt>
                <c:pt idx="5724">
                  <c:v>8.9565819589897995</c:v>
                </c:pt>
                <c:pt idx="5725">
                  <c:v>8.2133644184695367</c:v>
                </c:pt>
                <c:pt idx="5726">
                  <c:v>7.1015001790797569</c:v>
                </c:pt>
                <c:pt idx="5727">
                  <c:v>7.4463381944741096</c:v>
                </c:pt>
                <c:pt idx="5728">
                  <c:v>8.7459801954862009</c:v>
                </c:pt>
                <c:pt idx="5729">
                  <c:v>7.6233893303981226</c:v>
                </c:pt>
                <c:pt idx="5730">
                  <c:v>6.8253614671413407</c:v>
                </c:pt>
                <c:pt idx="5731">
                  <c:v>11.147211484767956</c:v>
                </c:pt>
                <c:pt idx="5732">
                  <c:v>11.629929690749428</c:v>
                </c:pt>
                <c:pt idx="5733">
                  <c:v>9.3959780809640527</c:v>
                </c:pt>
                <c:pt idx="5734">
                  <c:v>9.409375265416358</c:v>
                </c:pt>
                <c:pt idx="5735">
                  <c:v>6.7577840974155388</c:v>
                </c:pt>
                <c:pt idx="5736">
                  <c:v>5.4216219504786016</c:v>
                </c:pt>
                <c:pt idx="5737">
                  <c:v>6.5531755557864146</c:v>
                </c:pt>
                <c:pt idx="5738">
                  <c:v>7.6822796593148519</c:v>
                </c:pt>
                <c:pt idx="5739">
                  <c:v>8.8290445562469451</c:v>
                </c:pt>
                <c:pt idx="5740">
                  <c:v>8.8510468062225005</c:v>
                </c:pt>
                <c:pt idx="5741">
                  <c:v>9.4388792698199602</c:v>
                </c:pt>
                <c:pt idx="5742">
                  <c:v>9.8231320944744329</c:v>
                </c:pt>
                <c:pt idx="5743">
                  <c:v>10.949099952991155</c:v>
                </c:pt>
                <c:pt idx="5744">
                  <c:v>10.960287704362669</c:v>
                </c:pt>
                <c:pt idx="5745">
                  <c:v>10.403884144973173</c:v>
                </c:pt>
                <c:pt idx="5746">
                  <c:v>9.8592185309839451</c:v>
                </c:pt>
                <c:pt idx="5747">
                  <c:v>9.9003141828608907</c:v>
                </c:pt>
                <c:pt idx="5748">
                  <c:v>10.315935770086103</c:v>
                </c:pt>
                <c:pt idx="5749">
                  <c:v>10.911843980372311</c:v>
                </c:pt>
                <c:pt idx="5750">
                  <c:v>10.714053455035481</c:v>
                </c:pt>
                <c:pt idx="5751">
                  <c:v>10.140086305658579</c:v>
                </c:pt>
                <c:pt idx="5752">
                  <c:v>10.513302480291342</c:v>
                </c:pt>
                <c:pt idx="5753">
                  <c:v>10.306544638112671</c:v>
                </c:pt>
                <c:pt idx="5754">
                  <c:v>10.297071247001675</c:v>
                </c:pt>
                <c:pt idx="5755">
                  <c:v>10.297071247001675</c:v>
                </c:pt>
                <c:pt idx="5756">
                  <c:v>9.7280028132911163</c:v>
                </c:pt>
                <c:pt idx="5757">
                  <c:v>9.138751553410053</c:v>
                </c:pt>
                <c:pt idx="5758">
                  <c:v>8.7413695979576858</c:v>
                </c:pt>
                <c:pt idx="5759">
                  <c:v>9.1097050050498822</c:v>
                </c:pt>
                <c:pt idx="5760">
                  <c:v>6.0511375393830784</c:v>
                </c:pt>
                <c:pt idx="5761">
                  <c:v>7.5536835780915377</c:v>
                </c:pt>
                <c:pt idx="5762">
                  <c:v>8.3147010171027151</c:v>
                </c:pt>
                <c:pt idx="5763">
                  <c:v>8.3286672943575333</c:v>
                </c:pt>
                <c:pt idx="5764">
                  <c:v>9.480017818253792</c:v>
                </c:pt>
                <c:pt idx="5765">
                  <c:v>11.003991386625446</c:v>
                </c:pt>
                <c:pt idx="5766">
                  <c:v>11.003991386625446</c:v>
                </c:pt>
                <c:pt idx="5767">
                  <c:v>11.770505567645188</c:v>
                </c:pt>
                <c:pt idx="5768">
                  <c:v>11.22599395132322</c:v>
                </c:pt>
                <c:pt idx="5769">
                  <c:v>10.865777971100099</c:v>
                </c:pt>
                <c:pt idx="5770">
                  <c:v>10.474759759326416</c:v>
                </c:pt>
                <c:pt idx="5771">
                  <c:v>9.7250117332793575</c:v>
                </c:pt>
                <c:pt idx="5772">
                  <c:v>8.4081132776204495</c:v>
                </c:pt>
                <c:pt idx="5773">
                  <c:v>8.4131634556237636</c:v>
                </c:pt>
                <c:pt idx="5774">
                  <c:v>7.6506161209797634</c:v>
                </c:pt>
                <c:pt idx="5775">
                  <c:v>5.3570267275177406</c:v>
                </c:pt>
                <c:pt idx="5776">
                  <c:v>4.0044165960562061</c:v>
                </c:pt>
                <c:pt idx="5777">
                  <c:v>4.5592557437793504</c:v>
                </c:pt>
                <c:pt idx="5778">
                  <c:v>5.6898680487257085</c:v>
                </c:pt>
                <c:pt idx="5779">
                  <c:v>5.125865327845486</c:v>
                </c:pt>
                <c:pt idx="5780">
                  <c:v>3.9854959397093239</c:v>
                </c:pt>
                <c:pt idx="5781">
                  <c:v>2.0828585460177771</c:v>
                </c:pt>
                <c:pt idx="5782">
                  <c:v>2.4532673480431626</c:v>
                </c:pt>
                <c:pt idx="5783">
                  <c:v>3.5988558150106269</c:v>
                </c:pt>
                <c:pt idx="5784">
                  <c:v>6.0511375393830784</c:v>
                </c:pt>
                <c:pt idx="5785">
                  <c:v>6.7936634253502968</c:v>
                </c:pt>
                <c:pt idx="5786">
                  <c:v>8.8664536824832769</c:v>
                </c:pt>
                <c:pt idx="5787">
                  <c:v>9.6276568552163582</c:v>
                </c:pt>
                <c:pt idx="5788">
                  <c:v>11.925137262375557</c:v>
                </c:pt>
                <c:pt idx="5789">
                  <c:v>12.505413055967754</c:v>
                </c:pt>
                <c:pt idx="5790">
                  <c:v>11.95261133374833</c:v>
                </c:pt>
                <c:pt idx="5791">
                  <c:v>12.35193530146195</c:v>
                </c:pt>
                <c:pt idx="5792">
                  <c:v>12.177349370926882</c:v>
                </c:pt>
                <c:pt idx="5793">
                  <c:v>12.013249788168618</c:v>
                </c:pt>
                <c:pt idx="5794">
                  <c:v>11.837044689775214</c:v>
                </c:pt>
                <c:pt idx="5795">
                  <c:v>10.869130760723989</c:v>
                </c:pt>
                <c:pt idx="5796">
                  <c:v>10.471486154949018</c:v>
                </c:pt>
                <c:pt idx="5797">
                  <c:v>10.074789848284961</c:v>
                </c:pt>
                <c:pt idx="5798">
                  <c:v>8.9141266096702765</c:v>
                </c:pt>
                <c:pt idx="5799">
                  <c:v>7.7504089425553691</c:v>
                </c:pt>
                <c:pt idx="5800">
                  <c:v>8.4862267796825126</c:v>
                </c:pt>
                <c:pt idx="5801">
                  <c:v>9.0519752316613467</c:v>
                </c:pt>
                <c:pt idx="5802">
                  <c:v>8.83853713207521</c:v>
                </c:pt>
                <c:pt idx="5803">
                  <c:v>8.9804893129202323</c:v>
                </c:pt>
                <c:pt idx="5804">
                  <c:v>8.5899954496176729</c:v>
                </c:pt>
                <c:pt idx="5805">
                  <c:v>7.4780992420394501</c:v>
                </c:pt>
                <c:pt idx="5806">
                  <c:v>6.1670922607797882</c:v>
                </c:pt>
                <c:pt idx="5807">
                  <c:v>6.5408554280997766</c:v>
                </c:pt>
                <c:pt idx="5808">
                  <c:v>7.1154655604906436</c:v>
                </c:pt>
                <c:pt idx="5809">
                  <c:v>8.0431657218262345</c:v>
                </c:pt>
                <c:pt idx="5810">
                  <c:v>8.9698798807208693</c:v>
                </c:pt>
                <c:pt idx="5811">
                  <c:v>9.1355975347345364</c:v>
                </c:pt>
                <c:pt idx="5812">
                  <c:v>9.3359974268727406</c:v>
                </c:pt>
                <c:pt idx="5813">
                  <c:v>9.0506988662867993</c:v>
                </c:pt>
                <c:pt idx="5814">
                  <c:v>8.3329910730243597</c:v>
                </c:pt>
                <c:pt idx="5815">
                  <c:v>7.7409509752991408</c:v>
                </c:pt>
                <c:pt idx="5816">
                  <c:v>9.1529386537968058</c:v>
                </c:pt>
                <c:pt idx="5817">
                  <c:v>11.448738586110274</c:v>
                </c:pt>
                <c:pt idx="5818">
                  <c:v>11.606726444960726</c:v>
                </c:pt>
                <c:pt idx="5819">
                  <c:v>11.460261908195468</c:v>
                </c:pt>
                <c:pt idx="5820">
                  <c:v>11.267012576806936</c:v>
                </c:pt>
                <c:pt idx="5821">
                  <c:v>11.190662459274842</c:v>
                </c:pt>
                <c:pt idx="5822">
                  <c:v>12.550050894927365</c:v>
                </c:pt>
                <c:pt idx="5823">
                  <c:v>13.739768187307751</c:v>
                </c:pt>
                <c:pt idx="5824">
                  <c:v>14.614109268944096</c:v>
                </c:pt>
                <c:pt idx="5825">
                  <c:v>16.020067428827858</c:v>
                </c:pt>
                <c:pt idx="5826">
                  <c:v>17.588934335464113</c:v>
                </c:pt>
                <c:pt idx="5827">
                  <c:v>18.133377228158256</c:v>
                </c:pt>
                <c:pt idx="5828">
                  <c:v>16.247733179504682</c:v>
                </c:pt>
                <c:pt idx="5829">
                  <c:v>15.919161323722149</c:v>
                </c:pt>
                <c:pt idx="5830">
                  <c:v>14.470966717422092</c:v>
                </c:pt>
                <c:pt idx="5831">
                  <c:v>13.959868467602098</c:v>
                </c:pt>
                <c:pt idx="5832">
                  <c:v>10.967953257035772</c:v>
                </c:pt>
                <c:pt idx="5833">
                  <c:v>10.878948298802655</c:v>
                </c:pt>
                <c:pt idx="5834">
                  <c:v>11.286361458683318</c:v>
                </c:pt>
                <c:pt idx="5835">
                  <c:v>11.147211484767956</c:v>
                </c:pt>
                <c:pt idx="5836">
                  <c:v>11.764558985345944</c:v>
                </c:pt>
                <c:pt idx="5837">
                  <c:v>12.567827246455026</c:v>
                </c:pt>
                <c:pt idx="5838">
                  <c:v>12.59961676274551</c:v>
                </c:pt>
                <c:pt idx="5839">
                  <c:v>12.069300308881797</c:v>
                </c:pt>
                <c:pt idx="5840">
                  <c:v>11.527199137346944</c:v>
                </c:pt>
                <c:pt idx="5841">
                  <c:v>10.025561085155966</c:v>
                </c:pt>
                <c:pt idx="5842">
                  <c:v>8.6718036868907244</c:v>
                </c:pt>
                <c:pt idx="5843">
                  <c:v>8.6254969240268071</c:v>
                </c:pt>
                <c:pt idx="5844">
                  <c:v>9.3333686573517447</c:v>
                </c:pt>
                <c:pt idx="5845">
                  <c:v>9.8624883055482684</c:v>
                </c:pt>
                <c:pt idx="5846">
                  <c:v>10.576951066538289</c:v>
                </c:pt>
                <c:pt idx="5847">
                  <c:v>11.272016033423508</c:v>
                </c:pt>
                <c:pt idx="5848">
                  <c:v>12.137428392685921</c:v>
                </c:pt>
                <c:pt idx="5849">
                  <c:v>12.595002011859417</c:v>
                </c:pt>
                <c:pt idx="5850">
                  <c:v>12.668403539034719</c:v>
                </c:pt>
                <c:pt idx="5851">
                  <c:v>14.032169294986309</c:v>
                </c:pt>
                <c:pt idx="5852">
                  <c:v>15.265606470167938</c:v>
                </c:pt>
                <c:pt idx="5853">
                  <c:v>16.550763783830007</c:v>
                </c:pt>
                <c:pt idx="5854">
                  <c:v>18.049455579475556</c:v>
                </c:pt>
                <c:pt idx="5855">
                  <c:v>19.012595786554193</c:v>
                </c:pt>
                <c:pt idx="5856">
                  <c:v>19.949061077276248</c:v>
                </c:pt>
                <c:pt idx="5857">
                  <c:v>21.037191681491315</c:v>
                </c:pt>
                <c:pt idx="5858">
                  <c:v>23.284341654746349</c:v>
                </c:pt>
                <c:pt idx="5859">
                  <c:v>18.316865170953644</c:v>
                </c:pt>
                <c:pt idx="5860">
                  <c:v>16.626787513216858</c:v>
                </c:pt>
                <c:pt idx="5861">
                  <c:v>19.732890675026603</c:v>
                </c:pt>
                <c:pt idx="5862">
                  <c:v>20.338525316989013</c:v>
                </c:pt>
                <c:pt idx="5863">
                  <c:v>22.129219623690989</c:v>
                </c:pt>
                <c:pt idx="5864">
                  <c:v>14.455868347723678</c:v>
                </c:pt>
                <c:pt idx="5865">
                  <c:v>11.973985750560312</c:v>
                </c:pt>
                <c:pt idx="5866">
                  <c:v>11.021815630351158</c:v>
                </c:pt>
                <c:pt idx="5867">
                  <c:v>10.855493426116233</c:v>
                </c:pt>
                <c:pt idx="5868">
                  <c:v>10.301678843420991</c:v>
                </c:pt>
                <c:pt idx="5869">
                  <c:v>9.919675027313108</c:v>
                </c:pt>
                <c:pt idx="5870">
                  <c:v>9.9122258032113777</c:v>
                </c:pt>
                <c:pt idx="5871">
                  <c:v>10.644124796265379</c:v>
                </c:pt>
                <c:pt idx="5872">
                  <c:v>10.987685285864334</c:v>
                </c:pt>
                <c:pt idx="5873">
                  <c:v>11.685525735132657</c:v>
                </c:pt>
                <c:pt idx="5874">
                  <c:v>12.00602910833963</c:v>
                </c:pt>
                <c:pt idx="5875">
                  <c:v>12.878787798930674</c:v>
                </c:pt>
                <c:pt idx="5876">
                  <c:v>12.142857067563204</c:v>
                </c:pt>
                <c:pt idx="5877">
                  <c:v>11.124494182123211</c:v>
                </c:pt>
                <c:pt idx="5878">
                  <c:v>12.612948412524139</c:v>
                </c:pt>
                <c:pt idx="5879">
                  <c:v>12.447719491324218</c:v>
                </c:pt>
                <c:pt idx="5880">
                  <c:v>10.204405793716969</c:v>
                </c:pt>
                <c:pt idx="5881">
                  <c:v>9.8164344406127597</c:v>
                </c:pt>
                <c:pt idx="5882">
                  <c:v>9.480017818253792</c:v>
                </c:pt>
                <c:pt idx="5883">
                  <c:v>8.7043413122897686</c:v>
                </c:pt>
                <c:pt idx="5884">
                  <c:v>9.4580764954301575</c:v>
                </c:pt>
                <c:pt idx="5885">
                  <c:v>9.8527496804594445</c:v>
                </c:pt>
                <c:pt idx="5886">
                  <c:v>10.634849105590265</c:v>
                </c:pt>
                <c:pt idx="5887">
                  <c:v>12.355874342236273</c:v>
                </c:pt>
                <c:pt idx="5888">
                  <c:v>12.188811356307102</c:v>
                </c:pt>
                <c:pt idx="5889">
                  <c:v>12.244632520040549</c:v>
                </c:pt>
                <c:pt idx="5890">
                  <c:v>6.6161505786376322</c:v>
                </c:pt>
                <c:pt idx="5891">
                  <c:v>8.4880647180457718</c:v>
                </c:pt>
                <c:pt idx="5892">
                  <c:v>9.0265686869975656</c:v>
                </c:pt>
                <c:pt idx="5893">
                  <c:v>9.2519493004802218</c:v>
                </c:pt>
                <c:pt idx="5894">
                  <c:v>9.0965806830567058</c:v>
                </c:pt>
                <c:pt idx="5895">
                  <c:v>8.8717322059399404</c:v>
                </c:pt>
                <c:pt idx="5896">
                  <c:v>8.16</c:v>
                </c:pt>
                <c:pt idx="5897">
                  <c:v>7.4485183557735812</c:v>
                </c:pt>
                <c:pt idx="5898">
                  <c:v>7.4485183557735812</c:v>
                </c:pt>
                <c:pt idx="5899">
                  <c:v>7.7807259915419555</c:v>
                </c:pt>
                <c:pt idx="5900">
                  <c:v>7.7807259915419555</c:v>
                </c:pt>
                <c:pt idx="5901">
                  <c:v>6.5054770156004258</c:v>
                </c:pt>
                <c:pt idx="5902">
                  <c:v>11.113082872860947</c:v>
                </c:pt>
                <c:pt idx="5903">
                  <c:v>9.7574415394073117</c:v>
                </c:pt>
                <c:pt idx="5904">
                  <c:v>2.8495348398620934</c:v>
                </c:pt>
                <c:pt idx="5905">
                  <c:v>3.4128064145713655</c:v>
                </c:pt>
                <c:pt idx="5906">
                  <c:v>4.1766310078740991</c:v>
                </c:pt>
                <c:pt idx="5907">
                  <c:v>5.5073325725378162</c:v>
                </c:pt>
                <c:pt idx="5908">
                  <c:v>7.216504750221965</c:v>
                </c:pt>
                <c:pt idx="5909">
                  <c:v>9.3173888234663682</c:v>
                </c:pt>
                <c:pt idx="5910">
                  <c:v>10.058632609742579</c:v>
                </c:pt>
                <c:pt idx="5911">
                  <c:v>11.401786432118721</c:v>
                </c:pt>
                <c:pt idx="5912">
                  <c:v>10.855660114211014</c:v>
                </c:pt>
                <c:pt idx="5913">
                  <c:v>10.293894919989569</c:v>
                </c:pt>
                <c:pt idx="5914">
                  <c:v>10.28109549758631</c:v>
                </c:pt>
                <c:pt idx="5915">
                  <c:v>9.5045187247971334</c:v>
                </c:pt>
                <c:pt idx="5916">
                  <c:v>8.5702579849034315</c:v>
                </c:pt>
                <c:pt idx="5917">
                  <c:v>8.7849900823387035</c:v>
                </c:pt>
                <c:pt idx="5918">
                  <c:v>8.2317419501054268</c:v>
                </c:pt>
                <c:pt idx="5919">
                  <c:v>4.2440323590228859</c:v>
                </c:pt>
                <c:pt idx="5920">
                  <c:v>3.0749005125825484</c:v>
                </c:pt>
                <c:pt idx="5921">
                  <c:v>0.31907573223878472</c:v>
                </c:pt>
                <c:pt idx="5922">
                  <c:v>3.7628303371601022</c:v>
                </c:pt>
                <c:pt idx="5923">
                  <c:v>7.02</c:v>
                </c:pt>
                <c:pt idx="5924">
                  <c:v>8.2753818919150035</c:v>
                </c:pt>
                <c:pt idx="5925">
                  <c:v>7.6728575591458856</c:v>
                </c:pt>
                <c:pt idx="5926">
                  <c:v>8.1777975734831347</c:v>
                </c:pt>
                <c:pt idx="5927">
                  <c:v>8.8489622476620831</c:v>
                </c:pt>
                <c:pt idx="5928">
                  <c:v>11.273413189059827</c:v>
                </c:pt>
                <c:pt idx="5929">
                  <c:v>10.625721148718828</c:v>
                </c:pt>
                <c:pt idx="5930">
                  <c:v>9.428158750783691</c:v>
                </c:pt>
                <c:pt idx="5931">
                  <c:v>8.3866117506943407</c:v>
                </c:pt>
                <c:pt idx="5932">
                  <c:v>6.9921712128881026</c:v>
                </c:pt>
                <c:pt idx="5933">
                  <c:v>5.5953312296374209</c:v>
                </c:pt>
                <c:pt idx="5934">
                  <c:v>5.3790515288705887</c:v>
                </c:pt>
                <c:pt idx="5935">
                  <c:v>5.7933290934598016</c:v>
                </c:pt>
                <c:pt idx="5936">
                  <c:v>4.2608594934071338</c:v>
                </c:pt>
                <c:pt idx="5937">
                  <c:v>4.9892529984005698</c:v>
                </c:pt>
                <c:pt idx="5938">
                  <c:v>5.3588272945783899</c:v>
                </c:pt>
                <c:pt idx="5939">
                  <c:v>3.3275852208875607</c:v>
                </c:pt>
                <c:pt idx="5940">
                  <c:v>2.1489337121298617</c:v>
                </c:pt>
                <c:pt idx="5941">
                  <c:v>4.586098169409822</c:v>
                </c:pt>
                <c:pt idx="5942">
                  <c:v>6.1819389931688278</c:v>
                </c:pt>
                <c:pt idx="5943">
                  <c:v>8.9219273943556825</c:v>
                </c:pt>
                <c:pt idx="5944">
                  <c:v>8.0863783481430005</c:v>
                </c:pt>
                <c:pt idx="5945">
                  <c:v>7.1797168993709146</c:v>
                </c:pt>
                <c:pt idx="5946">
                  <c:v>6.618078303120444</c:v>
                </c:pt>
                <c:pt idx="5947">
                  <c:v>6.1983373367526502</c:v>
                </c:pt>
                <c:pt idx="5948">
                  <c:v>4.5922975377825574</c:v>
                </c:pt>
                <c:pt idx="5949">
                  <c:v>2.6861671401623268</c:v>
                </c:pt>
                <c:pt idx="5950">
                  <c:v>3.2524021566221744</c:v>
                </c:pt>
                <c:pt idx="5951">
                  <c:v>4.50498225305763</c:v>
                </c:pt>
                <c:pt idx="5952">
                  <c:v>7.3549878682171101</c:v>
                </c:pt>
                <c:pt idx="5953">
                  <c:v>7.5256606743202044</c:v>
                </c:pt>
                <c:pt idx="5954">
                  <c:v>7.2119278582737341</c:v>
                </c:pt>
                <c:pt idx="5955">
                  <c:v>7.9659547050655108</c:v>
                </c:pt>
                <c:pt idx="5956">
                  <c:v>10.805700695056979</c:v>
                </c:pt>
                <c:pt idx="5957">
                  <c:v>12.329488671240277</c:v>
                </c:pt>
                <c:pt idx="5958">
                  <c:v>11.773539770579596</c:v>
                </c:pt>
                <c:pt idx="5959">
                  <c:v>10.274573892700232</c:v>
                </c:pt>
                <c:pt idx="5960">
                  <c:v>9.8971686702116681</c:v>
                </c:pt>
                <c:pt idx="5961">
                  <c:v>8.4064695485729164</c:v>
                </c:pt>
                <c:pt idx="5962">
                  <c:v>6.732832621049238</c:v>
                </c:pt>
                <c:pt idx="5963">
                  <c:v>5.0683380730616543</c:v>
                </c:pt>
                <c:pt idx="5964">
                  <c:v>4.6790919940156179</c:v>
                </c:pt>
                <c:pt idx="5965">
                  <c:v>4.8626013374244499</c:v>
                </c:pt>
                <c:pt idx="5966">
                  <c:v>4.4919283142549924</c:v>
                </c:pt>
                <c:pt idx="5967">
                  <c:v>4.1082586932954097</c:v>
                </c:pt>
                <c:pt idx="5968">
                  <c:v>3.5033901301228885</c:v>
                </c:pt>
                <c:pt idx="5969">
                  <c:v>4.7771075175837945</c:v>
                </c:pt>
                <c:pt idx="5970">
                  <c:v>5.742897578070485</c:v>
                </c:pt>
                <c:pt idx="5971">
                  <c:v>5.9641007366196357</c:v>
                </c:pt>
                <c:pt idx="5972">
                  <c:v>7.0712180303930987</c:v>
                </c:pt>
                <c:pt idx="5973">
                  <c:v>7.0684044127798593</c:v>
                </c:pt>
                <c:pt idx="5974">
                  <c:v>7.0823696247358168</c:v>
                </c:pt>
                <c:pt idx="5975">
                  <c:v>6.3442455542844414</c:v>
                </c:pt>
                <c:pt idx="5976">
                  <c:v>6.2210765579868239</c:v>
                </c:pt>
                <c:pt idx="5977">
                  <c:v>7.17354824506317</c:v>
                </c:pt>
                <c:pt idx="5978">
                  <c:v>8.7014303757957432</c:v>
                </c:pt>
                <c:pt idx="5979">
                  <c:v>9.2843218142790906</c:v>
                </c:pt>
                <c:pt idx="5980">
                  <c:v>10.817774693496736</c:v>
                </c:pt>
                <c:pt idx="5981">
                  <c:v>12.715629902882128</c:v>
                </c:pt>
                <c:pt idx="5982">
                  <c:v>13.280679259720367</c:v>
                </c:pt>
                <c:pt idx="5983">
                  <c:v>14.636958836187587</c:v>
                </c:pt>
                <c:pt idx="5984">
                  <c:v>15.250214696280841</c:v>
                </c:pt>
                <c:pt idx="5985">
                  <c:v>14.705309485653917</c:v>
                </c:pt>
                <c:pt idx="5986">
                  <c:v>14.153639823812563</c:v>
                </c:pt>
                <c:pt idx="5987">
                  <c:v>14.162060916985041</c:v>
                </c:pt>
                <c:pt idx="5988">
                  <c:v>14.14941126627633</c:v>
                </c:pt>
                <c:pt idx="5989">
                  <c:v>13.754581026781471</c:v>
                </c:pt>
                <c:pt idx="5990">
                  <c:v>13.932921455226387</c:v>
                </c:pt>
                <c:pt idx="5991">
                  <c:v>12.982565143624429</c:v>
                </c:pt>
                <c:pt idx="5992">
                  <c:v>12.787749828769423</c:v>
                </c:pt>
                <c:pt idx="5993">
                  <c:v>12.787749828769423</c:v>
                </c:pt>
                <c:pt idx="5994">
                  <c:v>12.402235988503099</c:v>
                </c:pt>
                <c:pt idx="5995">
                  <c:v>12.038889465683823</c:v>
                </c:pt>
                <c:pt idx="5996">
                  <c:v>13.189415838910957</c:v>
                </c:pt>
                <c:pt idx="5997">
                  <c:v>15.073486816796075</c:v>
                </c:pt>
                <c:pt idx="5998">
                  <c:v>14.487703961466799</c:v>
                </c:pt>
                <c:pt idx="5999">
                  <c:v>14.265827132050118</c:v>
                </c:pt>
                <c:pt idx="6000">
                  <c:v>20.434650843700894</c:v>
                </c:pt>
                <c:pt idx="6001">
                  <c:v>19.812990201247128</c:v>
                </c:pt>
                <c:pt idx="6002">
                  <c:v>21.14655684940799</c:v>
                </c:pt>
                <c:pt idx="6003">
                  <c:v>21.915399301161226</c:v>
                </c:pt>
                <c:pt idx="6004">
                  <c:v>23.652398997021539</c:v>
                </c:pt>
                <c:pt idx="6005">
                  <c:v>22.903432529139263</c:v>
                </c:pt>
                <c:pt idx="6006">
                  <c:v>21.764888623135072</c:v>
                </c:pt>
                <c:pt idx="6007">
                  <c:v>21.791208777331146</c:v>
                </c:pt>
                <c:pt idx="6008">
                  <c:v>25.254554572583629</c:v>
                </c:pt>
                <c:pt idx="6009">
                  <c:v>27.782707182152365</c:v>
                </c:pt>
                <c:pt idx="6010">
                  <c:v>28.740731567743829</c:v>
                </c:pt>
                <c:pt idx="6011">
                  <c:v>29.324117839043979</c:v>
                </c:pt>
                <c:pt idx="6012">
                  <c:v>11.008521225648247</c:v>
                </c:pt>
                <c:pt idx="6013">
                  <c:v>12.199388595504782</c:v>
                </c:pt>
                <c:pt idx="6014">
                  <c:v>12.909305952832094</c:v>
                </c:pt>
                <c:pt idx="6015">
                  <c:v>10.882907811817216</c:v>
                </c:pt>
                <c:pt idx="6016">
                  <c:v>12.502713639357069</c:v>
                </c:pt>
                <c:pt idx="6017">
                  <c:v>12.946311479670561</c:v>
                </c:pt>
                <c:pt idx="6018">
                  <c:v>13.062503034103845</c:v>
                </c:pt>
                <c:pt idx="6019">
                  <c:v>12.513658368805364</c:v>
                </c:pt>
                <c:pt idx="6020">
                  <c:v>12.734076865249731</c:v>
                </c:pt>
                <c:pt idx="6021">
                  <c:v>11.698121312953495</c:v>
                </c:pt>
                <c:pt idx="6022">
                  <c:v>11.892825169144528</c:v>
                </c:pt>
                <c:pt idx="6023">
                  <c:v>9.6541924137088202</c:v>
                </c:pt>
                <c:pt idx="6024">
                  <c:v>12.733196234924756</c:v>
                </c:pt>
                <c:pt idx="6025">
                  <c:v>10.673048228719448</c:v>
                </c:pt>
                <c:pt idx="6026">
                  <c:v>7.3143865861689701</c:v>
                </c:pt>
                <c:pt idx="6027">
                  <c:v>18.766251006005387</c:v>
                </c:pt>
                <c:pt idx="6028">
                  <c:v>19.132238312563359</c:v>
                </c:pt>
                <c:pt idx="6029">
                  <c:v>18.715848436286802</c:v>
                </c:pt>
                <c:pt idx="6030">
                  <c:v>18.732793510337302</c:v>
                </c:pt>
                <c:pt idx="6031">
                  <c:v>19.132238312563359</c:v>
                </c:pt>
                <c:pt idx="6032">
                  <c:v>18.974429189969634</c:v>
                </c:pt>
                <c:pt idx="6033">
                  <c:v>7.3143865861689701</c:v>
                </c:pt>
                <c:pt idx="6034">
                  <c:v>10.469752071981937</c:v>
                </c:pt>
                <c:pt idx="6035">
                  <c:v>10.930082642672689</c:v>
                </c:pt>
                <c:pt idx="6036">
                  <c:v>11.172777533660373</c:v>
                </c:pt>
                <c:pt idx="6037">
                  <c:v>11.639999999999999</c:v>
                </c:pt>
                <c:pt idx="6038">
                  <c:v>11.337529483526641</c:v>
                </c:pt>
                <c:pt idx="6039">
                  <c:v>11.388384827417644</c:v>
                </c:pt>
                <c:pt idx="6040">
                  <c:v>11.727750768079693</c:v>
                </c:pt>
                <c:pt idx="6041">
                  <c:v>11.678078629187057</c:v>
                </c:pt>
                <c:pt idx="6042">
                  <c:v>11.415348447025986</c:v>
                </c:pt>
                <c:pt idx="6043">
                  <c:v>11.827951402942585</c:v>
                </c:pt>
                <c:pt idx="6044">
                  <c:v>12.085453465088934</c:v>
                </c:pt>
                <c:pt idx="6045">
                  <c:v>11.867669985984318</c:v>
                </c:pt>
                <c:pt idx="6046">
                  <c:v>10.094250187938366</c:v>
                </c:pt>
                <c:pt idx="6047">
                  <c:v>8.7792654352990027</c:v>
                </c:pt>
                <c:pt idx="6048">
                  <c:v>5.5034754227762539</c:v>
                </c:pt>
                <c:pt idx="6049">
                  <c:v>5.158661642550479</c:v>
                </c:pt>
                <c:pt idx="6050">
                  <c:v>5.0242896427897819</c:v>
                </c:pt>
                <c:pt idx="6051">
                  <c:v>5.4353654858129659</c:v>
                </c:pt>
                <c:pt idx="6052">
                  <c:v>6.1498010251650967</c:v>
                </c:pt>
                <c:pt idx="6053">
                  <c:v>7.0466470080016732</c:v>
                </c:pt>
                <c:pt idx="6054">
                  <c:v>7.7310809223190891</c:v>
                </c:pt>
                <c:pt idx="6055">
                  <c:v>6.5054770156004258</c:v>
                </c:pt>
                <c:pt idx="6056">
                  <c:v>7.5095001252922424</c:v>
                </c:pt>
                <c:pt idx="6057">
                  <c:v>8.2799999999999994</c:v>
                </c:pt>
                <c:pt idx="6058">
                  <c:v>9.7060097960945821</c:v>
                </c:pt>
                <c:pt idx="6059">
                  <c:v>10.114461616773452</c:v>
                </c:pt>
                <c:pt idx="6060">
                  <c:v>10.082251871117281</c:v>
                </c:pt>
                <c:pt idx="6061">
                  <c:v>9.6132414397672488</c:v>
                </c:pt>
                <c:pt idx="6062">
                  <c:v>9.7932893543737585</c:v>
                </c:pt>
                <c:pt idx="6063">
                  <c:v>10.848574896118681</c:v>
                </c:pt>
                <c:pt idx="6064">
                  <c:v>11.871644840198297</c:v>
                </c:pt>
                <c:pt idx="6065">
                  <c:v>12.991336646228875</c:v>
                </c:pt>
                <c:pt idx="6066">
                  <c:v>14.582715615396221</c:v>
                </c:pt>
                <c:pt idx="6067">
                  <c:v>15.742704357530011</c:v>
                </c:pt>
                <c:pt idx="6068">
                  <c:v>15.518458107966099</c:v>
                </c:pt>
                <c:pt idx="6069">
                  <c:v>13.831761355986826</c:v>
                </c:pt>
                <c:pt idx="6070">
                  <c:v>11.137265120727978</c:v>
                </c:pt>
                <c:pt idx="6071">
                  <c:v>8.392599505130466</c:v>
                </c:pt>
                <c:pt idx="6072">
                  <c:v>4.7814630492045875</c:v>
                </c:pt>
                <c:pt idx="6073">
                  <c:v>4.2699385694465626</c:v>
                </c:pt>
                <c:pt idx="6074">
                  <c:v>3.0567687371272863</c:v>
                </c:pt>
                <c:pt idx="6075">
                  <c:v>2.3084574034439536</c:v>
                </c:pt>
                <c:pt idx="6076">
                  <c:v>6.6636730076948298</c:v>
                </c:pt>
                <c:pt idx="6077">
                  <c:v>9.138751553410053</c:v>
                </c:pt>
                <c:pt idx="6078">
                  <c:v>10.468202793167096</c:v>
                </c:pt>
                <c:pt idx="6079">
                  <c:v>11.818916389617652</c:v>
                </c:pt>
                <c:pt idx="6080">
                  <c:v>12.421076432848389</c:v>
                </c:pt>
                <c:pt idx="6081">
                  <c:v>13.017638432724862</c:v>
                </c:pt>
                <c:pt idx="6082">
                  <c:v>13.228457021414451</c:v>
                </c:pt>
                <c:pt idx="6083">
                  <c:v>6.0558116049628055</c:v>
                </c:pt>
                <c:pt idx="6084">
                  <c:v>7.0137174074442088</c:v>
                </c:pt>
                <c:pt idx="6085">
                  <c:v>7.6838253141787334</c:v>
                </c:pt>
                <c:pt idx="6086">
                  <c:v>7.322094197518596</c:v>
                </c:pt>
                <c:pt idx="6087">
                  <c:v>6.5202643383675225</c:v>
                </c:pt>
                <c:pt idx="6088">
                  <c:v>5.8802808338044628</c:v>
                </c:pt>
                <c:pt idx="6089">
                  <c:v>6.2326056175571907</c:v>
                </c:pt>
                <c:pt idx="6090">
                  <c:v>6.403828937231669</c:v>
                </c:pt>
                <c:pt idx="6091">
                  <c:v>6.2609211254144519</c:v>
                </c:pt>
                <c:pt idx="6092">
                  <c:v>5.5408200242798777</c:v>
                </c:pt>
                <c:pt idx="6093">
                  <c:v>3.1642459289136502</c:v>
                </c:pt>
                <c:pt idx="6094">
                  <c:v>5.9292274937593161</c:v>
                </c:pt>
                <c:pt idx="6095">
                  <c:v>4.5806865058278525</c:v>
                </c:pt>
                <c:pt idx="6096">
                  <c:v>9.712959049557222</c:v>
                </c:pt>
                <c:pt idx="6097">
                  <c:v>8.9483608960473422</c:v>
                </c:pt>
                <c:pt idx="6098">
                  <c:v>9.3024963357195851</c:v>
                </c:pt>
                <c:pt idx="6099">
                  <c:v>10.617619956444248</c:v>
                </c:pt>
                <c:pt idx="6100">
                  <c:v>12.138385170614844</c:v>
                </c:pt>
                <c:pt idx="6101">
                  <c:v>14.044128549451905</c:v>
                </c:pt>
                <c:pt idx="6102">
                  <c:v>15.957395103227725</c:v>
                </c:pt>
                <c:pt idx="6103">
                  <c:v>16.373596533193009</c:v>
                </c:pt>
                <c:pt idx="6104">
                  <c:v>15.641102562546498</c:v>
                </c:pt>
                <c:pt idx="6105">
                  <c:v>14.896287530922148</c:v>
                </c:pt>
                <c:pt idx="6106">
                  <c:v>14.323353395117451</c:v>
                </c:pt>
                <c:pt idx="6107">
                  <c:v>14.501075925019007</c:v>
                </c:pt>
                <c:pt idx="6108">
                  <c:v>14.67833164517031</c:v>
                </c:pt>
                <c:pt idx="6109">
                  <c:v>14.855113840499282</c:v>
                </c:pt>
                <c:pt idx="6110">
                  <c:v>14.655483910433937</c:v>
                </c:pt>
                <c:pt idx="6111">
                  <c:v>13.885405075195447</c:v>
                </c:pt>
                <c:pt idx="6112">
                  <c:v>12.748162622689078</c:v>
                </c:pt>
                <c:pt idx="6113">
                  <c:v>11.419857592545922</c:v>
                </c:pt>
                <c:pt idx="6114">
                  <c:v>10.651817591930755</c:v>
                </c:pt>
                <c:pt idx="6115">
                  <c:v>10.634849105590265</c:v>
                </c:pt>
                <c:pt idx="6116">
                  <c:v>10.438203651619657</c:v>
                </c:pt>
                <c:pt idx="6117">
                  <c:v>9.2964754818042561</c:v>
                </c:pt>
                <c:pt idx="6118">
                  <c:v>8.7273035135305257</c:v>
                </c:pt>
                <c:pt idx="6119">
                  <c:v>7.7608036151967905</c:v>
                </c:pt>
                <c:pt idx="6120">
                  <c:v>6.777141655028446</c:v>
                </c:pt>
                <c:pt idx="6121">
                  <c:v>6.7479068783880427</c:v>
                </c:pt>
                <c:pt idx="6122">
                  <c:v>6.1901238676569532</c:v>
                </c:pt>
                <c:pt idx="6123">
                  <c:v>6.0069191977027003</c:v>
                </c:pt>
                <c:pt idx="6124">
                  <c:v>6.4051286447227653</c:v>
                </c:pt>
                <c:pt idx="6125">
                  <c:v>7.1661470583985665</c:v>
                </c:pt>
                <c:pt idx="6126">
                  <c:v>8.0977662269695205</c:v>
                </c:pt>
                <c:pt idx="6127">
                  <c:v>9.409375265416358</c:v>
                </c:pt>
                <c:pt idx="6128">
                  <c:v>9.7647801396857741</c:v>
                </c:pt>
                <c:pt idx="6129">
                  <c:v>9.3686337308717729</c:v>
                </c:pt>
                <c:pt idx="6130">
                  <c:v>9.3476240525493122</c:v>
                </c:pt>
                <c:pt idx="6131">
                  <c:v>9.9122258032113777</c:v>
                </c:pt>
                <c:pt idx="6132">
                  <c:v>10.571544782198355</c:v>
                </c:pt>
                <c:pt idx="6133">
                  <c:v>9.432397534556678</c:v>
                </c:pt>
                <c:pt idx="6134">
                  <c:v>8.4920792816878699</c:v>
                </c:pt>
                <c:pt idx="6135">
                  <c:v>8.6627266614092555</c:v>
                </c:pt>
                <c:pt idx="6136">
                  <c:v>9.5975627707246858</c:v>
                </c:pt>
                <c:pt idx="6137">
                  <c:v>9.208058519344771</c:v>
                </c:pt>
                <c:pt idx="6138">
                  <c:v>7.6963652220565839</c:v>
                </c:pt>
                <c:pt idx="6139">
                  <c:v>5.7889099769162584</c:v>
                </c:pt>
                <c:pt idx="6140">
                  <c:v>5.7259523439773625</c:v>
                </c:pt>
                <c:pt idx="6141">
                  <c:v>4.9785017638588416</c:v>
                </c:pt>
                <c:pt idx="6142">
                  <c:v>4.2259028040164335</c:v>
                </c:pt>
                <c:pt idx="6143">
                  <c:v>7.0426025283782021</c:v>
                </c:pt>
                <c:pt idx="6144">
                  <c:v>9.5021813918735738</c:v>
                </c:pt>
                <c:pt idx="6145">
                  <c:v>9.306578978401399</c:v>
                </c:pt>
                <c:pt idx="6146">
                  <c:v>9.8434969963860937</c:v>
                </c:pt>
                <c:pt idx="6147">
                  <c:v>10.602140500898601</c:v>
                </c:pt>
                <c:pt idx="6148">
                  <c:v>10.05160365911928</c:v>
                </c:pt>
                <c:pt idx="6149">
                  <c:v>7.82208352464135</c:v>
                </c:pt>
                <c:pt idx="6150">
                  <c:v>7.8186551041978154</c:v>
                </c:pt>
                <c:pt idx="6151">
                  <c:v>7.1175235645454116</c:v>
                </c:pt>
                <c:pt idx="6152">
                  <c:v>6.7148381755711037</c:v>
                </c:pt>
                <c:pt idx="6153">
                  <c:v>6.6719392374109292</c:v>
                </c:pt>
                <c:pt idx="6154">
                  <c:v>7.539917637880647</c:v>
                </c:pt>
                <c:pt idx="6155">
                  <c:v>7.695658228049898</c:v>
                </c:pt>
                <c:pt idx="6156">
                  <c:v>8.2141317468648367</c:v>
                </c:pt>
                <c:pt idx="6157">
                  <c:v>8.3719885688548157</c:v>
                </c:pt>
                <c:pt idx="6158">
                  <c:v>8.7050448337205442</c:v>
                </c:pt>
                <c:pt idx="6159">
                  <c:v>9.5917912509834284</c:v>
                </c:pt>
                <c:pt idx="6160">
                  <c:v>10.30477530925188</c:v>
                </c:pt>
                <c:pt idx="6161">
                  <c:v>10.44</c:v>
                </c:pt>
                <c:pt idx="6162">
                  <c:v>10.392579026442187</c:v>
                </c:pt>
                <c:pt idx="6163">
                  <c:v>10.361926785314587</c:v>
                </c:pt>
                <c:pt idx="6164">
                  <c:v>9.306578978401399</c:v>
                </c:pt>
                <c:pt idx="6165">
                  <c:v>6.4978040086112001</c:v>
                </c:pt>
                <c:pt idx="6166">
                  <c:v>5.9847183231828733</c:v>
                </c:pt>
                <c:pt idx="6167">
                  <c:v>5.3999999999999995</c:v>
                </c:pt>
                <c:pt idx="6168">
                  <c:v>3.0443227588506372</c:v>
                </c:pt>
                <c:pt idx="6169">
                  <c:v>4.8265396821644604</c:v>
                </c:pt>
                <c:pt idx="6170">
                  <c:v>5.58</c:v>
                </c:pt>
                <c:pt idx="6171">
                  <c:v>5.7663772839137657</c:v>
                </c:pt>
                <c:pt idx="6172">
                  <c:v>5.0315243055112004</c:v>
                </c:pt>
                <c:pt idx="6173">
                  <c:v>5.0857498753667585</c:v>
                </c:pt>
                <c:pt idx="6174">
                  <c:v>4.0670486033070183</c:v>
                </c:pt>
                <c:pt idx="6175">
                  <c:v>6.9775642410722893</c:v>
                </c:pt>
                <c:pt idx="6176">
                  <c:v>8.9705110739128777</c:v>
                </c:pt>
                <c:pt idx="6177">
                  <c:v>11.687897504215822</c:v>
                </c:pt>
                <c:pt idx="6178">
                  <c:v>7.0142665926434571</c:v>
                </c:pt>
                <c:pt idx="6179">
                  <c:v>6.5234374204527716</c:v>
                </c:pt>
                <c:pt idx="6180">
                  <c:v>5.9108855233173356</c:v>
                </c:pt>
                <c:pt idx="6181">
                  <c:v>4.6730890247378563</c:v>
                </c:pt>
                <c:pt idx="6182">
                  <c:v>4.0940768652497344</c:v>
                </c:pt>
                <c:pt idx="6183">
                  <c:v>4.5829705876774209</c:v>
                </c:pt>
                <c:pt idx="6184">
                  <c:v>4.7815745169234729</c:v>
                </c:pt>
                <c:pt idx="6185">
                  <c:v>4.8897738026076984</c:v>
                </c:pt>
                <c:pt idx="6186">
                  <c:v>5.8213918330562526</c:v>
                </c:pt>
                <c:pt idx="6187">
                  <c:v>6.9536545151484512</c:v>
                </c:pt>
                <c:pt idx="6188">
                  <c:v>6.9326873801720703</c:v>
                </c:pt>
                <c:pt idx="6189">
                  <c:v>5.1433964383014352</c:v>
                </c:pt>
                <c:pt idx="6190">
                  <c:v>4.4459232929957659</c:v>
                </c:pt>
                <c:pt idx="6191">
                  <c:v>4.8345704379302878</c:v>
                </c:pt>
                <c:pt idx="6192">
                  <c:v>9.5528460189160462</c:v>
                </c:pt>
                <c:pt idx="6193">
                  <c:v>7.0005911854535912</c:v>
                </c:pt>
                <c:pt idx="6194">
                  <c:v>6.3464451124279835</c:v>
                </c:pt>
                <c:pt idx="6195">
                  <c:v>5.6552782371799992</c:v>
                </c:pt>
                <c:pt idx="6196">
                  <c:v>5.6552782371799992</c:v>
                </c:pt>
                <c:pt idx="6197">
                  <c:v>7.2293738853835672</c:v>
                </c:pt>
                <c:pt idx="6198">
                  <c:v>9.695864392082024</c:v>
                </c:pt>
                <c:pt idx="6199">
                  <c:v>9.6719148226046414</c:v>
                </c:pt>
                <c:pt idx="6200">
                  <c:v>10.008952932596959</c:v>
                </c:pt>
                <c:pt idx="6201">
                  <c:v>11.975582381095677</c:v>
                </c:pt>
                <c:pt idx="6202">
                  <c:v>13.590576628305607</c:v>
                </c:pt>
                <c:pt idx="6203">
                  <c:v>15.02332422768362</c:v>
                </c:pt>
                <c:pt idx="6204">
                  <c:v>16.543750260809119</c:v>
                </c:pt>
                <c:pt idx="6205">
                  <c:v>17.3325211203957</c:v>
                </c:pt>
                <c:pt idx="6206">
                  <c:v>16.756897157458965</c:v>
                </c:pt>
                <c:pt idx="6207">
                  <c:v>14.248129080065246</c:v>
                </c:pt>
                <c:pt idx="6208">
                  <c:v>12.808064718045772</c:v>
                </c:pt>
                <c:pt idx="6209">
                  <c:v>9.5399999999999991</c:v>
                </c:pt>
                <c:pt idx="6210">
                  <c:v>9.4799500017671221</c:v>
                </c:pt>
                <c:pt idx="6211">
                  <c:v>12.292970925675423</c:v>
                </c:pt>
                <c:pt idx="6212">
                  <c:v>16.72686354252998</c:v>
                </c:pt>
                <c:pt idx="6213">
                  <c:v>20.224191630689536</c:v>
                </c:pt>
                <c:pt idx="6214">
                  <c:v>10.134991689660639</c:v>
                </c:pt>
                <c:pt idx="6215">
                  <c:v>8.7320877495843767</c:v>
                </c:pt>
                <c:pt idx="6216">
                  <c:v>16.235923253435821</c:v>
                </c:pt>
                <c:pt idx="6217">
                  <c:v>14.987991300287243</c:v>
                </c:pt>
                <c:pt idx="6218">
                  <c:v>11.417926797446929</c:v>
                </c:pt>
                <c:pt idx="6219">
                  <c:v>11.358786376781131</c:v>
                </c:pt>
                <c:pt idx="6220">
                  <c:v>12.592075399236812</c:v>
                </c:pt>
                <c:pt idx="6221">
                  <c:v>14.461842436760175</c:v>
                </c:pt>
                <c:pt idx="6222">
                  <c:v>10.744776113809294</c:v>
                </c:pt>
                <c:pt idx="6223">
                  <c:v>5.1468994739515264</c:v>
                </c:pt>
                <c:pt idx="6224">
                  <c:v>3.8213300037337543</c:v>
                </c:pt>
                <c:pt idx="6225">
                  <c:v>9.012753303390479</c:v>
                </c:pt>
                <c:pt idx="6226">
                  <c:v>13.961606086065038</c:v>
                </c:pt>
                <c:pt idx="6227">
                  <c:v>12.405265626305304</c:v>
                </c:pt>
                <c:pt idx="6228">
                  <c:v>12.122974979687928</c:v>
                </c:pt>
                <c:pt idx="6229">
                  <c:v>11.342723848293989</c:v>
                </c:pt>
                <c:pt idx="6230">
                  <c:v>11.342723848293989</c:v>
                </c:pt>
                <c:pt idx="6231">
                  <c:v>12.831909011592815</c:v>
                </c:pt>
                <c:pt idx="6232">
                  <c:v>13.405517725967171</c:v>
                </c:pt>
                <c:pt idx="6233">
                  <c:v>15.073979992235511</c:v>
                </c:pt>
                <c:pt idx="6234">
                  <c:v>15.170298060291467</c:v>
                </c:pt>
                <c:pt idx="6235">
                  <c:v>15.86778302858073</c:v>
                </c:pt>
                <c:pt idx="6236">
                  <c:v>14.11329111400967</c:v>
                </c:pt>
                <c:pt idx="6237">
                  <c:v>10.136384958289783</c:v>
                </c:pt>
                <c:pt idx="6238">
                  <c:v>7.5478231598087131</c:v>
                </c:pt>
                <c:pt idx="6239">
                  <c:v>5.4643110853076937</c:v>
                </c:pt>
                <c:pt idx="6240">
                  <c:v>5.9530883531858203</c:v>
                </c:pt>
                <c:pt idx="6241">
                  <c:v>6.7981914673307848</c:v>
                </c:pt>
                <c:pt idx="6242">
                  <c:v>6.5993401660981634</c:v>
                </c:pt>
                <c:pt idx="6243">
                  <c:v>7.9006008944655051</c:v>
                </c:pt>
                <c:pt idx="6244">
                  <c:v>8.1131139855477432</c:v>
                </c:pt>
                <c:pt idx="6245">
                  <c:v>8.9905560815310466</c:v>
                </c:pt>
                <c:pt idx="6246">
                  <c:v>9.2564129351778313</c:v>
                </c:pt>
                <c:pt idx="6247">
                  <c:v>8.5122688458871405</c:v>
                </c:pt>
                <c:pt idx="6248">
                  <c:v>10.190495138025446</c:v>
                </c:pt>
                <c:pt idx="6249">
                  <c:v>10.169287819915214</c:v>
                </c:pt>
                <c:pt idx="6250">
                  <c:v>9.2373561012531642</c:v>
                </c:pt>
                <c:pt idx="6251">
                  <c:v>8.0977662269695205</c:v>
                </c:pt>
                <c:pt idx="6252">
                  <c:v>7.7238316009892154</c:v>
                </c:pt>
                <c:pt idx="6253">
                  <c:v>5.627385334233594</c:v>
                </c:pt>
                <c:pt idx="6254">
                  <c:v>4.8607645073256425</c:v>
                </c:pt>
                <c:pt idx="6255">
                  <c:v>5.2041284689550134</c:v>
                </c:pt>
                <c:pt idx="6256">
                  <c:v>5.517012905766328</c:v>
                </c:pt>
                <c:pt idx="6257">
                  <c:v>6.2854387505653921</c:v>
                </c:pt>
                <c:pt idx="6258">
                  <c:v>6.8429366989319895</c:v>
                </c:pt>
                <c:pt idx="6259">
                  <c:v>6.0953686242339655</c:v>
                </c:pt>
                <c:pt idx="6260">
                  <c:v>5.1871332963217283</c:v>
                </c:pt>
                <c:pt idx="6261">
                  <c:v>4.0291800633382016</c:v>
                </c:pt>
                <c:pt idx="6262">
                  <c:v>2.933040073821406</c:v>
                </c:pt>
                <c:pt idx="6263">
                  <c:v>4.1646638389594894</c:v>
                </c:pt>
                <c:pt idx="6264">
                  <c:v>8.3837332978890355</c:v>
                </c:pt>
                <c:pt idx="6265">
                  <c:v>10.072257263356656</c:v>
                </c:pt>
                <c:pt idx="6266">
                  <c:v>10.099248931573857</c:v>
                </c:pt>
                <c:pt idx="6267">
                  <c:v>9.5417698949777474</c:v>
                </c:pt>
                <c:pt idx="6268">
                  <c:v>9.1641332897614625</c:v>
                </c:pt>
                <c:pt idx="6269">
                  <c:v>8.6159495781339199</c:v>
                </c:pt>
                <c:pt idx="6270">
                  <c:v>8.8322193961062094</c:v>
                </c:pt>
                <c:pt idx="6271">
                  <c:v>8.1146535358350746</c:v>
                </c:pt>
                <c:pt idx="6272">
                  <c:v>7.1857258280174054</c:v>
                </c:pt>
                <c:pt idx="6273">
                  <c:v>6.3706709369928056</c:v>
                </c:pt>
                <c:pt idx="6274">
                  <c:v>7.3547298757248445</c:v>
                </c:pt>
                <c:pt idx="6275">
                  <c:v>8.4624291690081783</c:v>
                </c:pt>
                <c:pt idx="6276">
                  <c:v>8.441078001350391</c:v>
                </c:pt>
                <c:pt idx="6277">
                  <c:v>8.2565113261347243</c:v>
                </c:pt>
                <c:pt idx="6278">
                  <c:v>8.8572398491256532</c:v>
                </c:pt>
                <c:pt idx="6279">
                  <c:v>8.1339457860699333</c:v>
                </c:pt>
                <c:pt idx="6280">
                  <c:v>6.9919076734727375</c:v>
                </c:pt>
                <c:pt idx="6281">
                  <c:v>5.6416194460054525</c:v>
                </c:pt>
                <c:pt idx="6282">
                  <c:v>5.9937040543540308</c:v>
                </c:pt>
                <c:pt idx="6283">
                  <c:v>4.8644317111651265</c:v>
                </c:pt>
                <c:pt idx="6284">
                  <c:v>4.2966399914928246</c:v>
                </c:pt>
                <c:pt idx="6285">
                  <c:v>3.734780630268554</c:v>
                </c:pt>
                <c:pt idx="6286">
                  <c:v>3.5666082736359783</c:v>
                </c:pt>
                <c:pt idx="6287">
                  <c:v>3.3625878194291672</c:v>
                </c:pt>
                <c:pt idx="6288">
                  <c:v>2.987824504214843</c:v>
                </c:pt>
                <c:pt idx="6289">
                  <c:v>4.1267492451046364</c:v>
                </c:pt>
                <c:pt idx="6290">
                  <c:v>5.4216219504786016</c:v>
                </c:pt>
                <c:pt idx="6291">
                  <c:v>8.425511428868246</c:v>
                </c:pt>
                <c:pt idx="6292">
                  <c:v>10.305497103958949</c:v>
                </c:pt>
                <c:pt idx="6293">
                  <c:v>9.389211672774783</c:v>
                </c:pt>
                <c:pt idx="6294">
                  <c:v>10.711415012299019</c:v>
                </c:pt>
                <c:pt idx="6295">
                  <c:v>10.756633756804636</c:v>
                </c:pt>
                <c:pt idx="6296">
                  <c:v>9.8527496804594445</c:v>
                </c:pt>
                <c:pt idx="6297">
                  <c:v>8.3639764778214776</c:v>
                </c:pt>
                <c:pt idx="6298">
                  <c:v>6.2868141984726451</c:v>
                </c:pt>
                <c:pt idx="6299">
                  <c:v>7.0618916964846079</c:v>
                </c:pt>
                <c:pt idx="6300">
                  <c:v>7.6506161209797634</c:v>
                </c:pt>
                <c:pt idx="6301">
                  <c:v>5.1733316821938891</c:v>
                </c:pt>
                <c:pt idx="6302">
                  <c:v>1.3352160724125062</c:v>
                </c:pt>
                <c:pt idx="6303">
                  <c:v>0.9157227416677729</c:v>
                </c:pt>
                <c:pt idx="6304">
                  <c:v>1.4478175473182535</c:v>
                </c:pt>
                <c:pt idx="6305">
                  <c:v>0.37142340834998605</c:v>
                </c:pt>
                <c:pt idx="6306">
                  <c:v>2.0509593147986576</c:v>
                </c:pt>
                <c:pt idx="6307">
                  <c:v>2.6082725815654775</c:v>
                </c:pt>
                <c:pt idx="6308">
                  <c:v>2.9832135487980471</c:v>
                </c:pt>
                <c:pt idx="6309">
                  <c:v>1.8871287292639711</c:v>
                </c:pt>
                <c:pt idx="6310">
                  <c:v>0.55553273820162408</c:v>
                </c:pt>
                <c:pt idx="6311">
                  <c:v>3.0334553140809319</c:v>
                </c:pt>
                <c:pt idx="6312">
                  <c:v>4.1912346879494553</c:v>
                </c:pt>
                <c:pt idx="6313">
                  <c:v>3.8831752206087256</c:v>
                </c:pt>
                <c:pt idx="6314">
                  <c:v>2.8863458682113072</c:v>
                </c:pt>
                <c:pt idx="6315">
                  <c:v>3.1413815175114697</c:v>
                </c:pt>
                <c:pt idx="6316">
                  <c:v>6.5842299141828837</c:v>
                </c:pt>
                <c:pt idx="6317">
                  <c:v>7.1586731911607373</c:v>
                </c:pt>
                <c:pt idx="6318">
                  <c:v>9.0519752316613467</c:v>
                </c:pt>
                <c:pt idx="6319">
                  <c:v>10.022196549603224</c:v>
                </c:pt>
                <c:pt idx="6320">
                  <c:v>9.3084804768828402</c:v>
                </c:pt>
                <c:pt idx="6321">
                  <c:v>8.3850223413138618</c:v>
                </c:pt>
                <c:pt idx="6322">
                  <c:v>8.0210779012657731</c:v>
                </c:pt>
                <c:pt idx="6323">
                  <c:v>8.2341713597778732</c:v>
                </c:pt>
                <c:pt idx="6324">
                  <c:v>7.2788504547682544</c:v>
                </c:pt>
                <c:pt idx="6325">
                  <c:v>6.3155136521690034</c:v>
                </c:pt>
                <c:pt idx="6326">
                  <c:v>6.1204928967838104</c:v>
                </c:pt>
                <c:pt idx="6327">
                  <c:v>5.1548420423214649</c:v>
                </c:pt>
                <c:pt idx="6328">
                  <c:v>3.8309739235622393</c:v>
                </c:pt>
                <c:pt idx="6329">
                  <c:v>1.0397769404250798</c:v>
                </c:pt>
                <c:pt idx="6330">
                  <c:v>0.75938745597710888</c:v>
                </c:pt>
                <c:pt idx="6331">
                  <c:v>0.94291408663139031</c:v>
                </c:pt>
                <c:pt idx="6332">
                  <c:v>1.1267054007329738</c:v>
                </c:pt>
                <c:pt idx="6333">
                  <c:v>0.77774809517333365</c:v>
                </c:pt>
                <c:pt idx="6334">
                  <c:v>3.4756523595299074</c:v>
                </c:pt>
                <c:pt idx="6335">
                  <c:v>4.6732794906469151</c:v>
                </c:pt>
                <c:pt idx="6336">
                  <c:v>3.38307261645642</c:v>
                </c:pt>
                <c:pt idx="6337">
                  <c:v>3.4538991997975419</c:v>
                </c:pt>
                <c:pt idx="6338">
                  <c:v>3.6323880569046474</c:v>
                </c:pt>
                <c:pt idx="6339">
                  <c:v>3.5477908899940935</c:v>
                </c:pt>
                <c:pt idx="6340">
                  <c:v>8.4355378107570438</c:v>
                </c:pt>
                <c:pt idx="6341">
                  <c:v>9.3858861127274853</c:v>
                </c:pt>
                <c:pt idx="6342">
                  <c:v>11.208170370124236</c:v>
                </c:pt>
                <c:pt idx="6343">
                  <c:v>11.236560469095611</c:v>
                </c:pt>
                <c:pt idx="6344">
                  <c:v>12.064018503860606</c:v>
                </c:pt>
                <c:pt idx="6345">
                  <c:v>6.7915076614665244</c:v>
                </c:pt>
                <c:pt idx="6346">
                  <c:v>8.5652112351143828</c:v>
                </c:pt>
                <c:pt idx="6347">
                  <c:v>9.1312268276620596</c:v>
                </c:pt>
                <c:pt idx="6348">
                  <c:v>9.0646438749096543</c:v>
                </c:pt>
                <c:pt idx="6349">
                  <c:v>9.6649468967468586</c:v>
                </c:pt>
                <c:pt idx="6350">
                  <c:v>11.221143753064142</c:v>
                </c:pt>
                <c:pt idx="6351">
                  <c:v>12.277785046267944</c:v>
                </c:pt>
                <c:pt idx="6352">
                  <c:v>12.783768551957547</c:v>
                </c:pt>
                <c:pt idx="6353">
                  <c:v>13.499328457700923</c:v>
                </c:pt>
                <c:pt idx="6354">
                  <c:v>13.732737448859911</c:v>
                </c:pt>
                <c:pt idx="6355">
                  <c:v>13.170036710223888</c:v>
                </c:pt>
                <c:pt idx="6356">
                  <c:v>13.215463300271363</c:v>
                </c:pt>
                <c:pt idx="6357">
                  <c:v>12.058013369730658</c:v>
                </c:pt>
                <c:pt idx="6358">
                  <c:v>10.048344474775545</c:v>
                </c:pt>
                <c:pt idx="6359">
                  <c:v>6.8815759770638349</c:v>
                </c:pt>
                <c:pt idx="6360">
                  <c:v>8.5049995026140603</c:v>
                </c:pt>
                <c:pt idx="6361">
                  <c:v>6.223676795031964</c:v>
                </c:pt>
                <c:pt idx="6362">
                  <c:v>4.7936914223231133</c:v>
                </c:pt>
                <c:pt idx="6363">
                  <c:v>4.3844059818846652</c:v>
                </c:pt>
                <c:pt idx="6364">
                  <c:v>4.3644981159564304</c:v>
                </c:pt>
                <c:pt idx="6365">
                  <c:v>4.8858689437301814</c:v>
                </c:pt>
                <c:pt idx="6366">
                  <c:v>3.2756662119788169</c:v>
                </c:pt>
                <c:pt idx="6367">
                  <c:v>6.1057161789553716</c:v>
                </c:pt>
                <c:pt idx="6368">
                  <c:v>7.3070450998132994</c:v>
                </c:pt>
                <c:pt idx="6369">
                  <c:v>8.9875975257170388</c:v>
                </c:pt>
                <c:pt idx="6370">
                  <c:v>8.7821866628502647</c:v>
                </c:pt>
                <c:pt idx="6371">
                  <c:v>7.9568849300869839</c:v>
                </c:pt>
                <c:pt idx="6372">
                  <c:v>10.30390821782165</c:v>
                </c:pt>
                <c:pt idx="6373">
                  <c:v>12.199126451346167</c:v>
                </c:pt>
                <c:pt idx="6374">
                  <c:v>12.837656140236811</c:v>
                </c:pt>
                <c:pt idx="6375">
                  <c:v>13.56810637102137</c:v>
                </c:pt>
                <c:pt idx="6376">
                  <c:v>14.499855564426142</c:v>
                </c:pt>
                <c:pt idx="6377">
                  <c:v>14.355974245143253</c:v>
                </c:pt>
                <c:pt idx="6378">
                  <c:v>14.171928497381664</c:v>
                </c:pt>
                <c:pt idx="6379">
                  <c:v>13.791342597210587</c:v>
                </c:pt>
                <c:pt idx="6380">
                  <c:v>13.046288010467428</c:v>
                </c:pt>
                <c:pt idx="6381">
                  <c:v>12.23533048073948</c:v>
                </c:pt>
                <c:pt idx="6382">
                  <c:v>12.611499118621536</c:v>
                </c:pt>
                <c:pt idx="6383">
                  <c:v>10.957914038694122</c:v>
                </c:pt>
                <c:pt idx="6384">
                  <c:v>14.387257721237368</c:v>
                </c:pt>
                <c:pt idx="6385">
                  <c:v>11.474429189045786</c:v>
                </c:pt>
                <c:pt idx="6386">
                  <c:v>10.124496343275691</c:v>
                </c:pt>
                <c:pt idx="6387">
                  <c:v>8.1969329330797063</c:v>
                </c:pt>
                <c:pt idx="6388">
                  <c:v>7.5745359806594514</c:v>
                </c:pt>
                <c:pt idx="6389">
                  <c:v>7.3639848077700334</c:v>
                </c:pt>
                <c:pt idx="6390">
                  <c:v>8.8365289290777209</c:v>
                </c:pt>
                <c:pt idx="6391">
                  <c:v>12.196895383765373</c:v>
                </c:pt>
                <c:pt idx="6392">
                  <c:v>14.876973379623452</c:v>
                </c:pt>
                <c:pt idx="6393">
                  <c:v>15.003901292331637</c:v>
                </c:pt>
                <c:pt idx="6394">
                  <c:v>16.591601413875598</c:v>
                </c:pt>
                <c:pt idx="6395">
                  <c:v>17.068405777111487</c:v>
                </c:pt>
                <c:pt idx="6396">
                  <c:v>16.716232776786693</c:v>
                </c:pt>
                <c:pt idx="6397">
                  <c:v>17.52479808992593</c:v>
                </c:pt>
                <c:pt idx="6398">
                  <c:v>18.924382094160613</c:v>
                </c:pt>
                <c:pt idx="6399">
                  <c:v>18.568562358609128</c:v>
                </c:pt>
                <c:pt idx="6400">
                  <c:v>18.380395068771577</c:v>
                </c:pt>
                <c:pt idx="6401">
                  <c:v>19.482129104913671</c:v>
                </c:pt>
                <c:pt idx="6402">
                  <c:v>21.147268344649881</c:v>
                </c:pt>
                <c:pt idx="6403">
                  <c:v>22.339049609746844</c:v>
                </c:pt>
                <c:pt idx="6404">
                  <c:v>22.672468260638592</c:v>
                </c:pt>
                <c:pt idx="6405">
                  <c:v>22.583386652362453</c:v>
                </c:pt>
                <c:pt idx="6406">
                  <c:v>21.388096080025107</c:v>
                </c:pt>
                <c:pt idx="6407">
                  <c:v>20.814240496702642</c:v>
                </c:pt>
                <c:pt idx="6408">
                  <c:v>20.966427443741431</c:v>
                </c:pt>
                <c:pt idx="6409">
                  <c:v>18.771676125982122</c:v>
                </c:pt>
                <c:pt idx="6410">
                  <c:v>17.102519129212698</c:v>
                </c:pt>
                <c:pt idx="6411">
                  <c:v>16.072695306182915</c:v>
                </c:pt>
                <c:pt idx="6412">
                  <c:v>14.576714643305735</c:v>
                </c:pt>
                <c:pt idx="6413">
                  <c:v>12.956560501922961</c:v>
                </c:pt>
                <c:pt idx="6414">
                  <c:v>12.377534657449795</c:v>
                </c:pt>
                <c:pt idx="6415">
                  <c:v>14.962078555412507</c:v>
                </c:pt>
                <c:pt idx="6416">
                  <c:v>15.222875447148025</c:v>
                </c:pt>
                <c:pt idx="6417">
                  <c:v>18.35299572110922</c:v>
                </c:pt>
                <c:pt idx="6418">
                  <c:v>20.4598822683127</c:v>
                </c:pt>
                <c:pt idx="6419">
                  <c:v>18.522582087040277</c:v>
                </c:pt>
                <c:pt idx="6420">
                  <c:v>16.504223219141327</c:v>
                </c:pt>
                <c:pt idx="6421">
                  <c:v>19.767959558039319</c:v>
                </c:pt>
                <c:pt idx="6422">
                  <c:v>22.198077580572846</c:v>
                </c:pt>
                <c:pt idx="6423">
                  <c:v>23.450640223913464</c:v>
                </c:pt>
                <c:pt idx="6424">
                  <c:v>25.506526793218413</c:v>
                </c:pt>
                <c:pt idx="6425">
                  <c:v>22.750670997935512</c:v>
                </c:pt>
                <c:pt idx="6426">
                  <c:v>18.937373021987248</c:v>
                </c:pt>
                <c:pt idx="6427">
                  <c:v>18.559819874140643</c:v>
                </c:pt>
                <c:pt idx="6428">
                  <c:v>18.513566872420299</c:v>
                </c:pt>
                <c:pt idx="6429">
                  <c:v>18.394107196692957</c:v>
                </c:pt>
                <c:pt idx="6430">
                  <c:v>15.972391089651452</c:v>
                </c:pt>
                <c:pt idx="6431">
                  <c:v>14.148398645167832</c:v>
                </c:pt>
                <c:pt idx="6432">
                  <c:v>10.809698499530095</c:v>
                </c:pt>
                <c:pt idx="6433">
                  <c:v>10.304090845427135</c:v>
                </c:pt>
                <c:pt idx="6434">
                  <c:v>8.5805347837193509</c:v>
                </c:pt>
                <c:pt idx="6435">
                  <c:v>7.6307350048443174</c:v>
                </c:pt>
                <c:pt idx="6436">
                  <c:v>6.9158693791923493</c:v>
                </c:pt>
                <c:pt idx="6437">
                  <c:v>8.4206848695586718</c:v>
                </c:pt>
                <c:pt idx="6438">
                  <c:v>10.325246059174619</c:v>
                </c:pt>
                <c:pt idx="6439">
                  <c:v>12.450665251577277</c:v>
                </c:pt>
                <c:pt idx="6440">
                  <c:v>8.4</c:v>
                </c:pt>
                <c:pt idx="6441">
                  <c:v>8.3698880234225062</c:v>
                </c:pt>
                <c:pt idx="6442">
                  <c:v>7.8910499167238894</c:v>
                </c:pt>
                <c:pt idx="6443">
                  <c:v>7.8986157792925917</c:v>
                </c:pt>
                <c:pt idx="6444">
                  <c:v>8.6555332616171121</c:v>
                </c:pt>
                <c:pt idx="6445">
                  <c:v>8.76</c:v>
                </c:pt>
                <c:pt idx="6446">
                  <c:v>8.4</c:v>
                </c:pt>
                <c:pt idx="6447">
                  <c:v>8.1610073060525927</c:v>
                </c:pt>
                <c:pt idx="6448">
                  <c:v>7.8910499167238894</c:v>
                </c:pt>
                <c:pt idx="6449">
                  <c:v>7.6043418908056619</c:v>
                </c:pt>
                <c:pt idx="6450">
                  <c:v>6.4697231848671626</c:v>
                </c:pt>
                <c:pt idx="6451">
                  <c:v>4.6515654356960674</c:v>
                </c:pt>
                <c:pt idx="6452">
                  <c:v>3.4724865611105211</c:v>
                </c:pt>
                <c:pt idx="6453">
                  <c:v>7.0810304584925206</c:v>
                </c:pt>
                <c:pt idx="6454">
                  <c:v>6.8689307013247936</c:v>
                </c:pt>
                <c:pt idx="6455">
                  <c:v>6.2709825376652963</c:v>
                </c:pt>
                <c:pt idx="6456">
                  <c:v>1.3163778707346057</c:v>
                </c:pt>
                <c:pt idx="6457">
                  <c:v>4.5306620495135812</c:v>
                </c:pt>
                <c:pt idx="6458">
                  <c:v>6.984770659666772</c:v>
                </c:pt>
                <c:pt idx="6459">
                  <c:v>7.7530199723345685</c:v>
                </c:pt>
                <c:pt idx="6460">
                  <c:v>7.382227829089631</c:v>
                </c:pt>
                <c:pt idx="6461">
                  <c:v>7.5664611963441253</c:v>
                </c:pt>
                <c:pt idx="6462">
                  <c:v>9.839690179110173</c:v>
                </c:pt>
                <c:pt idx="6463">
                  <c:v>11.364807836875663</c:v>
                </c:pt>
                <c:pt idx="6464">
                  <c:v>12.315937100574304</c:v>
                </c:pt>
                <c:pt idx="6465">
                  <c:v>12.901231280871214</c:v>
                </c:pt>
                <c:pt idx="6466">
                  <c:v>12.731994849199239</c:v>
                </c:pt>
                <c:pt idx="6467">
                  <c:v>12.188811356307102</c:v>
                </c:pt>
                <c:pt idx="6468">
                  <c:v>10.865777971100099</c:v>
                </c:pt>
                <c:pt idx="6469">
                  <c:v>10.097004621789401</c:v>
                </c:pt>
                <c:pt idx="6470">
                  <c:v>9.8878412004132894</c:v>
                </c:pt>
                <c:pt idx="6471">
                  <c:v>9.3114589195636235</c:v>
                </c:pt>
                <c:pt idx="6472">
                  <c:v>9.6536825457325932</c:v>
                </c:pt>
                <c:pt idx="6473">
                  <c:v>9.6210454852478104</c:v>
                </c:pt>
                <c:pt idx="6474">
                  <c:v>10.745495872886334</c:v>
                </c:pt>
                <c:pt idx="6475">
                  <c:v>10.922568399168192</c:v>
                </c:pt>
                <c:pt idx="6476">
                  <c:v>9.0551016331744094</c:v>
                </c:pt>
                <c:pt idx="6477">
                  <c:v>7.7398810012523667</c:v>
                </c:pt>
                <c:pt idx="6478">
                  <c:v>8.4803360257586036</c:v>
                </c:pt>
                <c:pt idx="6479">
                  <c:v>8.1034322023915539</c:v>
                </c:pt>
                <c:pt idx="6480">
                  <c:v>6.7983152202823849</c:v>
                </c:pt>
                <c:pt idx="6481">
                  <c:v>6.2423304869839029</c:v>
                </c:pt>
                <c:pt idx="6482">
                  <c:v>7.1905428231958952</c:v>
                </c:pt>
                <c:pt idx="6483">
                  <c:v>9.2781880686246438</c:v>
                </c:pt>
                <c:pt idx="6484">
                  <c:v>10.803680390449362</c:v>
                </c:pt>
                <c:pt idx="6485">
                  <c:v>11.960352431639466</c:v>
                </c:pt>
                <c:pt idx="6486">
                  <c:v>12.545964716732215</c:v>
                </c:pt>
                <c:pt idx="6487">
                  <c:v>13.335666481608644</c:v>
                </c:pt>
                <c:pt idx="6488">
                  <c:v>13.364405294907501</c:v>
                </c:pt>
                <c:pt idx="6489">
                  <c:v>12.990437636404721</c:v>
                </c:pt>
                <c:pt idx="6490">
                  <c:v>12.596887891026595</c:v>
                </c:pt>
                <c:pt idx="6491">
                  <c:v>12.779925264519703</c:v>
                </c:pt>
                <c:pt idx="6492">
                  <c:v>12.966682311039145</c:v>
                </c:pt>
                <c:pt idx="6493">
                  <c:v>12.192609354613616</c:v>
                </c:pt>
                <c:pt idx="6494">
                  <c:v>11.800519512297454</c:v>
                </c:pt>
                <c:pt idx="6495">
                  <c:v>12.35980150051661</c:v>
                </c:pt>
                <c:pt idx="6496">
                  <c:v>14.080060210134208</c:v>
                </c:pt>
                <c:pt idx="6497">
                  <c:v>15.79746966968853</c:v>
                </c:pt>
                <c:pt idx="6498">
                  <c:v>16.173042133262264</c:v>
                </c:pt>
                <c:pt idx="6499">
                  <c:v>15.782515762198136</c:v>
                </c:pt>
                <c:pt idx="6500">
                  <c:v>15.03141562973787</c:v>
                </c:pt>
                <c:pt idx="6501">
                  <c:v>17.553934014496694</c:v>
                </c:pt>
                <c:pt idx="6502">
                  <c:v>17.93004440096794</c:v>
                </c:pt>
                <c:pt idx="6503">
                  <c:v>17.543158420817665</c:v>
                </c:pt>
                <c:pt idx="6504">
                  <c:v>15.068867102941143</c:v>
                </c:pt>
                <c:pt idx="6505">
                  <c:v>16.203353114798393</c:v>
                </c:pt>
                <c:pt idx="6506">
                  <c:v>16.955347383759559</c:v>
                </c:pt>
                <c:pt idx="6507">
                  <c:v>18.283217034460655</c:v>
                </c:pt>
                <c:pt idx="6508">
                  <c:v>19.431971158915449</c:v>
                </c:pt>
                <c:pt idx="6509">
                  <c:v>20.206534472572113</c:v>
                </c:pt>
                <c:pt idx="6510">
                  <c:v>20.975515503151556</c:v>
                </c:pt>
                <c:pt idx="6511">
                  <c:v>21.751613887528514</c:v>
                </c:pt>
                <c:pt idx="6512">
                  <c:v>22.344431296383224</c:v>
                </c:pt>
                <c:pt idx="6513">
                  <c:v>22.562574721900091</c:v>
                </c:pt>
                <c:pt idx="6514">
                  <c:v>22.384718825699128</c:v>
                </c:pt>
                <c:pt idx="6515">
                  <c:v>22.576041208824762</c:v>
                </c:pt>
                <c:pt idx="6516">
                  <c:v>23.355174835182837</c:v>
                </c:pt>
                <c:pt idx="6517">
                  <c:v>22.780867257268508</c:v>
                </c:pt>
                <c:pt idx="6518">
                  <c:v>22.391366584962832</c:v>
                </c:pt>
                <c:pt idx="6519">
                  <c:v>22.39799553865895</c:v>
                </c:pt>
                <c:pt idx="6520">
                  <c:v>22.034560868603599</c:v>
                </c:pt>
                <c:pt idx="6521">
                  <c:v>22.232664505418963</c:v>
                </c:pt>
                <c:pt idx="6522">
                  <c:v>8.7920404419606815</c:v>
                </c:pt>
                <c:pt idx="6523">
                  <c:v>8.7181577491710964</c:v>
                </c:pt>
                <c:pt idx="6524">
                  <c:v>10.707377040658873</c:v>
                </c:pt>
                <c:pt idx="6525">
                  <c:v>9.2353365986981952</c:v>
                </c:pt>
                <c:pt idx="6526">
                  <c:v>23.389445748008161</c:v>
                </c:pt>
                <c:pt idx="6527">
                  <c:v>22.615986307236533</c:v>
                </c:pt>
                <c:pt idx="6528">
                  <c:v>11.215620564348935</c:v>
                </c:pt>
                <c:pt idx="6529">
                  <c:v>10.256411534305306</c:v>
                </c:pt>
                <c:pt idx="6530">
                  <c:v>8.7815146447756938</c:v>
                </c:pt>
                <c:pt idx="6531">
                  <c:v>7.8269020343942621</c:v>
                </c:pt>
                <c:pt idx="6532">
                  <c:v>7.383240500798518</c:v>
                </c:pt>
                <c:pt idx="6533">
                  <c:v>14.353440118565919</c:v>
                </c:pt>
                <c:pt idx="6534">
                  <c:v>16.960613372203035</c:v>
                </c:pt>
                <c:pt idx="6535">
                  <c:v>17.612099056039519</c:v>
                </c:pt>
                <c:pt idx="6536">
                  <c:v>9.3516232099256111</c:v>
                </c:pt>
                <c:pt idx="6537">
                  <c:v>9.5498971761935678</c:v>
                </c:pt>
                <c:pt idx="6538">
                  <c:v>9.36</c:v>
                </c:pt>
                <c:pt idx="6539">
                  <c:v>8.9684598283657682</c:v>
                </c:pt>
                <c:pt idx="6540">
                  <c:v>9.4327309470317129</c:v>
                </c:pt>
                <c:pt idx="6541">
                  <c:v>10.114461616773452</c:v>
                </c:pt>
                <c:pt idx="6542">
                  <c:v>10.740665839716591</c:v>
                </c:pt>
                <c:pt idx="6543">
                  <c:v>10.69376786048911</c:v>
                </c:pt>
                <c:pt idx="6544">
                  <c:v>9.1614539059086084</c:v>
                </c:pt>
                <c:pt idx="6545">
                  <c:v>9.3124345987303361</c:v>
                </c:pt>
                <c:pt idx="6546">
                  <c:v>10.345477015600427</c:v>
                </c:pt>
                <c:pt idx="6547">
                  <c:v>12.232178112134841</c:v>
                </c:pt>
                <c:pt idx="6548">
                  <c:v>11.931312776233272</c:v>
                </c:pt>
                <c:pt idx="6549">
                  <c:v>10.439898679204111</c:v>
                </c:pt>
                <c:pt idx="6550">
                  <c:v>9.7649280577268822</c:v>
                </c:pt>
                <c:pt idx="6551">
                  <c:v>7.8723405581304062</c:v>
                </c:pt>
                <c:pt idx="6552">
                  <c:v>3.7231690972370548</c:v>
                </c:pt>
                <c:pt idx="6553">
                  <c:v>3.9169889357498104</c:v>
                </c:pt>
                <c:pt idx="6554">
                  <c:v>3.3548066643485455</c:v>
                </c:pt>
                <c:pt idx="6555">
                  <c:v>3.348191563948355</c:v>
                </c:pt>
                <c:pt idx="6556">
                  <c:v>4.2833349419471132</c:v>
                </c:pt>
                <c:pt idx="6557">
                  <c:v>6.5580436116102412</c:v>
                </c:pt>
                <c:pt idx="6558">
                  <c:v>8.6657622840366813</c:v>
                </c:pt>
                <c:pt idx="6559">
                  <c:v>7.9447842561613315</c:v>
                </c:pt>
                <c:pt idx="6560">
                  <c:v>6.4527077119103344</c:v>
                </c:pt>
                <c:pt idx="6561">
                  <c:v>6.2749761464161251</c:v>
                </c:pt>
                <c:pt idx="6562">
                  <c:v>6.0828919838701658</c:v>
                </c:pt>
                <c:pt idx="6563">
                  <c:v>5.1308038944534253</c:v>
                </c:pt>
                <c:pt idx="6564">
                  <c:v>3.609410797158652</c:v>
                </c:pt>
                <c:pt idx="6565">
                  <c:v>2.0814729225040751</c:v>
                </c:pt>
                <c:pt idx="6566">
                  <c:v>2.0541293466477049</c:v>
                </c:pt>
                <c:pt idx="6567">
                  <c:v>2.4181383517404784</c:v>
                </c:pt>
                <c:pt idx="6568">
                  <c:v>2.2221309528064963</c:v>
                </c:pt>
                <c:pt idx="6569">
                  <c:v>2.0238095112605343</c:v>
                </c:pt>
                <c:pt idx="6570">
                  <c:v>1.9999944034672121</c:v>
                </c:pt>
                <c:pt idx="6571">
                  <c:v>2.8910241392197102</c:v>
                </c:pt>
                <c:pt idx="6572">
                  <c:v>4.1602766123032362</c:v>
                </c:pt>
                <c:pt idx="6573">
                  <c:v>5.0455801234245454</c:v>
                </c:pt>
                <c:pt idx="6574">
                  <c:v>5.2257794135468503</c:v>
                </c:pt>
                <c:pt idx="6575">
                  <c:v>5.2565774176511511</c:v>
                </c:pt>
                <c:pt idx="6576">
                  <c:v>1.2557296360370678</c:v>
                </c:pt>
                <c:pt idx="6577">
                  <c:v>1.6587752089926731</c:v>
                </c:pt>
                <c:pt idx="6578">
                  <c:v>2.9749812021065849</c:v>
                </c:pt>
                <c:pt idx="6579">
                  <c:v>3.1545292654587884</c:v>
                </c:pt>
                <c:pt idx="6580">
                  <c:v>4.2730977358277169</c:v>
                </c:pt>
                <c:pt idx="6581">
                  <c:v>6.1480710851186258</c:v>
                </c:pt>
                <c:pt idx="6582">
                  <c:v>8.2038372591946302</c:v>
                </c:pt>
                <c:pt idx="6583">
                  <c:v>8.9177691878143648</c:v>
                </c:pt>
                <c:pt idx="6584">
                  <c:v>8.8959189832145711</c:v>
                </c:pt>
                <c:pt idx="6585">
                  <c:v>7.9492313610091712</c:v>
                </c:pt>
                <c:pt idx="6586">
                  <c:v>8.1131139855477432</c:v>
                </c:pt>
                <c:pt idx="6587">
                  <c:v>8.130634515912039</c:v>
                </c:pt>
                <c:pt idx="6588">
                  <c:v>7.1880259056349161</c:v>
                </c:pt>
                <c:pt idx="6589">
                  <c:v>5.8606255466737469</c:v>
                </c:pt>
                <c:pt idx="6590">
                  <c:v>5.9969583070101429</c:v>
                </c:pt>
                <c:pt idx="6591">
                  <c:v>7.9629965102503943</c:v>
                </c:pt>
                <c:pt idx="6592">
                  <c:v>9.3703630863598697</c:v>
                </c:pt>
                <c:pt idx="6593">
                  <c:v>11.166193361998618</c:v>
                </c:pt>
                <c:pt idx="6594">
                  <c:v>12.205518728930555</c:v>
                </c:pt>
                <c:pt idx="6595">
                  <c:v>12.938205357028801</c:v>
                </c:pt>
                <c:pt idx="6596">
                  <c:v>14.047791648966003</c:v>
                </c:pt>
                <c:pt idx="6597">
                  <c:v>14.956541080151332</c:v>
                </c:pt>
                <c:pt idx="6598">
                  <c:v>15.136740370273635</c:v>
                </c:pt>
                <c:pt idx="6599">
                  <c:v>14.759999999999998</c:v>
                </c:pt>
                <c:pt idx="6600">
                  <c:v>23.987833228040571</c:v>
                </c:pt>
                <c:pt idx="6601">
                  <c:v>25.505226541548296</c:v>
                </c:pt>
                <c:pt idx="6602">
                  <c:v>15.871229738678119</c:v>
                </c:pt>
                <c:pt idx="6603">
                  <c:v>12.595121251114607</c:v>
                </c:pt>
                <c:pt idx="6604">
                  <c:v>11.511485248510223</c:v>
                </c:pt>
                <c:pt idx="6605">
                  <c:v>9.4580764954301575</c:v>
                </c:pt>
                <c:pt idx="6606">
                  <c:v>9.480017818253792</c:v>
                </c:pt>
                <c:pt idx="6607">
                  <c:v>11.979499915885331</c:v>
                </c:pt>
                <c:pt idx="6608">
                  <c:v>12.409804916699821</c:v>
                </c:pt>
                <c:pt idx="6609">
                  <c:v>12.244632520040549</c:v>
                </c:pt>
                <c:pt idx="6610">
                  <c:v>4.9501404169022321</c:v>
                </c:pt>
                <c:pt idx="6611">
                  <c:v>6.1435769905419768</c:v>
                </c:pt>
                <c:pt idx="6612">
                  <c:v>14.561970660990205</c:v>
                </c:pt>
                <c:pt idx="6613">
                  <c:v>15.314868744382188</c:v>
                </c:pt>
                <c:pt idx="6614">
                  <c:v>16.094809677936542</c:v>
                </c:pt>
                <c:pt idx="6615">
                  <c:v>9.36</c:v>
                </c:pt>
                <c:pt idx="6616">
                  <c:v>5.9106154231668446</c:v>
                </c:pt>
                <c:pt idx="6617">
                  <c:v>13.603946275398744</c:v>
                </c:pt>
                <c:pt idx="6618">
                  <c:v>9.8921300679425368</c:v>
                </c:pt>
                <c:pt idx="6619">
                  <c:v>7.8269020343942621</c:v>
                </c:pt>
                <c:pt idx="6620">
                  <c:v>7.4791267410686286</c:v>
                </c:pt>
                <c:pt idx="6621">
                  <c:v>16.654919759515632</c:v>
                </c:pt>
                <c:pt idx="6622">
                  <c:v>14.936403861922654</c:v>
                </c:pt>
                <c:pt idx="6623">
                  <c:v>14.731823500673785</c:v>
                </c:pt>
                <c:pt idx="6624">
                  <c:v>13.889789126213474</c:v>
                </c:pt>
                <c:pt idx="6625">
                  <c:v>13.517736672752369</c:v>
                </c:pt>
                <c:pt idx="6626">
                  <c:v>15.407093302614125</c:v>
                </c:pt>
                <c:pt idx="6627">
                  <c:v>15.407093302614125</c:v>
                </c:pt>
                <c:pt idx="6628">
                  <c:v>15.802424561104884</c:v>
                </c:pt>
                <c:pt idx="6629">
                  <c:v>16.368462549315822</c:v>
                </c:pt>
                <c:pt idx="6630">
                  <c:v>15.982771049341533</c:v>
                </c:pt>
                <c:pt idx="6631">
                  <c:v>16.213338022151859</c:v>
                </c:pt>
                <c:pt idx="6632">
                  <c:v>18.58567308047434</c:v>
                </c:pt>
                <c:pt idx="6633">
                  <c:v>18.788243305777048</c:v>
                </c:pt>
                <c:pt idx="6634">
                  <c:v>8.4254770156004248</c:v>
                </c:pt>
                <c:pt idx="6635">
                  <c:v>9.3968515464708418</c:v>
                </c:pt>
                <c:pt idx="6636">
                  <c:v>18.207785586334499</c:v>
                </c:pt>
                <c:pt idx="6637">
                  <c:v>17.430931352208187</c:v>
                </c:pt>
                <c:pt idx="6638">
                  <c:v>6.8710904294314572</c:v>
                </c:pt>
                <c:pt idx="6639">
                  <c:v>10.269926823869636</c:v>
                </c:pt>
                <c:pt idx="6640">
                  <c:v>10.610080897557213</c:v>
                </c:pt>
                <c:pt idx="6641">
                  <c:v>8.4893845768331548</c:v>
                </c:pt>
                <c:pt idx="6642">
                  <c:v>8.8993510999725238</c:v>
                </c:pt>
                <c:pt idx="6643">
                  <c:v>10.524507357993997</c:v>
                </c:pt>
                <c:pt idx="6644">
                  <c:v>9.9324268014124169</c:v>
                </c:pt>
                <c:pt idx="6645">
                  <c:v>8.747642479371633</c:v>
                </c:pt>
                <c:pt idx="6646">
                  <c:v>8.433438754574162</c:v>
                </c:pt>
                <c:pt idx="6647">
                  <c:v>6.9185261533107347</c:v>
                </c:pt>
                <c:pt idx="6648">
                  <c:v>8.7652335971825419</c:v>
                </c:pt>
                <c:pt idx="6649">
                  <c:v>9.5792738597411251</c:v>
                </c:pt>
                <c:pt idx="6650">
                  <c:v>8.6544038436960946</c:v>
                </c:pt>
                <c:pt idx="6651">
                  <c:v>7.8035603306271879</c:v>
                </c:pt>
                <c:pt idx="6652">
                  <c:v>7.0707173123069378</c:v>
                </c:pt>
                <c:pt idx="6653">
                  <c:v>7.0037422758873529</c:v>
                </c:pt>
                <c:pt idx="6654">
                  <c:v>7.4282115047290116</c:v>
                </c:pt>
                <c:pt idx="6655">
                  <c:v>11.023314940761765</c:v>
                </c:pt>
                <c:pt idx="6656">
                  <c:v>14.155015332154672</c:v>
                </c:pt>
                <c:pt idx="6657">
                  <c:v>13.780197027593299</c:v>
                </c:pt>
                <c:pt idx="6658">
                  <c:v>12.284415691193212</c:v>
                </c:pt>
                <c:pt idx="6659">
                  <c:v>11.625815223181462</c:v>
                </c:pt>
                <c:pt idx="6660">
                  <c:v>12.465501793832001</c:v>
                </c:pt>
                <c:pt idx="6661">
                  <c:v>14.862856918283175</c:v>
                </c:pt>
                <c:pt idx="6662">
                  <c:v>15.273241806097319</c:v>
                </c:pt>
                <c:pt idx="6663">
                  <c:v>17.07975427778625</c:v>
                </c:pt>
                <c:pt idx="6664">
                  <c:v>19.174765689292453</c:v>
                </c:pt>
                <c:pt idx="6665">
                  <c:v>19.86087062588518</c:v>
                </c:pt>
                <c:pt idx="6666">
                  <c:v>19.340065393510489</c:v>
                </c:pt>
                <c:pt idx="6667">
                  <c:v>19.909921696650716</c:v>
                </c:pt>
                <c:pt idx="6668">
                  <c:v>19.791675082593635</c:v>
                </c:pt>
                <c:pt idx="6669">
                  <c:v>19.791675082593635</c:v>
                </c:pt>
                <c:pt idx="6670">
                  <c:v>18.748509597679426</c:v>
                </c:pt>
                <c:pt idx="6671">
                  <c:v>14.046216428267615</c:v>
                </c:pt>
                <c:pt idx="6672">
                  <c:v>19.835964506164604</c:v>
                </c:pt>
                <c:pt idx="6673">
                  <c:v>17.169357906685899</c:v>
                </c:pt>
                <c:pt idx="6674">
                  <c:v>16.19937101336776</c:v>
                </c:pt>
                <c:pt idx="6675">
                  <c:v>13.630957740925565</c:v>
                </c:pt>
                <c:pt idx="6676">
                  <c:v>14.76063854649451</c:v>
                </c:pt>
                <c:pt idx="6677">
                  <c:v>14.452301199545747</c:v>
                </c:pt>
                <c:pt idx="6678">
                  <c:v>16.725696893856316</c:v>
                </c:pt>
                <c:pt idx="6679">
                  <c:v>20.846374159915445</c:v>
                </c:pt>
                <c:pt idx="6680">
                  <c:v>25.913121003845923</c:v>
                </c:pt>
                <c:pt idx="6681">
                  <c:v>28.100949717066523</c:v>
                </c:pt>
                <c:pt idx="6682">
                  <c:v>30.103304117222255</c:v>
                </c:pt>
                <c:pt idx="6683">
                  <c:v>30.780319585442161</c:v>
                </c:pt>
                <c:pt idx="6684">
                  <c:v>30.445750894296051</c:v>
                </c:pt>
                <c:pt idx="6685">
                  <c:v>31.413766117536873</c:v>
                </c:pt>
                <c:pt idx="6686">
                  <c:v>31.377733722915</c:v>
                </c:pt>
                <c:pt idx="6687">
                  <c:v>31.267520298551286</c:v>
                </c:pt>
                <c:pt idx="6688">
                  <c:v>30.287827704474907</c:v>
                </c:pt>
                <c:pt idx="6689">
                  <c:v>30.618842214906323</c:v>
                </c:pt>
                <c:pt idx="6690">
                  <c:v>31.358126672224877</c:v>
                </c:pt>
                <c:pt idx="6691">
                  <c:v>28.798262407533514</c:v>
                </c:pt>
                <c:pt idx="6692">
                  <c:v>27.534632041971246</c:v>
                </c:pt>
                <c:pt idx="6693">
                  <c:v>27.074756699004681</c:v>
                </c:pt>
                <c:pt idx="6694">
                  <c:v>24.401949354561346</c:v>
                </c:pt>
                <c:pt idx="6695">
                  <c:v>26.048814219784688</c:v>
                </c:pt>
                <c:pt idx="6696">
                  <c:v>3.7321437240296702</c:v>
                </c:pt>
                <c:pt idx="6697">
                  <c:v>7.6574343721910942</c:v>
                </c:pt>
                <c:pt idx="6698">
                  <c:v>8.7823234795106426</c:v>
                </c:pt>
                <c:pt idx="6699">
                  <c:v>9.7190031683410645</c:v>
                </c:pt>
                <c:pt idx="6700">
                  <c:v>9.7339588248841871</c:v>
                </c:pt>
                <c:pt idx="6701">
                  <c:v>11.046110291653312</c:v>
                </c:pt>
                <c:pt idx="6702">
                  <c:v>11.987078287006149</c:v>
                </c:pt>
                <c:pt idx="6703">
                  <c:v>11.448217835541321</c:v>
                </c:pt>
                <c:pt idx="6704">
                  <c:v>10.915064360635785</c:v>
                </c:pt>
                <c:pt idx="6705">
                  <c:v>10.915064360635785</c:v>
                </c:pt>
                <c:pt idx="6706">
                  <c:v>9.960532201261822</c:v>
                </c:pt>
                <c:pt idx="6707">
                  <c:v>10.343629593618047</c:v>
                </c:pt>
                <c:pt idx="6708">
                  <c:v>9.7661102174109651</c:v>
                </c:pt>
                <c:pt idx="6709">
                  <c:v>9.5802438559146097</c:v>
                </c:pt>
                <c:pt idx="6710">
                  <c:v>9.585838421314822</c:v>
                </c:pt>
                <c:pt idx="6711">
                  <c:v>8.8086484313902833</c:v>
                </c:pt>
                <c:pt idx="6712">
                  <c:v>8.6196913280150369</c:v>
                </c:pt>
                <c:pt idx="6713">
                  <c:v>3.7739115799043566</c:v>
                </c:pt>
                <c:pt idx="6714">
                  <c:v>3.5018711379436764</c:v>
                </c:pt>
                <c:pt idx="6715">
                  <c:v>3.0494423510626993</c:v>
                </c:pt>
                <c:pt idx="6716">
                  <c:v>3.1642459289136502</c:v>
                </c:pt>
                <c:pt idx="6717">
                  <c:v>3.3856901617152642</c:v>
                </c:pt>
                <c:pt idx="6718">
                  <c:v>2.414916527313316</c:v>
                </c:pt>
                <c:pt idx="6719">
                  <c:v>1.0343576990541978</c:v>
                </c:pt>
                <c:pt idx="6720">
                  <c:v>2.4276074096745601</c:v>
                </c:pt>
                <c:pt idx="6721">
                  <c:v>3.9420407234923971</c:v>
                </c:pt>
                <c:pt idx="6722">
                  <c:v>5.4593641109951365</c:v>
                </c:pt>
                <c:pt idx="6723">
                  <c:v>6.2317889519255178</c:v>
                </c:pt>
                <c:pt idx="6724">
                  <c:v>6.6250762568753103</c:v>
                </c:pt>
                <c:pt idx="6725">
                  <c:v>7.0129153411688847</c:v>
                </c:pt>
                <c:pt idx="6726">
                  <c:v>7.981250502483106</c:v>
                </c:pt>
                <c:pt idx="6727">
                  <c:v>7.046656565365045</c:v>
                </c:pt>
                <c:pt idx="6728">
                  <c:v>5.9076293768347652</c:v>
                </c:pt>
                <c:pt idx="6729">
                  <c:v>5.3342665926434574</c:v>
                </c:pt>
                <c:pt idx="6730">
                  <c:v>5.1340713925222854</c:v>
                </c:pt>
                <c:pt idx="6731">
                  <c:v>6.2608916510110291</c:v>
                </c:pt>
                <c:pt idx="6732">
                  <c:v>7.406412769964648</c:v>
                </c:pt>
                <c:pt idx="6733">
                  <c:v>8.3745622345336788</c:v>
                </c:pt>
                <c:pt idx="6734">
                  <c:v>8.575591030889175</c:v>
                </c:pt>
                <c:pt idx="6735">
                  <c:v>8.7688734503614825</c:v>
                </c:pt>
                <c:pt idx="6736">
                  <c:v>9.1501288177685041</c:v>
                </c:pt>
                <c:pt idx="6737">
                  <c:v>8.9650222004839701</c:v>
                </c:pt>
                <c:pt idx="6738">
                  <c:v>8.9705110739128777</c:v>
                </c:pt>
                <c:pt idx="6739">
                  <c:v>8.5861633766559908</c:v>
                </c:pt>
                <c:pt idx="6740">
                  <c:v>7.6203808466335099</c:v>
                </c:pt>
                <c:pt idx="6741">
                  <c:v>7.0378080518113917</c:v>
                </c:pt>
                <c:pt idx="6742">
                  <c:v>7.2211314070085235</c:v>
                </c:pt>
                <c:pt idx="6743">
                  <c:v>7.7887285622897213</c:v>
                </c:pt>
                <c:pt idx="6744">
                  <c:v>7.093360179587326</c:v>
                </c:pt>
                <c:pt idx="6745">
                  <c:v>8.3637778965348417</c:v>
                </c:pt>
                <c:pt idx="6746">
                  <c:v>8.9426488510816373</c:v>
                </c:pt>
                <c:pt idx="6747">
                  <c:v>7.2772228416792109</c:v>
                </c:pt>
                <c:pt idx="6748">
                  <c:v>8.628657512491511</c:v>
                </c:pt>
                <c:pt idx="6749">
                  <c:v>8.6030639046740252</c:v>
                </c:pt>
                <c:pt idx="6750">
                  <c:v>9.3405217206365752</c:v>
                </c:pt>
                <c:pt idx="6751">
                  <c:v>8.7699865015108447</c:v>
                </c:pt>
                <c:pt idx="6752">
                  <c:v>9.7178423503196676</c:v>
                </c:pt>
                <c:pt idx="6753">
                  <c:v>9.9307517547240778</c:v>
                </c:pt>
                <c:pt idx="6754">
                  <c:v>10.357607964728457</c:v>
                </c:pt>
                <c:pt idx="6755">
                  <c:v>10.012038480906632</c:v>
                </c:pt>
                <c:pt idx="6756">
                  <c:v>9.2781880686246438</c:v>
                </c:pt>
                <c:pt idx="6757">
                  <c:v>9.6853090068768477</c:v>
                </c:pt>
                <c:pt idx="6758">
                  <c:v>8.7524698603536955</c:v>
                </c:pt>
                <c:pt idx="6759">
                  <c:v>8.3586355302621431</c:v>
                </c:pt>
                <c:pt idx="6760">
                  <c:v>9.4706731973963869</c:v>
                </c:pt>
                <c:pt idx="6761">
                  <c:v>9.6696181746188667</c:v>
                </c:pt>
                <c:pt idx="6762">
                  <c:v>8.9053699034921898</c:v>
                </c:pt>
                <c:pt idx="6763">
                  <c:v>8.7158939480987385</c:v>
                </c:pt>
                <c:pt idx="6764">
                  <c:v>10.204405793716969</c:v>
                </c:pt>
                <c:pt idx="6765">
                  <c:v>9.6884184555311172</c:v>
                </c:pt>
                <c:pt idx="6766">
                  <c:v>9.6821900637081377</c:v>
                </c:pt>
                <c:pt idx="6767">
                  <c:v>10.828232391475957</c:v>
                </c:pt>
                <c:pt idx="6768">
                  <c:v>8.5007873894490267</c:v>
                </c:pt>
                <c:pt idx="6769">
                  <c:v>8.5036714947641396</c:v>
                </c:pt>
                <c:pt idx="6770">
                  <c:v>8.4978940253529789</c:v>
                </c:pt>
                <c:pt idx="6771">
                  <c:v>9.0675065487456301</c:v>
                </c:pt>
                <c:pt idx="6772">
                  <c:v>9.8264648383941182</c:v>
                </c:pt>
                <c:pt idx="6773">
                  <c:v>10.200944867338835</c:v>
                </c:pt>
                <c:pt idx="6774">
                  <c:v>10.593045674881775</c:v>
                </c:pt>
                <c:pt idx="6775">
                  <c:v>10.045527380593265</c:v>
                </c:pt>
                <c:pt idx="6776">
                  <c:v>8.8965309735182743</c:v>
                </c:pt>
                <c:pt idx="6777">
                  <c:v>9.8429704387861765</c:v>
                </c:pt>
                <c:pt idx="6778">
                  <c:v>10.448294412827677</c:v>
                </c:pt>
                <c:pt idx="6779">
                  <c:v>9.9217887908024807</c:v>
                </c:pt>
                <c:pt idx="6780">
                  <c:v>8.7796491361700504</c:v>
                </c:pt>
                <c:pt idx="6781">
                  <c:v>8.3613100502203963</c:v>
                </c:pt>
                <c:pt idx="6782">
                  <c:v>7.7582172566060965</c:v>
                </c:pt>
                <c:pt idx="6783">
                  <c:v>8.1034322023915539</c:v>
                </c:pt>
                <c:pt idx="6784">
                  <c:v>8.6504831505416941</c:v>
                </c:pt>
                <c:pt idx="6785">
                  <c:v>9.0361888733712608</c:v>
                </c:pt>
                <c:pt idx="6786">
                  <c:v>7.3919918460969321</c:v>
                </c:pt>
                <c:pt idx="6787">
                  <c:v>7.993900314782147</c:v>
                </c:pt>
                <c:pt idx="6788">
                  <c:v>8.7688734503614825</c:v>
                </c:pt>
                <c:pt idx="6789">
                  <c:v>9.7250117332793575</c:v>
                </c:pt>
                <c:pt idx="6790">
                  <c:v>10.084367447798824</c:v>
                </c:pt>
                <c:pt idx="6791">
                  <c:v>8.7524698603536955</c:v>
                </c:pt>
                <c:pt idx="6792">
                  <c:v>4.1559405015084137</c:v>
                </c:pt>
                <c:pt idx="6793">
                  <c:v>4.7258591113142501</c:v>
                </c:pt>
                <c:pt idx="6794">
                  <c:v>4.9296092654919725</c:v>
                </c:pt>
                <c:pt idx="6795">
                  <c:v>4.9148934757668208</c:v>
                </c:pt>
                <c:pt idx="6796">
                  <c:v>5.4948027064100744</c:v>
                </c:pt>
                <c:pt idx="6797">
                  <c:v>4.9486049567699002</c:v>
                </c:pt>
                <c:pt idx="6798">
                  <c:v>7.9989074525765362</c:v>
                </c:pt>
                <c:pt idx="6799">
                  <c:v>8.9511583397880283</c:v>
                </c:pt>
                <c:pt idx="6800">
                  <c:v>8.9511583397880283</c:v>
                </c:pt>
                <c:pt idx="6801">
                  <c:v>9.3720047482002098</c:v>
                </c:pt>
                <c:pt idx="6802">
                  <c:v>5.378677719925113</c:v>
                </c:pt>
                <c:pt idx="6803">
                  <c:v>5.76</c:v>
                </c:pt>
                <c:pt idx="6804">
                  <c:v>5.3042479200205808</c:v>
                </c:pt>
                <c:pt idx="6805">
                  <c:v>4.7774596833315623</c:v>
                </c:pt>
                <c:pt idx="6806">
                  <c:v>5.3144154732837405</c:v>
                </c:pt>
                <c:pt idx="6807">
                  <c:v>5.5454770156004249</c:v>
                </c:pt>
                <c:pt idx="6808">
                  <c:v>6.3369515756713852</c:v>
                </c:pt>
                <c:pt idx="6809">
                  <c:v>5.7943065714260555</c:v>
                </c:pt>
                <c:pt idx="6810">
                  <c:v>5.0781833600634867</c:v>
                </c:pt>
                <c:pt idx="6811">
                  <c:v>4.099409585768667</c:v>
                </c:pt>
                <c:pt idx="6812">
                  <c:v>3.4220916187626682</c:v>
                </c:pt>
                <c:pt idx="6813">
                  <c:v>1.9076837512110794</c:v>
                </c:pt>
                <c:pt idx="6814">
                  <c:v>1.1416265035243951</c:v>
                </c:pt>
                <c:pt idx="6815">
                  <c:v>2.4695968612138146</c:v>
                </c:pt>
                <c:pt idx="6816">
                  <c:v>6.7974058226330438</c:v>
                </c:pt>
                <c:pt idx="6817">
                  <c:v>4.5746724192548127</c:v>
                </c:pt>
                <c:pt idx="6818">
                  <c:v>5.0352994954125627</c:v>
                </c:pt>
                <c:pt idx="6819">
                  <c:v>6.1824965231322579</c:v>
                </c:pt>
                <c:pt idx="6820">
                  <c:v>8.0476185988959301</c:v>
                </c:pt>
                <c:pt idx="6821">
                  <c:v>8.1327509675641103</c:v>
                </c:pt>
                <c:pt idx="6822">
                  <c:v>7.2355820070352213</c:v>
                </c:pt>
                <c:pt idx="6823">
                  <c:v>4.5125382885288063</c:v>
                </c:pt>
                <c:pt idx="6824">
                  <c:v>2.2206706229596787</c:v>
                </c:pt>
                <c:pt idx="6825">
                  <c:v>5.5209127968406122</c:v>
                </c:pt>
                <c:pt idx="6826">
                  <c:v>6.7157741720975661</c:v>
                </c:pt>
                <c:pt idx="6827">
                  <c:v>7.8308921525354878</c:v>
                </c:pt>
                <c:pt idx="6828">
                  <c:v>10.689074455757934</c:v>
                </c:pt>
                <c:pt idx="6829">
                  <c:v>12.336490082994528</c:v>
                </c:pt>
                <c:pt idx="6830">
                  <c:v>11.955484801635089</c:v>
                </c:pt>
                <c:pt idx="6831">
                  <c:v>10.92170471522782</c:v>
                </c:pt>
                <c:pt idx="6832">
                  <c:v>11.942731147223498</c:v>
                </c:pt>
                <c:pt idx="6833">
                  <c:v>10.428863818702208</c:v>
                </c:pt>
                <c:pt idx="6834">
                  <c:v>7.9639686786602866</c:v>
                </c:pt>
                <c:pt idx="6835">
                  <c:v>10.681781692907233</c:v>
                </c:pt>
                <c:pt idx="6836">
                  <c:v>9.3357222249688316</c:v>
                </c:pt>
                <c:pt idx="6837">
                  <c:v>8.1495132693032613</c:v>
                </c:pt>
                <c:pt idx="6838">
                  <c:v>6.1083292552632527</c:v>
                </c:pt>
                <c:pt idx="6839">
                  <c:v>5.1885642932323899</c:v>
                </c:pt>
                <c:pt idx="6840">
                  <c:v>8.9703345893623805</c:v>
                </c:pt>
                <c:pt idx="6841">
                  <c:v>7.903863631992472</c:v>
                </c:pt>
                <c:pt idx="6842">
                  <c:v>8.397855108992001</c:v>
                </c:pt>
                <c:pt idx="6843">
                  <c:v>8.4513465498319</c:v>
                </c:pt>
                <c:pt idx="6844">
                  <c:v>8.166404900155591</c:v>
                </c:pt>
                <c:pt idx="6845">
                  <c:v>7.9141457366144898</c:v>
                </c:pt>
                <c:pt idx="6846">
                  <c:v>7.4195116280760836</c:v>
                </c:pt>
                <c:pt idx="6847">
                  <c:v>7.9141457366144898</c:v>
                </c:pt>
                <c:pt idx="6848">
                  <c:v>3.258998687214993</c:v>
                </c:pt>
                <c:pt idx="6849">
                  <c:v>4.9133528007652663</c:v>
                </c:pt>
                <c:pt idx="6850">
                  <c:v>8.7289962319128609</c:v>
                </c:pt>
                <c:pt idx="6851">
                  <c:v>7.9449890740120974</c:v>
                </c:pt>
                <c:pt idx="6852">
                  <c:v>5.8156174325026582</c:v>
                </c:pt>
                <c:pt idx="6853">
                  <c:v>5.8271068751386688</c:v>
                </c:pt>
                <c:pt idx="6854">
                  <c:v>6.9825724896681685</c:v>
                </c:pt>
                <c:pt idx="6855">
                  <c:v>7.7980526645215305</c:v>
                </c:pt>
                <c:pt idx="6856">
                  <c:v>6.3495910237574531</c:v>
                </c:pt>
                <c:pt idx="6857">
                  <c:v>3.471293788578806</c:v>
                </c:pt>
                <c:pt idx="6858">
                  <c:v>3.0211796972475384</c:v>
                </c:pt>
                <c:pt idx="6859">
                  <c:v>3.3920265927553426</c:v>
                </c:pt>
                <c:pt idx="6860">
                  <c:v>4.6058364734059518</c:v>
                </c:pt>
                <c:pt idx="6861">
                  <c:v>3.6389007263918223</c:v>
                </c:pt>
                <c:pt idx="6862">
                  <c:v>3.3799059672620784</c:v>
                </c:pt>
                <c:pt idx="6863">
                  <c:v>4.5196382935315267</c:v>
                </c:pt>
                <c:pt idx="6864">
                  <c:v>5.2503024754945784</c:v>
                </c:pt>
                <c:pt idx="6865">
                  <c:v>5.7933290934598016</c:v>
                </c:pt>
                <c:pt idx="6866">
                  <c:v>6.909344165996826</c:v>
                </c:pt>
                <c:pt idx="6867">
                  <c:v>8.6030639046740252</c:v>
                </c:pt>
                <c:pt idx="6868">
                  <c:v>9.9417140904793495</c:v>
                </c:pt>
                <c:pt idx="6869">
                  <c:v>12.240809412860905</c:v>
                </c:pt>
                <c:pt idx="6870">
                  <c:v>13.232405511679902</c:v>
                </c:pt>
                <c:pt idx="6871">
                  <c:v>16.152530778834855</c:v>
                </c:pt>
                <c:pt idx="6872">
                  <c:v>18.738409514798381</c:v>
                </c:pt>
                <c:pt idx="6873">
                  <c:v>20.088850228191525</c:v>
                </c:pt>
                <c:pt idx="6874">
                  <c:v>8.3487442852231677</c:v>
                </c:pt>
                <c:pt idx="6875">
                  <c:v>11.994473247513286</c:v>
                </c:pt>
                <c:pt idx="6876">
                  <c:v>10.835145150522502</c:v>
                </c:pt>
                <c:pt idx="6877">
                  <c:v>21.076536483012138</c:v>
                </c:pt>
                <c:pt idx="6878">
                  <c:v>21.638636364067438</c:v>
                </c:pt>
                <c:pt idx="6879">
                  <c:v>22.232664505418963</c:v>
                </c:pt>
                <c:pt idx="6880">
                  <c:v>23.006012211155568</c:v>
                </c:pt>
                <c:pt idx="6881">
                  <c:v>21.459746237248723</c:v>
                </c:pt>
                <c:pt idx="6882">
                  <c:v>19.549411892695986</c:v>
                </c:pt>
                <c:pt idx="6883">
                  <c:v>7.0927385078002132</c:v>
                </c:pt>
                <c:pt idx="6884">
                  <c:v>18.021376232071862</c:v>
                </c:pt>
                <c:pt idx="6885">
                  <c:v>17.637942695219269</c:v>
                </c:pt>
                <c:pt idx="6886">
                  <c:v>7.3143865861689701</c:v>
                </c:pt>
                <c:pt idx="6887">
                  <c:v>8.5132424011795962</c:v>
                </c:pt>
                <c:pt idx="6888">
                  <c:v>14.558467695375638</c:v>
                </c:pt>
                <c:pt idx="6889">
                  <c:v>14.445611356651794</c:v>
                </c:pt>
                <c:pt idx="6890">
                  <c:v>14.736223468829463</c:v>
                </c:pt>
                <c:pt idx="6891">
                  <c:v>15.842378939178463</c:v>
                </c:pt>
                <c:pt idx="6892">
                  <c:v>16.720343514049343</c:v>
                </c:pt>
                <c:pt idx="6893">
                  <c:v>15.798157749171095</c:v>
                </c:pt>
                <c:pt idx="6894">
                  <c:v>13.890568279049827</c:v>
                </c:pt>
                <c:pt idx="6895">
                  <c:v>12.621259717859337</c:v>
                </c:pt>
                <c:pt idx="6896">
                  <c:v>11.647211755313498</c:v>
                </c:pt>
                <c:pt idx="6897">
                  <c:v>11.824127525152431</c:v>
                </c:pt>
                <c:pt idx="6898">
                  <c:v>13.08140896182362</c:v>
                </c:pt>
                <c:pt idx="6899">
                  <c:v>15.026844964230479</c:v>
                </c:pt>
                <c:pt idx="6900">
                  <c:v>16.08773355158349</c:v>
                </c:pt>
                <c:pt idx="6901">
                  <c:v>15.108480204965367</c:v>
                </c:pt>
                <c:pt idx="6902">
                  <c:v>12.295235895465046</c:v>
                </c:pt>
                <c:pt idx="6903">
                  <c:v>11.409454565031311</c:v>
                </c:pt>
                <c:pt idx="6904">
                  <c:v>9.6047500626461222</c:v>
                </c:pt>
                <c:pt idx="6905">
                  <c:v>11.116332252709482</c:v>
                </c:pt>
                <c:pt idx="6906">
                  <c:v>15.332872072702735</c:v>
                </c:pt>
                <c:pt idx="6907">
                  <c:v>16.318046230728434</c:v>
                </c:pt>
                <c:pt idx="6908">
                  <c:v>18.786348944102489</c:v>
                </c:pt>
                <c:pt idx="6909">
                  <c:v>17.965513583740165</c:v>
                </c:pt>
                <c:pt idx="6910">
                  <c:v>14.078237115238723</c:v>
                </c:pt>
                <c:pt idx="6911">
                  <c:v>9.3516232099256111</c:v>
                </c:pt>
                <c:pt idx="6912">
                  <c:v>7.3560957064017662</c:v>
                </c:pt>
                <c:pt idx="6913">
                  <c:v>6.5009293240389896</c:v>
                </c:pt>
                <c:pt idx="6914">
                  <c:v>6.5394603085077074</c:v>
                </c:pt>
                <c:pt idx="6915">
                  <c:v>6.9253722103318598</c:v>
                </c:pt>
                <c:pt idx="6916">
                  <c:v>7.3841844689873053</c:v>
                </c:pt>
                <c:pt idx="6917">
                  <c:v>6.565409812459106</c:v>
                </c:pt>
                <c:pt idx="6918">
                  <c:v>5.5034754227762539</c:v>
                </c:pt>
                <c:pt idx="6919">
                  <c:v>9.5661191562816796</c:v>
                </c:pt>
                <c:pt idx="6920">
                  <c:v>4.1647922118306786</c:v>
                </c:pt>
                <c:pt idx="6921">
                  <c:v>3.6135505567144151</c:v>
                </c:pt>
                <c:pt idx="6922">
                  <c:v>4.3107135622158461</c:v>
                </c:pt>
                <c:pt idx="6923">
                  <c:v>5.8713620651661538</c:v>
                </c:pt>
                <c:pt idx="6924">
                  <c:v>5.8711678495187547</c:v>
                </c:pt>
                <c:pt idx="6925">
                  <c:v>5.2541312567794289</c:v>
                </c:pt>
                <c:pt idx="6926">
                  <c:v>4.9522758932134323</c:v>
                </c:pt>
                <c:pt idx="6927">
                  <c:v>4.9701241618183785</c:v>
                </c:pt>
                <c:pt idx="6928">
                  <c:v>6.359604773516403</c:v>
                </c:pt>
                <c:pt idx="6929">
                  <c:v>6.1510411208298539</c:v>
                </c:pt>
                <c:pt idx="6930">
                  <c:v>5.4804461191498417</c:v>
                </c:pt>
                <c:pt idx="6931">
                  <c:v>4.8821706251161814</c:v>
                </c:pt>
                <c:pt idx="6932">
                  <c:v>2.7674482932663294</c:v>
                </c:pt>
                <c:pt idx="6933">
                  <c:v>2.524685460373012</c:v>
                </c:pt>
                <c:pt idx="6934">
                  <c:v>3.48</c:v>
                </c:pt>
                <c:pt idx="6935">
                  <c:v>4.1449032520419982</c:v>
                </c:pt>
                <c:pt idx="6936">
                  <c:v>5.7303345893623803</c:v>
                </c:pt>
                <c:pt idx="6937">
                  <c:v>5.8944893875317854</c:v>
                </c:pt>
                <c:pt idx="6938">
                  <c:v>5.378677719925113</c:v>
                </c:pt>
                <c:pt idx="6939">
                  <c:v>10.720408121067532</c:v>
                </c:pt>
                <c:pt idx="6940">
                  <c:v>11.85135915960115</c:v>
                </c:pt>
                <c:pt idx="6941">
                  <c:v>11.667189584494139</c:v>
                </c:pt>
                <c:pt idx="6942">
                  <c:v>11.663703881660215</c:v>
                </c:pt>
                <c:pt idx="6943">
                  <c:v>11.482752094852733</c:v>
                </c:pt>
                <c:pt idx="6944">
                  <c:v>11.69472287400408</c:v>
                </c:pt>
                <c:pt idx="6945">
                  <c:v>7.1349806488802514</c:v>
                </c:pt>
                <c:pt idx="6946">
                  <c:v>8.4915151113996554</c:v>
                </c:pt>
                <c:pt idx="6947">
                  <c:v>8.747642479371633</c:v>
                </c:pt>
                <c:pt idx="6948">
                  <c:v>8.7185469067868215</c:v>
                </c:pt>
                <c:pt idx="6949">
                  <c:v>8.7185469067868215</c:v>
                </c:pt>
                <c:pt idx="6950">
                  <c:v>8.7393103997884083</c:v>
                </c:pt>
                <c:pt idx="6951">
                  <c:v>8.5737432148560853</c:v>
                </c:pt>
                <c:pt idx="6952">
                  <c:v>9.2421301473201947</c:v>
                </c:pt>
                <c:pt idx="6953">
                  <c:v>10.111986234146681</c:v>
                </c:pt>
                <c:pt idx="6954">
                  <c:v>10.111986234146681</c:v>
                </c:pt>
                <c:pt idx="6955">
                  <c:v>9.8134198527877476</c:v>
                </c:pt>
                <c:pt idx="6956">
                  <c:v>9.8926821707681114</c:v>
                </c:pt>
                <c:pt idx="6957">
                  <c:v>9.6113352919656911</c:v>
                </c:pt>
                <c:pt idx="6958">
                  <c:v>7.4570704851457936</c:v>
                </c:pt>
                <c:pt idx="6959">
                  <c:v>5.2264991360995774</c:v>
                </c:pt>
                <c:pt idx="6960">
                  <c:v>10.77132403409948</c:v>
                </c:pt>
                <c:pt idx="6961">
                  <c:v>8.6317018005899886</c:v>
                </c:pt>
                <c:pt idx="6962">
                  <c:v>6.5061039100489788</c:v>
                </c:pt>
                <c:pt idx="6963">
                  <c:v>5.4044784781727264</c:v>
                </c:pt>
                <c:pt idx="6964">
                  <c:v>5.3305946358670884</c:v>
                </c:pt>
                <c:pt idx="6965">
                  <c:v>4.4760346645377256</c:v>
                </c:pt>
                <c:pt idx="6966">
                  <c:v>7.1717942992583401</c:v>
                </c:pt>
                <c:pt idx="6967">
                  <c:v>9.1312268276620596</c:v>
                </c:pt>
                <c:pt idx="6968">
                  <c:v>9.0306207464480224</c:v>
                </c:pt>
                <c:pt idx="6969">
                  <c:v>9.3350056048455716</c:v>
                </c:pt>
                <c:pt idx="6970">
                  <c:v>10.039259755833109</c:v>
                </c:pt>
                <c:pt idx="6971">
                  <c:v>10.37712858646478</c:v>
                </c:pt>
                <c:pt idx="6972">
                  <c:v>11.167531643167932</c:v>
                </c:pt>
                <c:pt idx="6973">
                  <c:v>13.519998966716418</c:v>
                </c:pt>
                <c:pt idx="6974">
                  <c:v>15.301126954610204</c:v>
                </c:pt>
                <c:pt idx="6975">
                  <c:v>15.372694057518045</c:v>
                </c:pt>
                <c:pt idx="6976">
                  <c:v>14.753967431309206</c:v>
                </c:pt>
                <c:pt idx="6977">
                  <c:v>13.701749051266081</c:v>
                </c:pt>
                <c:pt idx="6978">
                  <c:v>12.126563426360255</c:v>
                </c:pt>
                <c:pt idx="6979">
                  <c:v>11.5113109523547</c:v>
                </c:pt>
                <c:pt idx="6980">
                  <c:v>11.871218604921737</c:v>
                </c:pt>
                <c:pt idx="6981">
                  <c:v>7.5367070482531151</c:v>
                </c:pt>
                <c:pt idx="6982">
                  <c:v>7.0588545158201539</c:v>
                </c:pt>
                <c:pt idx="6983">
                  <c:v>5.8156174325026582</c:v>
                </c:pt>
                <c:pt idx="6984">
                  <c:v>6.676113558067021</c:v>
                </c:pt>
                <c:pt idx="6985">
                  <c:v>5.4685183557735817</c:v>
                </c:pt>
                <c:pt idx="6986">
                  <c:v>4.2868289406661821</c:v>
                </c:pt>
                <c:pt idx="6987">
                  <c:v>2.9005380153545315</c:v>
                </c:pt>
                <c:pt idx="6988">
                  <c:v>2.6217931199365228</c:v>
                </c:pt>
                <c:pt idx="6989">
                  <c:v>2.1941346394792776</c:v>
                </c:pt>
                <c:pt idx="6990">
                  <c:v>6.8752096296563767</c:v>
                </c:pt>
                <c:pt idx="6991">
                  <c:v>4.2809883893281508</c:v>
                </c:pt>
                <c:pt idx="6992">
                  <c:v>5.4353654858129659</c:v>
                </c:pt>
                <c:pt idx="6993">
                  <c:v>5.4353654858129659</c:v>
                </c:pt>
                <c:pt idx="6994">
                  <c:v>5.3230393235639637</c:v>
                </c:pt>
                <c:pt idx="6995">
                  <c:v>4.8522923886503726</c:v>
                </c:pt>
                <c:pt idx="6996">
                  <c:v>5.0623820749084771</c:v>
                </c:pt>
                <c:pt idx="6997">
                  <c:v>5.6359046832307458</c:v>
                </c:pt>
                <c:pt idx="6998">
                  <c:v>5.4672765496072708</c:v>
                </c:pt>
                <c:pt idx="6999">
                  <c:v>5.3703329198582956</c:v>
                </c:pt>
                <c:pt idx="7000">
                  <c:v>5.8516281205298792</c:v>
                </c:pt>
                <c:pt idx="7001">
                  <c:v>5.756955789952177</c:v>
                </c:pt>
                <c:pt idx="7002">
                  <c:v>4.9177116300212544</c:v>
                </c:pt>
                <c:pt idx="7003">
                  <c:v>3.8371155166106332</c:v>
                </c:pt>
                <c:pt idx="7004">
                  <c:v>3.4519046497239829</c:v>
                </c:pt>
                <c:pt idx="7005">
                  <c:v>7.8534965433025894</c:v>
                </c:pt>
                <c:pt idx="7006">
                  <c:v>8.4231778094102054</c:v>
                </c:pt>
                <c:pt idx="7007">
                  <c:v>9.7280028132911163</c:v>
                </c:pt>
                <c:pt idx="7008">
                  <c:v>17.808789219984703</c:v>
                </c:pt>
                <c:pt idx="7009">
                  <c:v>18.010858449119464</c:v>
                </c:pt>
                <c:pt idx="7010">
                  <c:v>18.197126136920637</c:v>
                </c:pt>
                <c:pt idx="7011">
                  <c:v>17.399951692312783</c:v>
                </c:pt>
                <c:pt idx="7012">
                  <c:v>19.8617167078962</c:v>
                </c:pt>
                <c:pt idx="7013">
                  <c:v>19.652773951012605</c:v>
                </c:pt>
                <c:pt idx="7014">
                  <c:v>18.866300267956188</c:v>
                </c:pt>
                <c:pt idx="7015">
                  <c:v>16.955347383759559</c:v>
                </c:pt>
                <c:pt idx="7016">
                  <c:v>17.01753517160261</c:v>
                </c:pt>
                <c:pt idx="7017">
                  <c:v>20.231365400739683</c:v>
                </c:pt>
                <c:pt idx="7018">
                  <c:v>21.718085412905506</c:v>
                </c:pt>
                <c:pt idx="7019">
                  <c:v>23.99672235772961</c:v>
                </c:pt>
                <c:pt idx="7020">
                  <c:v>24.781598881456368</c:v>
                </c:pt>
                <c:pt idx="7021">
                  <c:v>23.645126567189028</c:v>
                </c:pt>
                <c:pt idx="7022">
                  <c:v>23.46884656285971</c:v>
                </c:pt>
                <c:pt idx="7023">
                  <c:v>23.674089379550427</c:v>
                </c:pt>
                <c:pt idx="7024">
                  <c:v>24.276171181763644</c:v>
                </c:pt>
                <c:pt idx="7025">
                  <c:v>24.312354131706723</c:v>
                </c:pt>
                <c:pt idx="7026">
                  <c:v>24.5254242711414</c:v>
                </c:pt>
                <c:pt idx="7027">
                  <c:v>25.483448656732861</c:v>
                </c:pt>
                <c:pt idx="7028">
                  <c:v>25.29923891995951</c:v>
                </c:pt>
                <c:pt idx="7029">
                  <c:v>24.709781806976444</c:v>
                </c:pt>
                <c:pt idx="7030">
                  <c:v>23.539641794448105</c:v>
                </c:pt>
                <c:pt idx="7031">
                  <c:v>24.680587423206735</c:v>
                </c:pt>
                <c:pt idx="7032">
                  <c:v>26.402488871337432</c:v>
                </c:pt>
                <c:pt idx="7033">
                  <c:v>26.218950616580408</c:v>
                </c:pt>
                <c:pt idx="7034">
                  <c:v>27.175846624484805</c:v>
                </c:pt>
                <c:pt idx="7035">
                  <c:v>26.801020302668835</c:v>
                </c:pt>
                <c:pt idx="7036">
                  <c:v>25.659975865354301</c:v>
                </c:pt>
                <c:pt idx="7037">
                  <c:v>23.348262592867226</c:v>
                </c:pt>
                <c:pt idx="7038">
                  <c:v>22.596098150088121</c:v>
                </c:pt>
                <c:pt idx="7039">
                  <c:v>23.58116251643446</c:v>
                </c:pt>
                <c:pt idx="7040">
                  <c:v>14.599268096939593</c:v>
                </c:pt>
                <c:pt idx="7041">
                  <c:v>15.561451983083911</c:v>
                </c:pt>
                <c:pt idx="7042">
                  <c:v>11.892825169144528</c:v>
                </c:pt>
                <c:pt idx="7043">
                  <c:v>20.891038199057476</c:v>
                </c:pt>
                <c:pt idx="7044">
                  <c:v>19.932733694513555</c:v>
                </c:pt>
                <c:pt idx="7045">
                  <c:v>9.6541924137088202</c:v>
                </c:pt>
                <c:pt idx="7046">
                  <c:v>12.414197259622636</c:v>
                </c:pt>
                <c:pt idx="7047">
                  <c:v>12.48</c:v>
                </c:pt>
                <c:pt idx="7048">
                  <c:v>11.703256241059758</c:v>
                </c:pt>
                <c:pt idx="7049">
                  <c:v>8.7815146447756938</c:v>
                </c:pt>
                <c:pt idx="7050">
                  <c:v>5.4673192664293317</c:v>
                </c:pt>
                <c:pt idx="7051">
                  <c:v>6.2061461943251865</c:v>
                </c:pt>
                <c:pt idx="7052">
                  <c:v>17.430931352208187</c:v>
                </c:pt>
                <c:pt idx="7053">
                  <c:v>19.555110379482233</c:v>
                </c:pt>
                <c:pt idx="7054">
                  <c:v>7.905448128485653</c:v>
                </c:pt>
                <c:pt idx="7055">
                  <c:v>9.7803965075512824</c:v>
                </c:pt>
                <c:pt idx="7056">
                  <c:v>17.906235134856274</c:v>
                </c:pt>
                <c:pt idx="7057">
                  <c:v>17.940632031359385</c:v>
                </c:pt>
                <c:pt idx="7058">
                  <c:v>17.59338589749872</c:v>
                </c:pt>
                <c:pt idx="7059">
                  <c:v>16.79359117310587</c:v>
                </c:pt>
                <c:pt idx="7060">
                  <c:v>17.68505321187601</c:v>
                </c:pt>
                <c:pt idx="7061">
                  <c:v>14.746722478615759</c:v>
                </c:pt>
                <c:pt idx="7062">
                  <c:v>15.264993298671921</c:v>
                </c:pt>
                <c:pt idx="7063">
                  <c:v>13.217250295191544</c:v>
                </c:pt>
                <c:pt idx="7064">
                  <c:v>15.746654649548104</c:v>
                </c:pt>
                <c:pt idx="7065">
                  <c:v>20.13318727398492</c:v>
                </c:pt>
                <c:pt idx="7066">
                  <c:v>21.860061748784428</c:v>
                </c:pt>
                <c:pt idx="7067">
                  <c:v>25.411381360526573</c:v>
                </c:pt>
                <c:pt idx="7068">
                  <c:v>19.846845296177687</c:v>
                </c:pt>
                <c:pt idx="7069">
                  <c:v>16.99325186772192</c:v>
                </c:pt>
                <c:pt idx="7070">
                  <c:v>15.505266056256716</c:v>
                </c:pt>
                <c:pt idx="7071">
                  <c:v>13.263540843303936</c:v>
                </c:pt>
                <c:pt idx="7072">
                  <c:v>13.429676351142207</c:v>
                </c:pt>
                <c:pt idx="7073">
                  <c:v>13.232848509374817</c:v>
                </c:pt>
                <c:pt idx="7074">
                  <c:v>9.3755401348117484</c:v>
                </c:pt>
                <c:pt idx="7075">
                  <c:v>11.462150855651224</c:v>
                </c:pt>
                <c:pt idx="7076">
                  <c:v>9.4876185988959332</c:v>
                </c:pt>
                <c:pt idx="7077">
                  <c:v>9.0265686869975656</c:v>
                </c:pt>
                <c:pt idx="7078">
                  <c:v>13.987156029635329</c:v>
                </c:pt>
                <c:pt idx="7079">
                  <c:v>12.218884841058285</c:v>
                </c:pt>
                <c:pt idx="7080">
                  <c:v>14.802441294777401</c:v>
                </c:pt>
                <c:pt idx="7081">
                  <c:v>12.928714548603045</c:v>
                </c:pt>
                <c:pt idx="7082">
                  <c:v>10.186989337321213</c:v>
                </c:pt>
                <c:pt idx="7083">
                  <c:v>10.136676146123309</c:v>
                </c:pt>
                <c:pt idx="7084">
                  <c:v>12.420375350349593</c:v>
                </c:pt>
                <c:pt idx="7085">
                  <c:v>11.700198121436621</c:v>
                </c:pt>
                <c:pt idx="7086">
                  <c:v>10.172851376912629</c:v>
                </c:pt>
                <c:pt idx="7087">
                  <c:v>8.3062137574415669</c:v>
                </c:pt>
                <c:pt idx="7088">
                  <c:v>9.2781880686246438</c:v>
                </c:pt>
                <c:pt idx="7089">
                  <c:v>9.2751067596254337</c:v>
                </c:pt>
                <c:pt idx="7090">
                  <c:v>8.1660448489353801</c:v>
                </c:pt>
                <c:pt idx="7091">
                  <c:v>6.8668255152643187</c:v>
                </c:pt>
                <c:pt idx="7092">
                  <c:v>2.7679685043734343</c:v>
                </c:pt>
                <c:pt idx="7093">
                  <c:v>5.334698414267903</c:v>
                </c:pt>
                <c:pt idx="7094">
                  <c:v>3.8626104273149702</c:v>
                </c:pt>
                <c:pt idx="7095">
                  <c:v>14.938745800351978</c:v>
                </c:pt>
                <c:pt idx="7096">
                  <c:v>2.5227900617122727</c:v>
                </c:pt>
                <c:pt idx="7097">
                  <c:v>4.3636517567652628</c:v>
                </c:pt>
                <c:pt idx="7098">
                  <c:v>8.1969903992509519</c:v>
                </c:pt>
                <c:pt idx="7099">
                  <c:v>3.0647791388497914</c:v>
                </c:pt>
                <c:pt idx="7100">
                  <c:v>5.3359233081088204</c:v>
                </c:pt>
                <c:pt idx="7101">
                  <c:v>6.4952188182023605</c:v>
                </c:pt>
                <c:pt idx="7102">
                  <c:v>1.9948327053188102</c:v>
                </c:pt>
                <c:pt idx="7103">
                  <c:v>1.9948327053188102</c:v>
                </c:pt>
                <c:pt idx="7104">
                  <c:v>3.2103155206889036</c:v>
                </c:pt>
                <c:pt idx="7105">
                  <c:v>4.7700907648088844</c:v>
                </c:pt>
                <c:pt idx="7106">
                  <c:v>4.575064408884252</c:v>
                </c:pt>
                <c:pt idx="7107">
                  <c:v>3.6196809021509173</c:v>
                </c:pt>
                <c:pt idx="7108">
                  <c:v>1.4725830806344398</c:v>
                </c:pt>
                <c:pt idx="7109">
                  <c:v>3.1924983013742856</c:v>
                </c:pt>
                <c:pt idx="7110">
                  <c:v>5.8266503049733336</c:v>
                </c:pt>
                <c:pt idx="7111">
                  <c:v>4.9607847271838486</c:v>
                </c:pt>
                <c:pt idx="7112">
                  <c:v>5.7944725680152995</c:v>
                </c:pt>
                <c:pt idx="7113">
                  <c:v>5.2730996916207173</c:v>
                </c:pt>
                <c:pt idx="7114">
                  <c:v>5.3940845470332786</c:v>
                </c:pt>
                <c:pt idx="7115">
                  <c:v>6.0746978059654158</c:v>
                </c:pt>
                <c:pt idx="7116">
                  <c:v>5.947730094803914</c:v>
                </c:pt>
                <c:pt idx="7117">
                  <c:v>4.2442233264924045</c:v>
                </c:pt>
                <c:pt idx="7118">
                  <c:v>4.3085296136397924</c:v>
                </c:pt>
                <c:pt idx="7119">
                  <c:v>7.6413961316790644</c:v>
                </c:pt>
                <c:pt idx="7120">
                  <c:v>7.2093249948442706</c:v>
                </c:pt>
                <c:pt idx="7121">
                  <c:v>7.5854313942655471</c:v>
                </c:pt>
                <c:pt idx="7122">
                  <c:v>8.9433051032268605</c:v>
                </c:pt>
                <c:pt idx="7123">
                  <c:v>10.810657802304684</c:v>
                </c:pt>
                <c:pt idx="7124">
                  <c:v>11.03503946290871</c:v>
                </c:pt>
                <c:pt idx="7125">
                  <c:v>7.1600259252469858</c:v>
                </c:pt>
                <c:pt idx="7126">
                  <c:v>6.735484395287374</c:v>
                </c:pt>
                <c:pt idx="7127">
                  <c:v>9.561783082570761</c:v>
                </c:pt>
                <c:pt idx="7128">
                  <c:v>10.221546224893336</c:v>
                </c:pt>
                <c:pt idx="7129">
                  <c:v>13.293561381987832</c:v>
                </c:pt>
                <c:pt idx="7130">
                  <c:v>14.301487843057879</c:v>
                </c:pt>
                <c:pt idx="7131">
                  <c:v>13.77521158504562</c:v>
                </c:pt>
                <c:pt idx="7132">
                  <c:v>10.143097683786582</c:v>
                </c:pt>
                <c:pt idx="7133">
                  <c:v>9.7661102174109651</c:v>
                </c:pt>
                <c:pt idx="7134">
                  <c:v>9.927843933359858</c:v>
                </c:pt>
                <c:pt idx="7135">
                  <c:v>10.503792489752797</c:v>
                </c:pt>
                <c:pt idx="7136">
                  <c:v>6.48</c:v>
                </c:pt>
                <c:pt idx="7137">
                  <c:v>5.8364518965727941</c:v>
                </c:pt>
                <c:pt idx="7138">
                  <c:v>5.9813859523636337</c:v>
                </c:pt>
                <c:pt idx="7139">
                  <c:v>5.4119826677311362</c:v>
                </c:pt>
                <c:pt idx="7140">
                  <c:v>7.2471539810839545</c:v>
                </c:pt>
                <c:pt idx="7141">
                  <c:v>8.032961567375132</c:v>
                </c:pt>
                <c:pt idx="7142">
                  <c:v>4.9807558400690759</c:v>
                </c:pt>
                <c:pt idx="7143">
                  <c:v>5.8177534521638972</c:v>
                </c:pt>
                <c:pt idx="7144">
                  <c:v>4.8298330546266319</c:v>
                </c:pt>
                <c:pt idx="7145">
                  <c:v>6.9185261533107347</c:v>
                </c:pt>
                <c:pt idx="7146">
                  <c:v>5.1997480533103078</c:v>
                </c:pt>
                <c:pt idx="7147">
                  <c:v>10.481277926642326</c:v>
                </c:pt>
                <c:pt idx="7148">
                  <c:v>9.9368611462787122</c:v>
                </c:pt>
                <c:pt idx="7149">
                  <c:v>6.0942422910874763</c:v>
                </c:pt>
                <c:pt idx="7150">
                  <c:v>6.4731557398352804</c:v>
                </c:pt>
                <c:pt idx="7151">
                  <c:v>8.0301981911317757</c:v>
                </c:pt>
                <c:pt idx="7152">
                  <c:v>17.962787456734592</c:v>
                </c:pt>
                <c:pt idx="7153">
                  <c:v>17.193226283476836</c:v>
                </c:pt>
                <c:pt idx="7154">
                  <c:v>17.00219043588265</c:v>
                </c:pt>
                <c:pt idx="7155">
                  <c:v>16.811154588288463</c:v>
                </c:pt>
                <c:pt idx="7156">
                  <c:v>15.683763048008512</c:v>
                </c:pt>
                <c:pt idx="7157">
                  <c:v>14.936403861922654</c:v>
                </c:pt>
                <c:pt idx="7158">
                  <c:v>15.132346998070846</c:v>
                </c:pt>
                <c:pt idx="7159">
                  <c:v>14.74491150471852</c:v>
                </c:pt>
                <c:pt idx="7160">
                  <c:v>12.038889465683823</c:v>
                </c:pt>
                <c:pt idx="7161">
                  <c:v>11.81159031228194</c:v>
                </c:pt>
                <c:pt idx="7162">
                  <c:v>9.9064951006235642</c:v>
                </c:pt>
                <c:pt idx="7163">
                  <c:v>10.821271247673803</c:v>
                </c:pt>
                <c:pt idx="7164">
                  <c:v>13.937165521832108</c:v>
                </c:pt>
                <c:pt idx="7165">
                  <c:v>7.8526807335706694</c:v>
                </c:pt>
                <c:pt idx="7166">
                  <c:v>11.099993691690978</c:v>
                </c:pt>
                <c:pt idx="7167">
                  <c:v>13.995324095119638</c:v>
                </c:pt>
                <c:pt idx="7168">
                  <c:v>10.921477995742654</c:v>
                </c:pt>
                <c:pt idx="7169">
                  <c:v>11.229526632670158</c:v>
                </c:pt>
                <c:pt idx="7170">
                  <c:v>11.186421025539476</c:v>
                </c:pt>
                <c:pt idx="7171">
                  <c:v>10.741758965960898</c:v>
                </c:pt>
                <c:pt idx="7172">
                  <c:v>11.429733151663562</c:v>
                </c:pt>
                <c:pt idx="7173">
                  <c:v>10.627698267593043</c:v>
                </c:pt>
                <c:pt idx="7174">
                  <c:v>11.564443524594678</c:v>
                </c:pt>
                <c:pt idx="7175">
                  <c:v>12.315300193610971</c:v>
                </c:pt>
                <c:pt idx="7176">
                  <c:v>13.297829252689771</c:v>
                </c:pt>
                <c:pt idx="7177">
                  <c:v>12.311875156615303</c:v>
                </c:pt>
                <c:pt idx="7178">
                  <c:v>12.635048760860629</c:v>
                </c:pt>
                <c:pt idx="7179">
                  <c:v>13.742537244918791</c:v>
                </c:pt>
                <c:pt idx="7180">
                  <c:v>14.302250403432865</c:v>
                </c:pt>
                <c:pt idx="7181">
                  <c:v>13.308371899043083</c:v>
                </c:pt>
                <c:pt idx="7182">
                  <c:v>14.910251841549089</c:v>
                </c:pt>
                <c:pt idx="7183">
                  <c:v>16.335991513978271</c:v>
                </c:pt>
                <c:pt idx="7184">
                  <c:v>15.624893965092323</c:v>
                </c:pt>
                <c:pt idx="7185">
                  <c:v>13.880883824442867</c:v>
                </c:pt>
                <c:pt idx="7186">
                  <c:v>12.122461692667375</c:v>
                </c:pt>
                <c:pt idx="7187">
                  <c:v>12.328047438905703</c:v>
                </c:pt>
                <c:pt idx="7188">
                  <c:v>10.549623650131613</c:v>
                </c:pt>
                <c:pt idx="7189">
                  <c:v>12.420375350349593</c:v>
                </c:pt>
                <c:pt idx="7190">
                  <c:v>12.450764745614812</c:v>
                </c:pt>
                <c:pt idx="7191">
                  <c:v>15.044318522681207</c:v>
                </c:pt>
                <c:pt idx="7192">
                  <c:v>16.062490601221153</c:v>
                </c:pt>
                <c:pt idx="7193">
                  <c:v>14.404907187265815</c:v>
                </c:pt>
                <c:pt idx="7194">
                  <c:v>11.387131256312353</c:v>
                </c:pt>
                <c:pt idx="7195">
                  <c:v>10.807220312809324</c:v>
                </c:pt>
                <c:pt idx="7196">
                  <c:v>10.251730655690972</c:v>
                </c:pt>
                <c:pt idx="7197">
                  <c:v>10.763999098780442</c:v>
                </c:pt>
                <c:pt idx="7198">
                  <c:v>10.918728221990273</c:v>
                </c:pt>
                <c:pt idx="7199">
                  <c:v>9.208058519344771</c:v>
                </c:pt>
                <c:pt idx="7200">
                  <c:v>11.762887344323753</c:v>
                </c:pt>
                <c:pt idx="7201">
                  <c:v>13.474771986636284</c:v>
                </c:pt>
                <c:pt idx="7202">
                  <c:v>11.728014854333393</c:v>
                </c:pt>
                <c:pt idx="7203">
                  <c:v>10.001782265099045</c:v>
                </c:pt>
                <c:pt idx="7204">
                  <c:v>10.018821315986211</c:v>
                </c:pt>
                <c:pt idx="7205">
                  <c:v>11.106982156852174</c:v>
                </c:pt>
                <c:pt idx="7206">
                  <c:v>13.935690716180108</c:v>
                </c:pt>
                <c:pt idx="7207">
                  <c:v>16.240419692896804</c:v>
                </c:pt>
                <c:pt idx="7208">
                  <c:v>14.812825539929296</c:v>
                </c:pt>
                <c:pt idx="7209">
                  <c:v>9.7007624497940785</c:v>
                </c:pt>
                <c:pt idx="7210">
                  <c:v>8.9082978658091232</c:v>
                </c:pt>
                <c:pt idx="7211">
                  <c:v>9.6821900637081377</c:v>
                </c:pt>
                <c:pt idx="7212">
                  <c:v>9.4923431997138614</c:v>
                </c:pt>
                <c:pt idx="7213">
                  <c:v>10.077991992728929</c:v>
                </c:pt>
                <c:pt idx="7214">
                  <c:v>10.290709237067011</c:v>
                </c:pt>
                <c:pt idx="7215">
                  <c:v>10.655180699561022</c:v>
                </c:pt>
                <c:pt idx="7216">
                  <c:v>11.145476799499837</c:v>
                </c:pt>
                <c:pt idx="7217">
                  <c:v>12.442153115973648</c:v>
                </c:pt>
                <c:pt idx="7218">
                  <c:v>14.918525066730789</c:v>
                </c:pt>
                <c:pt idx="7219">
                  <c:v>14.057705209986331</c:v>
                </c:pt>
                <c:pt idx="7220">
                  <c:v>12.966682311039145</c:v>
                </c:pt>
                <c:pt idx="7221">
                  <c:v>13.10786026336563</c:v>
                </c:pt>
                <c:pt idx="7222">
                  <c:v>13.646754177409722</c:v>
                </c:pt>
                <c:pt idx="7223">
                  <c:v>14.395423260042508</c:v>
                </c:pt>
                <c:pt idx="7224">
                  <c:v>9.4225955841762268</c:v>
                </c:pt>
                <c:pt idx="7225">
                  <c:v>9.5873311015947014</c:v>
                </c:pt>
                <c:pt idx="7226">
                  <c:v>10.937803404924129</c:v>
                </c:pt>
                <c:pt idx="7227">
                  <c:v>11.334383185932037</c:v>
                </c:pt>
                <c:pt idx="7228">
                  <c:v>10.379208010951841</c:v>
                </c:pt>
                <c:pt idx="7229">
                  <c:v>8.8032528298324824</c:v>
                </c:pt>
                <c:pt idx="7230">
                  <c:v>10.056525515875832</c:v>
                </c:pt>
                <c:pt idx="7231">
                  <c:v>10.970243182768032</c:v>
                </c:pt>
                <c:pt idx="7232">
                  <c:v>11.690314336700215</c:v>
                </c:pt>
                <c:pt idx="7233">
                  <c:v>11.651486811695007</c:v>
                </c:pt>
                <c:pt idx="7234">
                  <c:v>13.085893315386642</c:v>
                </c:pt>
                <c:pt idx="7235">
                  <c:v>13.406568686997568</c:v>
                </c:pt>
                <c:pt idx="7236">
                  <c:v>13.735841125016595</c:v>
                </c:pt>
                <c:pt idx="7237">
                  <c:v>13.872755839149503</c:v>
                </c:pt>
                <c:pt idx="7238">
                  <c:v>14.406362310791188</c:v>
                </c:pt>
                <c:pt idx="7239">
                  <c:v>13.514198089802685</c:v>
                </c:pt>
                <c:pt idx="7240">
                  <c:v>12.304658931901876</c:v>
                </c:pt>
                <c:pt idx="7241">
                  <c:v>12.505229253070345</c:v>
                </c:pt>
                <c:pt idx="7242">
                  <c:v>12.01627996431619</c:v>
                </c:pt>
                <c:pt idx="7243">
                  <c:v>12.090691758702391</c:v>
                </c:pt>
                <c:pt idx="7244">
                  <c:v>11.741823325219908</c:v>
                </c:pt>
                <c:pt idx="7245">
                  <c:v>10.83913185227963</c:v>
                </c:pt>
                <c:pt idx="7246">
                  <c:v>9.9233801273337132</c:v>
                </c:pt>
                <c:pt idx="7247">
                  <c:v>9.3686337308717729</c:v>
                </c:pt>
                <c:pt idx="7248">
                  <c:v>2.8723853580620489</c:v>
                </c:pt>
                <c:pt idx="7249">
                  <c:v>2.4871909806332368</c:v>
                </c:pt>
                <c:pt idx="7250">
                  <c:v>2.2979082864496392</c:v>
                </c:pt>
                <c:pt idx="7251">
                  <c:v>1.32</c:v>
                </c:pt>
                <c:pt idx="7252">
                  <c:v>1.7936919656731534</c:v>
                </c:pt>
                <c:pt idx="7253">
                  <c:v>2.1083596886435405</c:v>
                </c:pt>
                <c:pt idx="7254">
                  <c:v>3.0509840731856808</c:v>
                </c:pt>
                <c:pt idx="7255">
                  <c:v>1.1082403918437833</c:v>
                </c:pt>
                <c:pt idx="7256">
                  <c:v>2.6666783726431698</c:v>
                </c:pt>
                <c:pt idx="7257">
                  <c:v>3.6718624569368621</c:v>
                </c:pt>
                <c:pt idx="7258">
                  <c:v>3.4149225294895573</c:v>
                </c:pt>
                <c:pt idx="7259">
                  <c:v>3.3054170618636607</c:v>
                </c:pt>
                <c:pt idx="7260">
                  <c:v>3.8448356738340559</c:v>
                </c:pt>
                <c:pt idx="7261">
                  <c:v>4.3658694666140168</c:v>
                </c:pt>
                <c:pt idx="7262">
                  <c:v>4.3526047888852153</c:v>
                </c:pt>
                <c:pt idx="7263">
                  <c:v>5.3266993529476316</c:v>
                </c:pt>
                <c:pt idx="7264">
                  <c:v>8.3587402665515409</c:v>
                </c:pt>
                <c:pt idx="7265">
                  <c:v>11.215719607344521</c:v>
                </c:pt>
                <c:pt idx="7266">
                  <c:v>11.895460189607828</c:v>
                </c:pt>
                <c:pt idx="7267">
                  <c:v>12.293721106162408</c:v>
                </c:pt>
                <c:pt idx="7268">
                  <c:v>12.704161065567749</c:v>
                </c:pt>
                <c:pt idx="7269">
                  <c:v>12.554469791850112</c:v>
                </c:pt>
                <c:pt idx="7270">
                  <c:v>12.221084425291268</c:v>
                </c:pt>
                <c:pt idx="7271">
                  <c:v>11.866553638872023</c:v>
                </c:pt>
                <c:pt idx="7272">
                  <c:v>11.408518355773584</c:v>
                </c:pt>
                <c:pt idx="7273">
                  <c:v>11.399042469498326</c:v>
                </c:pt>
                <c:pt idx="7274">
                  <c:v>10.889949339602058</c:v>
                </c:pt>
                <c:pt idx="7275">
                  <c:v>10.396859218262348</c:v>
                </c:pt>
                <c:pt idx="7276">
                  <c:v>10.743421192204426</c:v>
                </c:pt>
                <c:pt idx="7277">
                  <c:v>10.925495211265609</c:v>
                </c:pt>
                <c:pt idx="7278">
                  <c:v>10.248112282740522</c:v>
                </c:pt>
                <c:pt idx="7279">
                  <c:v>9.4016263439920653</c:v>
                </c:pt>
                <c:pt idx="7280">
                  <c:v>8.7511846821307522</c:v>
                </c:pt>
                <c:pt idx="7281">
                  <c:v>8.4433357511497764</c:v>
                </c:pt>
                <c:pt idx="7282">
                  <c:v>8.6488902640830698</c:v>
                </c:pt>
                <c:pt idx="7283">
                  <c:v>8.5225519927292073</c:v>
                </c:pt>
                <c:pt idx="7284">
                  <c:v>8.0678898610247334</c:v>
                </c:pt>
                <c:pt idx="7285">
                  <c:v>6.9020891165691722</c:v>
                </c:pt>
                <c:pt idx="7286">
                  <c:v>5.6827651430289734</c:v>
                </c:pt>
                <c:pt idx="7287">
                  <c:v>4.9675324367304032</c:v>
                </c:pt>
                <c:pt idx="7288">
                  <c:v>5.8900671705256862</c:v>
                </c:pt>
                <c:pt idx="7289">
                  <c:v>7.1721167774962264</c:v>
                </c:pt>
                <c:pt idx="7290">
                  <c:v>7.1880259056349161</c:v>
                </c:pt>
                <c:pt idx="7291">
                  <c:v>7.2005239512984733</c:v>
                </c:pt>
                <c:pt idx="7292">
                  <c:v>7.7098559771610597</c:v>
                </c:pt>
                <c:pt idx="7293">
                  <c:v>8.0843357989879596</c:v>
                </c:pt>
                <c:pt idx="7294">
                  <c:v>7.1624134081219877</c:v>
                </c:pt>
                <c:pt idx="7295">
                  <c:v>6.8253614671413407</c:v>
                </c:pt>
                <c:pt idx="7296">
                  <c:v>11.48579515614097</c:v>
                </c:pt>
                <c:pt idx="7297">
                  <c:v>12.081012517216996</c:v>
                </c:pt>
                <c:pt idx="7298">
                  <c:v>11.675893665469124</c:v>
                </c:pt>
                <c:pt idx="7299">
                  <c:v>11.291106078295053</c:v>
                </c:pt>
                <c:pt idx="7300">
                  <c:v>12.406897819836269</c:v>
                </c:pt>
                <c:pt idx="7301">
                  <c:v>14.185512359825287</c:v>
                </c:pt>
                <c:pt idx="7302">
                  <c:v>10.971368734698983</c:v>
                </c:pt>
                <c:pt idx="7303">
                  <c:v>5.9813859523636337</c:v>
                </c:pt>
                <c:pt idx="7304">
                  <c:v>4.4725154482252929</c:v>
                </c:pt>
                <c:pt idx="7305">
                  <c:v>9.960532201261822</c:v>
                </c:pt>
                <c:pt idx="7306">
                  <c:v>11.869023276896197</c:v>
                </c:pt>
                <c:pt idx="7307">
                  <c:v>12.2627121355707</c:v>
                </c:pt>
                <c:pt idx="7308">
                  <c:v>4.6546096457438901</c:v>
                </c:pt>
                <c:pt idx="7309">
                  <c:v>4.7284923385334752</c:v>
                </c:pt>
                <c:pt idx="7310">
                  <c:v>11.656702498519257</c:v>
                </c:pt>
                <c:pt idx="7311">
                  <c:v>13.169473704255077</c:v>
                </c:pt>
                <c:pt idx="7312">
                  <c:v>14.33201126867122</c:v>
                </c:pt>
                <c:pt idx="7313">
                  <c:v>14.557700909536509</c:v>
                </c:pt>
                <c:pt idx="7314">
                  <c:v>7.5478231598087131</c:v>
                </c:pt>
                <c:pt idx="7315">
                  <c:v>7.7233539309670567</c:v>
                </c:pt>
                <c:pt idx="7316">
                  <c:v>6.8710904294314572</c:v>
                </c:pt>
                <c:pt idx="7317">
                  <c:v>8.1621808588629126</c:v>
                </c:pt>
                <c:pt idx="7318">
                  <c:v>9.7803965075512824</c:v>
                </c:pt>
                <c:pt idx="7319">
                  <c:v>10.774696307088204</c:v>
                </c:pt>
                <c:pt idx="7320">
                  <c:v>11.506348832413273</c:v>
                </c:pt>
                <c:pt idx="7321">
                  <c:v>8.3487442852231677</c:v>
                </c:pt>
                <c:pt idx="7322">
                  <c:v>20.699377298148693</c:v>
                </c:pt>
                <c:pt idx="7323">
                  <c:v>19.171676842629644</c:v>
                </c:pt>
                <c:pt idx="7324">
                  <c:v>17.824463784516929</c:v>
                </c:pt>
                <c:pt idx="7325">
                  <c:v>17.047833959851964</c:v>
                </c:pt>
                <c:pt idx="7326">
                  <c:v>17.632802883608143</c:v>
                </c:pt>
                <c:pt idx="7327">
                  <c:v>8.4379891437697356</c:v>
                </c:pt>
                <c:pt idx="7328">
                  <c:v>10.397769404250797</c:v>
                </c:pt>
                <c:pt idx="7329">
                  <c:v>10.269926823869636</c:v>
                </c:pt>
                <c:pt idx="7330">
                  <c:v>9.6596661092532639</c:v>
                </c:pt>
                <c:pt idx="7331">
                  <c:v>8.3832672696227419</c:v>
                </c:pt>
                <c:pt idx="7332">
                  <c:v>5.6889673447980877</c:v>
                </c:pt>
                <c:pt idx="7333">
                  <c:v>5.6150846520085018</c:v>
                </c:pt>
                <c:pt idx="7334">
                  <c:v>5.5412019592189168</c:v>
                </c:pt>
                <c:pt idx="7335">
                  <c:v>13.607923964523676</c:v>
                </c:pt>
                <c:pt idx="7336">
                  <c:v>11.499654054527049</c:v>
                </c:pt>
                <c:pt idx="7337">
                  <c:v>10.149094931819238</c:v>
                </c:pt>
                <c:pt idx="7338">
                  <c:v>4.8901982537756412</c:v>
                </c:pt>
                <c:pt idx="7339">
                  <c:v>5.2659231347502651</c:v>
                </c:pt>
                <c:pt idx="7340">
                  <c:v>12.829987932677151</c:v>
                </c:pt>
                <c:pt idx="7341">
                  <c:v>12.619745183435642</c:v>
                </c:pt>
                <c:pt idx="7342">
                  <c:v>13.97068171540416</c:v>
                </c:pt>
                <c:pt idx="7343">
                  <c:v>14.931997025772635</c:v>
                </c:pt>
                <c:pt idx="7344">
                  <c:v>8.2966817338777812</c:v>
                </c:pt>
                <c:pt idx="7345">
                  <c:v>7.1956233329115458</c:v>
                </c:pt>
                <c:pt idx="7346">
                  <c:v>6.3584565656962271</c:v>
                </c:pt>
                <c:pt idx="7347">
                  <c:v>5.7654906964235417</c:v>
                </c:pt>
                <c:pt idx="7348">
                  <c:v>5.5765173865908189</c:v>
                </c:pt>
                <c:pt idx="7349">
                  <c:v>5.9425692037832087</c:v>
                </c:pt>
                <c:pt idx="7350">
                  <c:v>8.7122181189838876</c:v>
                </c:pt>
                <c:pt idx="7351">
                  <c:v>9.2147993488041084</c:v>
                </c:pt>
                <c:pt idx="7352">
                  <c:v>8.9956390949696043</c:v>
                </c:pt>
                <c:pt idx="7353">
                  <c:v>8.7821866628502647</c:v>
                </c:pt>
                <c:pt idx="7354">
                  <c:v>8.78435228635397</c:v>
                </c:pt>
                <c:pt idx="7355">
                  <c:v>9.3160035597586752</c:v>
                </c:pt>
                <c:pt idx="7356">
                  <c:v>10.988475362390359</c:v>
                </c:pt>
                <c:pt idx="7357">
                  <c:v>11.42000060988398</c:v>
                </c:pt>
                <c:pt idx="7358">
                  <c:v>11.169524804873422</c:v>
                </c:pt>
                <c:pt idx="7359">
                  <c:v>10.037060734383312</c:v>
                </c:pt>
                <c:pt idx="7360">
                  <c:v>8.1782391086321002</c:v>
                </c:pt>
                <c:pt idx="7361">
                  <c:v>6.7151157345565737</c:v>
                </c:pt>
                <c:pt idx="7362">
                  <c:v>5.7533085202301546</c:v>
                </c:pt>
                <c:pt idx="7363">
                  <c:v>6.2486918905078257</c:v>
                </c:pt>
                <c:pt idx="7364">
                  <c:v>6.6739114624234075</c:v>
                </c:pt>
                <c:pt idx="7365">
                  <c:v>7.2009766648762339</c:v>
                </c:pt>
                <c:pt idx="7366">
                  <c:v>6.8099906348675123</c:v>
                </c:pt>
                <c:pt idx="7367">
                  <c:v>6.9513047190598147</c:v>
                </c:pt>
                <c:pt idx="7368">
                  <c:v>8.9261840277740738</c:v>
                </c:pt>
                <c:pt idx="7369">
                  <c:v>8.9178448789931704</c:v>
                </c:pt>
                <c:pt idx="7370">
                  <c:v>8.7897769059071802</c:v>
                </c:pt>
                <c:pt idx="7371">
                  <c:v>8.3137619852992923</c:v>
                </c:pt>
                <c:pt idx="7372">
                  <c:v>7.3988896127296666</c:v>
                </c:pt>
                <c:pt idx="7373">
                  <c:v>6.4359951045457073</c:v>
                </c:pt>
                <c:pt idx="7374">
                  <c:v>5.8490714056253745</c:v>
                </c:pt>
                <c:pt idx="7375">
                  <c:v>6.0184385829755591</c:v>
                </c:pt>
                <c:pt idx="7376">
                  <c:v>9.2702650255559274</c:v>
                </c:pt>
                <c:pt idx="7377">
                  <c:v>13.255142426238045</c:v>
                </c:pt>
                <c:pt idx="7378">
                  <c:v>14.800256938741756</c:v>
                </c:pt>
                <c:pt idx="7379">
                  <c:v>14.674145219972699</c:v>
                </c:pt>
                <c:pt idx="7380">
                  <c:v>15.12915153738046</c:v>
                </c:pt>
                <c:pt idx="7381">
                  <c:v>16.682813749739172</c:v>
                </c:pt>
                <c:pt idx="7382">
                  <c:v>18.292746976348521</c:v>
                </c:pt>
                <c:pt idx="7383">
                  <c:v>18.442348474649101</c:v>
                </c:pt>
                <c:pt idx="7384">
                  <c:v>17.709276308080952</c:v>
                </c:pt>
                <c:pt idx="7385">
                  <c:v>16.716232776786693</c:v>
                </c:pt>
                <c:pt idx="7386">
                  <c:v>15.908417034977695</c:v>
                </c:pt>
                <c:pt idx="7387">
                  <c:v>15.411279002634643</c:v>
                </c:pt>
                <c:pt idx="7388">
                  <c:v>14.895652969413886</c:v>
                </c:pt>
                <c:pt idx="7389">
                  <c:v>13.594014779712092</c:v>
                </c:pt>
                <c:pt idx="7390">
                  <c:v>12.367797829334794</c:v>
                </c:pt>
                <c:pt idx="7391">
                  <c:v>11.064527368712019</c:v>
                </c:pt>
                <c:pt idx="7392">
                  <c:v>11.495988456202284</c:v>
                </c:pt>
                <c:pt idx="7393">
                  <c:v>8.6735205556373884</c:v>
                </c:pt>
                <c:pt idx="7394">
                  <c:v>7.2157179495050467</c:v>
                </c:pt>
                <c:pt idx="7395">
                  <c:v>7.4332278207204467</c:v>
                </c:pt>
                <c:pt idx="7396">
                  <c:v>7.3812493449958243</c:v>
                </c:pt>
                <c:pt idx="7397">
                  <c:v>6.9259719003692952</c:v>
                </c:pt>
                <c:pt idx="7398">
                  <c:v>6.8638375312072464</c:v>
                </c:pt>
                <c:pt idx="7399">
                  <c:v>7.2617076033521437</c:v>
                </c:pt>
                <c:pt idx="7400">
                  <c:v>8.8863858283595825</c:v>
                </c:pt>
                <c:pt idx="7401">
                  <c:v>10.19950361083621</c:v>
                </c:pt>
                <c:pt idx="7402">
                  <c:v>11.871218604921737</c:v>
                </c:pt>
                <c:pt idx="7403">
                  <c:v>13.48762784186331</c:v>
                </c:pt>
                <c:pt idx="7404">
                  <c:v>13.732737448859911</c:v>
                </c:pt>
                <c:pt idx="7405">
                  <c:v>13.717316336990526</c:v>
                </c:pt>
                <c:pt idx="7406">
                  <c:v>14.153683537757795</c:v>
                </c:pt>
                <c:pt idx="7407">
                  <c:v>14.303227370613886</c:v>
                </c:pt>
                <c:pt idx="7408">
                  <c:v>14.986253157625901</c:v>
                </c:pt>
                <c:pt idx="7409">
                  <c:v>15.985336701467629</c:v>
                </c:pt>
                <c:pt idx="7410">
                  <c:v>16.923433442153108</c:v>
                </c:pt>
                <c:pt idx="7411">
                  <c:v>17.255265470430622</c:v>
                </c:pt>
                <c:pt idx="7412">
                  <c:v>17.234118454559169</c:v>
                </c:pt>
                <c:pt idx="7413">
                  <c:v>16.881740032002405</c:v>
                </c:pt>
                <c:pt idx="7414">
                  <c:v>17.11008264267269</c:v>
                </c:pt>
                <c:pt idx="7415">
                  <c:v>16.465343135939243</c:v>
                </c:pt>
                <c:pt idx="7416">
                  <c:v>11.877188535686921</c:v>
                </c:pt>
                <c:pt idx="7417">
                  <c:v>9.4686865109936242</c:v>
                </c:pt>
                <c:pt idx="7418">
                  <c:v>7.6978155981502194</c:v>
                </c:pt>
                <c:pt idx="7419">
                  <c:v>6.6172419175067123</c:v>
                </c:pt>
                <c:pt idx="7420">
                  <c:v>5.6914684363777157</c:v>
                </c:pt>
                <c:pt idx="7421">
                  <c:v>5.3420930914412459</c:v>
                </c:pt>
                <c:pt idx="7422">
                  <c:v>5.0578631772583629</c:v>
                </c:pt>
                <c:pt idx="7423">
                  <c:v>5.6024294228527554</c:v>
                </c:pt>
                <c:pt idx="7424">
                  <c:v>7.5367070482531151</c:v>
                </c:pt>
                <c:pt idx="7425">
                  <c:v>9.8907006839742433</c:v>
                </c:pt>
                <c:pt idx="7426">
                  <c:v>10.423187079957723</c:v>
                </c:pt>
                <c:pt idx="7427">
                  <c:v>10.717072351665456</c:v>
                </c:pt>
                <c:pt idx="7428">
                  <c:v>11.502943455765166</c:v>
                </c:pt>
                <c:pt idx="7429">
                  <c:v>12.699182047514906</c:v>
                </c:pt>
                <c:pt idx="7430">
                  <c:v>14.136910773281167</c:v>
                </c:pt>
                <c:pt idx="7431">
                  <c:v>15.20757278805953</c:v>
                </c:pt>
                <c:pt idx="7432">
                  <c:v>15.82829147322898</c:v>
                </c:pt>
                <c:pt idx="7433">
                  <c:v>16.178818027454021</c:v>
                </c:pt>
                <c:pt idx="7434">
                  <c:v>16.550725521570985</c:v>
                </c:pt>
                <c:pt idx="7435">
                  <c:v>16.385218266355277</c:v>
                </c:pt>
                <c:pt idx="7436">
                  <c:v>15.888696500708146</c:v>
                </c:pt>
                <c:pt idx="7437">
                  <c:v>14.509267183793233</c:v>
                </c:pt>
                <c:pt idx="7438">
                  <c:v>12.956560501922961</c:v>
                </c:pt>
                <c:pt idx="7439">
                  <c:v>11.269638762214713</c:v>
                </c:pt>
                <c:pt idx="7440">
                  <c:v>5.2553090085496148</c:v>
                </c:pt>
                <c:pt idx="7441">
                  <c:v>3.4210793168609142</c:v>
                </c:pt>
                <c:pt idx="7442">
                  <c:v>4.612036818907745</c:v>
                </c:pt>
                <c:pt idx="7443">
                  <c:v>5.687974789066959</c:v>
                </c:pt>
                <c:pt idx="7444">
                  <c:v>6.24</c:v>
                </c:pt>
                <c:pt idx="7445">
                  <c:v>7.073387265038142</c:v>
                </c:pt>
                <c:pt idx="7446">
                  <c:v>9.964152408836318</c:v>
                </c:pt>
                <c:pt idx="7447">
                  <c:v>10.574446456310335</c:v>
                </c:pt>
                <c:pt idx="7448">
                  <c:v>9.6562412286757073</c:v>
                </c:pt>
                <c:pt idx="7449">
                  <c:v>9.1921163651834501</c:v>
                </c:pt>
                <c:pt idx="7450">
                  <c:v>9.2364376971356226</c:v>
                </c:pt>
                <c:pt idx="7451">
                  <c:v>9.2616290641440226</c:v>
                </c:pt>
                <c:pt idx="7452">
                  <c:v>9.1340768652497335</c:v>
                </c:pt>
                <c:pt idx="7453">
                  <c:v>8.6067345732233296</c:v>
                </c:pt>
                <c:pt idx="7454">
                  <c:v>8.478327002655309</c:v>
                </c:pt>
                <c:pt idx="7455">
                  <c:v>8.448000053128796</c:v>
                </c:pt>
                <c:pt idx="7456">
                  <c:v>8.8151329660788598</c:v>
                </c:pt>
                <c:pt idx="7457">
                  <c:v>9.1300150999335266</c:v>
                </c:pt>
                <c:pt idx="7458">
                  <c:v>8.9336036742787179</c:v>
                </c:pt>
                <c:pt idx="7459">
                  <c:v>8.7821866628502647</c:v>
                </c:pt>
                <c:pt idx="7460">
                  <c:v>8.8659231347502665</c:v>
                </c:pt>
                <c:pt idx="7461">
                  <c:v>8.6622163963120293</c:v>
                </c:pt>
                <c:pt idx="7462">
                  <c:v>9.1576882205921777</c:v>
                </c:pt>
                <c:pt idx="7463">
                  <c:v>9.6984416779340155</c:v>
                </c:pt>
                <c:pt idx="7464">
                  <c:v>16.037286353889002</c:v>
                </c:pt>
                <c:pt idx="7465">
                  <c:v>16.635118650892437</c:v>
                </c:pt>
                <c:pt idx="7466">
                  <c:v>17.208743431957693</c:v>
                </c:pt>
                <c:pt idx="7467">
                  <c:v>17.037791478125186</c:v>
                </c:pt>
                <c:pt idx="7468">
                  <c:v>16.099515676337873</c:v>
                </c:pt>
                <c:pt idx="7469">
                  <c:v>15.337341474103713</c:v>
                </c:pt>
                <c:pt idx="7470">
                  <c:v>6.2800288871147716</c:v>
                </c:pt>
                <c:pt idx="7471">
                  <c:v>11.4</c:v>
                </c:pt>
                <c:pt idx="7472">
                  <c:v>11.825165160237463</c:v>
                </c:pt>
                <c:pt idx="7473">
                  <c:v>10.947064856212688</c:v>
                </c:pt>
                <c:pt idx="7474">
                  <c:v>10.845860473058485</c:v>
                </c:pt>
                <c:pt idx="7475">
                  <c:v>9.9356463196174278</c:v>
                </c:pt>
                <c:pt idx="7476">
                  <c:v>9.4799324528027409</c:v>
                </c:pt>
                <c:pt idx="7477">
                  <c:v>8.959623869048313</c:v>
                </c:pt>
                <c:pt idx="7478">
                  <c:v>9.3941070437189165</c:v>
                </c:pt>
                <c:pt idx="7479">
                  <c:v>10.442850037587672</c:v>
                </c:pt>
                <c:pt idx="7480">
                  <c:v>11.12750169850681</c:v>
                </c:pt>
                <c:pt idx="7481">
                  <c:v>10.858208266558554</c:v>
                </c:pt>
                <c:pt idx="7482">
                  <c:v>10.635903818298896</c:v>
                </c:pt>
                <c:pt idx="7483">
                  <c:v>10.92912178050503</c:v>
                </c:pt>
                <c:pt idx="7484">
                  <c:v>12.60855011276302</c:v>
                </c:pt>
                <c:pt idx="7485">
                  <c:v>13.863206933910773</c:v>
                </c:pt>
                <c:pt idx="7486">
                  <c:v>13.172647014466602</c:v>
                </c:pt>
                <c:pt idx="7487">
                  <c:v>12.60855011276302</c:v>
                </c:pt>
                <c:pt idx="7488">
                  <c:v>15.518215523400642</c:v>
                </c:pt>
                <c:pt idx="7489">
                  <c:v>13.696985072507507</c:v>
                </c:pt>
                <c:pt idx="7490">
                  <c:v>12.54884007873307</c:v>
                </c:pt>
                <c:pt idx="7491">
                  <c:v>11.686323716678531</c:v>
                </c:pt>
                <c:pt idx="7492">
                  <c:v>10.453942572656985</c:v>
                </c:pt>
                <c:pt idx="7493">
                  <c:v>8.9818169500372065</c:v>
                </c:pt>
                <c:pt idx="7494">
                  <c:v>9.8421057428494336</c:v>
                </c:pt>
                <c:pt idx="7495">
                  <c:v>12.549074694791386</c:v>
                </c:pt>
                <c:pt idx="7496">
                  <c:v>14.333196850497693</c:v>
                </c:pt>
                <c:pt idx="7497">
                  <c:v>13.469859405388547</c:v>
                </c:pt>
                <c:pt idx="7498">
                  <c:v>14.006157638693187</c:v>
                </c:pt>
                <c:pt idx="7499">
                  <c:v>16.705897681091965</c:v>
                </c:pt>
                <c:pt idx="7500">
                  <c:v>20.088986731314197</c:v>
                </c:pt>
                <c:pt idx="7501">
                  <c:v>20.331863618818719</c:v>
                </c:pt>
                <c:pt idx="7502">
                  <c:v>22.259719166195534</c:v>
                </c:pt>
                <c:pt idx="7503">
                  <c:v>21.17208433162574</c:v>
                </c:pt>
                <c:pt idx="7504">
                  <c:v>18.702319839375214</c:v>
                </c:pt>
                <c:pt idx="7505">
                  <c:v>16.798944872856584</c:v>
                </c:pt>
                <c:pt idx="7506">
                  <c:v>13.81338458860769</c:v>
                </c:pt>
                <c:pt idx="7507">
                  <c:v>12.443953557312604</c:v>
                </c:pt>
                <c:pt idx="7508">
                  <c:v>15.774651363003215</c:v>
                </c:pt>
                <c:pt idx="7509">
                  <c:v>17.312193798844195</c:v>
                </c:pt>
                <c:pt idx="7510">
                  <c:v>17.587097498708133</c:v>
                </c:pt>
                <c:pt idx="7511">
                  <c:v>16.405555067320748</c:v>
                </c:pt>
                <c:pt idx="7512">
                  <c:v>8.0948441355842942</c:v>
                </c:pt>
                <c:pt idx="7513">
                  <c:v>6.4443328306110512</c:v>
                </c:pt>
                <c:pt idx="7514">
                  <c:v>5.6119046497239831</c:v>
                </c:pt>
                <c:pt idx="7515">
                  <c:v>5.1103441267453062</c:v>
                </c:pt>
                <c:pt idx="7516">
                  <c:v>5.0103894937172582</c:v>
                </c:pt>
                <c:pt idx="7517">
                  <c:v>4.9709337378536818</c:v>
                </c:pt>
                <c:pt idx="7518">
                  <c:v>4.9967133329466416</c:v>
                </c:pt>
                <c:pt idx="7519">
                  <c:v>6.0615341048501783</c:v>
                </c:pt>
                <c:pt idx="7520">
                  <c:v>7.2421809215067787</c:v>
                </c:pt>
                <c:pt idx="7521">
                  <c:v>7.5282303264883659</c:v>
                </c:pt>
                <c:pt idx="7522">
                  <c:v>7.616902138593928</c:v>
                </c:pt>
                <c:pt idx="7523">
                  <c:v>7.6433877738263005</c:v>
                </c:pt>
                <c:pt idx="7524">
                  <c:v>8.3643618430135565</c:v>
                </c:pt>
                <c:pt idx="7525">
                  <c:v>8.7271827603250198</c:v>
                </c:pt>
                <c:pt idx="7526">
                  <c:v>8.5283689379746068</c:v>
                </c:pt>
                <c:pt idx="7527">
                  <c:v>9.7278041345886432</c:v>
                </c:pt>
                <c:pt idx="7528">
                  <c:v>9.7526825488642643</c:v>
                </c:pt>
                <c:pt idx="7529">
                  <c:v>9.7278041345886432</c:v>
                </c:pt>
                <c:pt idx="7530">
                  <c:v>9.8668379591611703</c:v>
                </c:pt>
                <c:pt idx="7531">
                  <c:v>10.22243824312705</c:v>
                </c:pt>
                <c:pt idx="7532">
                  <c:v>10.209157191323609</c:v>
                </c:pt>
                <c:pt idx="7533">
                  <c:v>10.182161204064879</c:v>
                </c:pt>
                <c:pt idx="7534">
                  <c:v>8.3297329981587005</c:v>
                </c:pt>
                <c:pt idx="7535">
                  <c:v>6.9615659566024917</c:v>
                </c:pt>
                <c:pt idx="7536">
                  <c:v>5.0242896427897819</c:v>
                </c:pt>
                <c:pt idx="7537">
                  <c:v>5.1913915812967382</c:v>
                </c:pt>
                <c:pt idx="7538">
                  <c:v>3.5463692539001066</c:v>
                </c:pt>
                <c:pt idx="7539">
                  <c:v>5.8364518965727941</c:v>
                </c:pt>
                <c:pt idx="7540">
                  <c:v>8.2380370483728012</c:v>
                </c:pt>
                <c:pt idx="7541">
                  <c:v>8.4915151113996554</c:v>
                </c:pt>
                <c:pt idx="7542">
                  <c:v>8.6556138094497204</c:v>
                </c:pt>
                <c:pt idx="7543">
                  <c:v>10.175084652008501</c:v>
                </c:pt>
                <c:pt idx="7544">
                  <c:v>10.404747107502917</c:v>
                </c:pt>
                <c:pt idx="7545">
                  <c:v>9.1041537190650512</c:v>
                </c:pt>
                <c:pt idx="7546">
                  <c:v>8.8132801195631298</c:v>
                </c:pt>
                <c:pt idx="7547">
                  <c:v>8.4373034581807946</c:v>
                </c:pt>
                <c:pt idx="7548">
                  <c:v>7.8748165609687417</c:v>
                </c:pt>
                <c:pt idx="7549">
                  <c:v>9.1435975225530779</c:v>
                </c:pt>
                <c:pt idx="7550">
                  <c:v>11.558416794250128</c:v>
                </c:pt>
                <c:pt idx="7551">
                  <c:v>11.112263501535601</c:v>
                </c:pt>
                <c:pt idx="7552">
                  <c:v>10.727537345416021</c:v>
                </c:pt>
                <c:pt idx="7553">
                  <c:v>10.591745733448727</c:v>
                </c:pt>
                <c:pt idx="7554">
                  <c:v>9.6984416779340155</c:v>
                </c:pt>
                <c:pt idx="7555">
                  <c:v>8.3182155234006387</c:v>
                </c:pt>
                <c:pt idx="7556">
                  <c:v>7.3186616425504791</c:v>
                </c:pt>
                <c:pt idx="7557">
                  <c:v>8.3424389125369096</c:v>
                </c:pt>
                <c:pt idx="7558">
                  <c:v>7.4791267410686286</c:v>
                </c:pt>
                <c:pt idx="7559">
                  <c:v>15.132346998070846</c:v>
                </c:pt>
                <c:pt idx="7560">
                  <c:v>8.5977694042507977</c:v>
                </c:pt>
                <c:pt idx="7561">
                  <c:v>8.7393103997884083</c:v>
                </c:pt>
                <c:pt idx="7562">
                  <c:v>8.9510215526849226</c:v>
                </c:pt>
                <c:pt idx="7563">
                  <c:v>8.6882401757431946</c:v>
                </c:pt>
                <c:pt idx="7564">
                  <c:v>7.0310862151506619</c:v>
                </c:pt>
                <c:pt idx="7565">
                  <c:v>5.9275223852235941</c:v>
                </c:pt>
                <c:pt idx="7566">
                  <c:v>4.3590788745855482</c:v>
                </c:pt>
                <c:pt idx="7567">
                  <c:v>11.69472287400408</c:v>
                </c:pt>
                <c:pt idx="7568">
                  <c:v>4.8023750313230611</c:v>
                </c:pt>
                <c:pt idx="7569">
                  <c:v>4.8762577241126461</c:v>
                </c:pt>
                <c:pt idx="7570">
                  <c:v>13.220736521162159</c:v>
                </c:pt>
                <c:pt idx="7571">
                  <c:v>5.245671188060574</c:v>
                </c:pt>
                <c:pt idx="7572">
                  <c:v>4.8762577241126461</c:v>
                </c:pt>
                <c:pt idx="7573">
                  <c:v>7.1349806488802514</c:v>
                </c:pt>
                <c:pt idx="7574">
                  <c:v>8.2846589319018751</c:v>
                </c:pt>
                <c:pt idx="7575">
                  <c:v>8.7678332408043218</c:v>
                </c:pt>
                <c:pt idx="7576">
                  <c:v>9.4809432471295256</c:v>
                </c:pt>
                <c:pt idx="7577">
                  <c:v>9.3528223924385845</c:v>
                </c:pt>
                <c:pt idx="7578">
                  <c:v>9.0183427619701604</c:v>
                </c:pt>
                <c:pt idx="7579">
                  <c:v>8.3701749302951356</c:v>
                </c:pt>
                <c:pt idx="7580">
                  <c:v>5.7925154482252914</c:v>
                </c:pt>
                <c:pt idx="7581">
                  <c:v>4.5807269529543042</c:v>
                </c:pt>
                <c:pt idx="7582">
                  <c:v>10.729873118624361</c:v>
                </c:pt>
                <c:pt idx="7583">
                  <c:v>10.131000571917111</c:v>
                </c:pt>
                <c:pt idx="7584">
                  <c:v>3.1436840160241806</c:v>
                </c:pt>
                <c:pt idx="7585">
                  <c:v>3.2353365986981943</c:v>
                </c:pt>
                <c:pt idx="7586">
                  <c:v>5.5581661263547408</c:v>
                </c:pt>
                <c:pt idx="7587">
                  <c:v>6.4853352088607448</c:v>
                </c:pt>
                <c:pt idx="7588">
                  <c:v>8.3745622345336788</c:v>
                </c:pt>
                <c:pt idx="7589">
                  <c:v>9.507539615782008</c:v>
                </c:pt>
                <c:pt idx="7590">
                  <c:v>10.261607788906851</c:v>
                </c:pt>
                <c:pt idx="7591">
                  <c:v>10.658533753042862</c:v>
                </c:pt>
                <c:pt idx="7592">
                  <c:v>10.859042706452753</c:v>
                </c:pt>
                <c:pt idx="7593">
                  <c:v>11.617460823980206</c:v>
                </c:pt>
                <c:pt idx="7594">
                  <c:v>12.783843249687809</c:v>
                </c:pt>
                <c:pt idx="7595">
                  <c:v>13.563545179187281</c:v>
                </c:pt>
                <c:pt idx="7596">
                  <c:v>15.282867807534966</c:v>
                </c:pt>
                <c:pt idx="7597">
                  <c:v>16.247831105904801</c:v>
                </c:pt>
                <c:pt idx="7598">
                  <c:v>15.851177757263315</c:v>
                </c:pt>
                <c:pt idx="7599">
                  <c:v>14.492174347631984</c:v>
                </c:pt>
                <c:pt idx="7600">
                  <c:v>17.67840482812267</c:v>
                </c:pt>
                <c:pt idx="7601">
                  <c:v>20.028241086187595</c:v>
                </c:pt>
                <c:pt idx="7602">
                  <c:v>18.092766857018358</c:v>
                </c:pt>
                <c:pt idx="7603">
                  <c:v>14.632292587885694</c:v>
                </c:pt>
                <c:pt idx="7604">
                  <c:v>13.818016192911362</c:v>
                </c:pt>
                <c:pt idx="7605">
                  <c:v>15.202381909491629</c:v>
                </c:pt>
                <c:pt idx="7606">
                  <c:v>15.772471231097567</c:v>
                </c:pt>
                <c:pt idx="7607">
                  <c:v>17.465911487473505</c:v>
                </c:pt>
                <c:pt idx="7608">
                  <c:v>14.978428152840994</c:v>
                </c:pt>
                <c:pt idx="7609">
                  <c:v>18.966226829085695</c:v>
                </c:pt>
                <c:pt idx="7610">
                  <c:v>13.624186401844856</c:v>
                </c:pt>
                <c:pt idx="7611">
                  <c:v>15.117638212914025</c:v>
                </c:pt>
                <c:pt idx="7612">
                  <c:v>13.615059463611928</c:v>
                </c:pt>
                <c:pt idx="7613">
                  <c:v>13.776039723626988</c:v>
                </c:pt>
                <c:pt idx="7614">
                  <c:v>16.532590326572148</c:v>
                </c:pt>
                <c:pt idx="7615">
                  <c:v>16.393980798501904</c:v>
                </c:pt>
                <c:pt idx="7616">
                  <c:v>13.169473704255077</c:v>
                </c:pt>
                <c:pt idx="7617">
                  <c:v>11.465609014936975</c:v>
                </c:pt>
                <c:pt idx="7618">
                  <c:v>5.657288175936527</c:v>
                </c:pt>
                <c:pt idx="7619">
                  <c:v>5.968046219383635</c:v>
                </c:pt>
                <c:pt idx="7620">
                  <c:v>8.5492770657173232</c:v>
                </c:pt>
                <c:pt idx="7621">
                  <c:v>12.222594897166891</c:v>
                </c:pt>
                <c:pt idx="7622">
                  <c:v>12.727922284717351</c:v>
                </c:pt>
                <c:pt idx="7623">
                  <c:v>12.328047438905703</c:v>
                </c:pt>
                <c:pt idx="7624">
                  <c:v>18.32274602331141</c:v>
                </c:pt>
                <c:pt idx="7625">
                  <c:v>15.851177757263315</c:v>
                </c:pt>
                <c:pt idx="7626">
                  <c:v>13.885405075195447</c:v>
                </c:pt>
                <c:pt idx="7627">
                  <c:v>12.950612066076298</c:v>
                </c:pt>
                <c:pt idx="7628">
                  <c:v>13.420173789840749</c:v>
                </c:pt>
                <c:pt idx="7629">
                  <c:v>10.063159758506909</c:v>
                </c:pt>
                <c:pt idx="7630">
                  <c:v>8.0532135140648258</c:v>
                </c:pt>
                <c:pt idx="7631">
                  <c:v>8.0532135140648258</c:v>
                </c:pt>
                <c:pt idx="7632">
                  <c:v>22.609375499958478</c:v>
                </c:pt>
                <c:pt idx="7633">
                  <c:v>8.4226269780127527</c:v>
                </c:pt>
                <c:pt idx="7634">
                  <c:v>11.624202888555743</c:v>
                </c:pt>
                <c:pt idx="7635">
                  <c:v>13.28553654511509</c:v>
                </c:pt>
                <c:pt idx="7636">
                  <c:v>13.849805951213501</c:v>
                </c:pt>
                <c:pt idx="7637">
                  <c:v>11.369084866000243</c:v>
                </c:pt>
                <c:pt idx="7638">
                  <c:v>9.9657527925948362</c:v>
                </c:pt>
                <c:pt idx="7639">
                  <c:v>10.632827653075898</c:v>
                </c:pt>
                <c:pt idx="7640">
                  <c:v>10.265385874119966</c:v>
                </c:pt>
                <c:pt idx="7641">
                  <c:v>11.033804068788525</c:v>
                </c:pt>
                <c:pt idx="7642">
                  <c:v>12.647426948500454</c:v>
                </c:pt>
                <c:pt idx="7643">
                  <c:v>13.312752716101828</c:v>
                </c:pt>
                <c:pt idx="7644">
                  <c:v>13.066167998912006</c:v>
                </c:pt>
                <c:pt idx="7645">
                  <c:v>12.993066590972337</c:v>
                </c:pt>
                <c:pt idx="7646">
                  <c:v>12.441660625296077</c:v>
                </c:pt>
                <c:pt idx="7647">
                  <c:v>12.392211261106494</c:v>
                </c:pt>
                <c:pt idx="7648">
                  <c:v>12.028731889227565</c:v>
                </c:pt>
                <c:pt idx="7649">
                  <c:v>12.705938128476276</c:v>
                </c:pt>
                <c:pt idx="7650">
                  <c:v>14.173939107714386</c:v>
                </c:pt>
                <c:pt idx="7651">
                  <c:v>15.028125213654748</c:v>
                </c:pt>
                <c:pt idx="7652">
                  <c:v>15.34121115560589</c:v>
                </c:pt>
                <c:pt idx="7653">
                  <c:v>14.155015332154672</c:v>
                </c:pt>
                <c:pt idx="7654">
                  <c:v>13.031487774068957</c:v>
                </c:pt>
                <c:pt idx="7655">
                  <c:v>11.885935576243828</c:v>
                </c:pt>
                <c:pt idx="7656">
                  <c:v>9.9711074309255299</c:v>
                </c:pt>
                <c:pt idx="7657">
                  <c:v>10.296356777134793</c:v>
                </c:pt>
                <c:pt idx="7658">
                  <c:v>10.343576990541978</c:v>
                </c:pt>
                <c:pt idx="7659">
                  <c:v>9.6847118438886035</c:v>
                </c:pt>
                <c:pt idx="7660">
                  <c:v>8.2701843292462502</c:v>
                </c:pt>
                <c:pt idx="7661">
                  <c:v>7.414346767251522</c:v>
                </c:pt>
                <c:pt idx="7662">
                  <c:v>8.1316358566011306</c:v>
                </c:pt>
                <c:pt idx="7663">
                  <c:v>10.296356777134793</c:v>
                </c:pt>
                <c:pt idx="7664">
                  <c:v>11.896840116130109</c:v>
                </c:pt>
                <c:pt idx="7665">
                  <c:v>12.805803981849857</c:v>
                </c:pt>
                <c:pt idx="7666">
                  <c:v>11.805802092835036</c:v>
                </c:pt>
                <c:pt idx="7667">
                  <c:v>12.740619422664617</c:v>
                </c:pt>
                <c:pt idx="7668">
                  <c:v>12.92256715567078</c:v>
                </c:pt>
                <c:pt idx="7669">
                  <c:v>12.785130044955897</c:v>
                </c:pt>
                <c:pt idx="7670">
                  <c:v>16.728723686027113</c:v>
                </c:pt>
                <c:pt idx="7671">
                  <c:v>18.301462015921008</c:v>
                </c:pt>
                <c:pt idx="7672">
                  <c:v>19.101003777315139</c:v>
                </c:pt>
                <c:pt idx="7673">
                  <c:v>19.505365097728529</c:v>
                </c:pt>
                <c:pt idx="7674">
                  <c:v>18.678866576638338</c:v>
                </c:pt>
                <c:pt idx="7675">
                  <c:v>16.400709496105016</c:v>
                </c:pt>
                <c:pt idx="7676">
                  <c:v>14.91712234304312</c:v>
                </c:pt>
                <c:pt idx="7677">
                  <c:v>15.655425999954906</c:v>
                </c:pt>
                <c:pt idx="7678">
                  <c:v>13.192370339180917</c:v>
                </c:pt>
                <c:pt idx="7679">
                  <c:v>13.457838635571512</c:v>
                </c:pt>
                <c:pt idx="7680">
                  <c:v>7.5545066997900712</c:v>
                </c:pt>
                <c:pt idx="7681">
                  <c:v>5.4122341337146542</c:v>
                </c:pt>
                <c:pt idx="7682">
                  <c:v>4.7858964826194343</c:v>
                </c:pt>
                <c:pt idx="7683">
                  <c:v>7.4367736783900975</c:v>
                </c:pt>
                <c:pt idx="7684">
                  <c:v>7.4436155719702608</c:v>
                </c:pt>
                <c:pt idx="7685">
                  <c:v>8.4030339918022392</c:v>
                </c:pt>
                <c:pt idx="7686">
                  <c:v>8.8060495280197593</c:v>
                </c:pt>
                <c:pt idx="7687">
                  <c:v>8.6146136687149806</c:v>
                </c:pt>
                <c:pt idx="7688">
                  <c:v>8.4055772941442317</c:v>
                </c:pt>
                <c:pt idx="7689">
                  <c:v>9.1529522195570436</c:v>
                </c:pt>
                <c:pt idx="7690">
                  <c:v>9.7220118688790347</c:v>
                </c:pt>
                <c:pt idx="7691">
                  <c:v>10.671846616217641</c:v>
                </c:pt>
                <c:pt idx="7692">
                  <c:v>11.405422469756559</c:v>
                </c:pt>
                <c:pt idx="7693">
                  <c:v>11.588108348772515</c:v>
                </c:pt>
                <c:pt idx="7694">
                  <c:v>11.032239648785424</c:v>
                </c:pt>
                <c:pt idx="7695">
                  <c:v>9.8878412004132894</c:v>
                </c:pt>
                <c:pt idx="7696">
                  <c:v>9.1037888779611329</c:v>
                </c:pt>
                <c:pt idx="7697">
                  <c:v>8.5065464003656501</c:v>
                </c:pt>
                <c:pt idx="7698">
                  <c:v>8.0949191990617528</c:v>
                </c:pt>
                <c:pt idx="7699">
                  <c:v>8.9838566285099848</c:v>
                </c:pt>
                <c:pt idx="7700">
                  <c:v>10.072257263356656</c:v>
                </c:pt>
                <c:pt idx="7701">
                  <c:v>11.568918363695156</c:v>
                </c:pt>
                <c:pt idx="7702">
                  <c:v>11.559952501592432</c:v>
                </c:pt>
                <c:pt idx="7703">
                  <c:v>12.530549600286079</c:v>
                </c:pt>
                <c:pt idx="7704">
                  <c:v>18.462881926406343</c:v>
                </c:pt>
                <c:pt idx="7705">
                  <c:v>20.238095112605343</c:v>
                </c:pt>
                <c:pt idx="7706">
                  <c:v>19.990566407285325</c:v>
                </c:pt>
                <c:pt idx="7707">
                  <c:v>19.221171172973293</c:v>
                </c:pt>
                <c:pt idx="7708">
                  <c:v>14.723873693529727</c:v>
                </c:pt>
                <c:pt idx="7709">
                  <c:v>16.169970599967364</c:v>
                </c:pt>
                <c:pt idx="7710">
                  <c:v>19.196949245994453</c:v>
                </c:pt>
                <c:pt idx="7711">
                  <c:v>17.025510989077944</c:v>
                </c:pt>
                <c:pt idx="7712">
                  <c:v>14.653278302785397</c:v>
                </c:pt>
                <c:pt idx="7713">
                  <c:v>14.461842436760175</c:v>
                </c:pt>
                <c:pt idx="7714">
                  <c:v>14.096824696350508</c:v>
                </c:pt>
                <c:pt idx="7715">
                  <c:v>15.310945993857601</c:v>
                </c:pt>
                <c:pt idx="7716">
                  <c:v>20.826844290685784</c:v>
                </c:pt>
                <c:pt idx="7717">
                  <c:v>22.231923447216889</c:v>
                </c:pt>
                <c:pt idx="7718">
                  <c:v>26.238215207111434</c:v>
                </c:pt>
                <c:pt idx="7719">
                  <c:v>26.274091346710868</c:v>
                </c:pt>
                <c:pt idx="7720">
                  <c:v>22.01826398251659</c:v>
                </c:pt>
                <c:pt idx="7721">
                  <c:v>21.595186847381999</c:v>
                </c:pt>
                <c:pt idx="7722">
                  <c:v>12.544650349648277</c:v>
                </c:pt>
                <c:pt idx="7723">
                  <c:v>13.614718530298141</c:v>
                </c:pt>
                <c:pt idx="7724">
                  <c:v>20.936285346818121</c:v>
                </c:pt>
                <c:pt idx="7725">
                  <c:v>21.304297467035671</c:v>
                </c:pt>
                <c:pt idx="7726">
                  <c:v>14.311353289626288</c:v>
                </c:pt>
                <c:pt idx="7727">
                  <c:v>15.996915249975471</c:v>
                </c:pt>
                <c:pt idx="7728">
                  <c:v>19.592158207387282</c:v>
                </c:pt>
                <c:pt idx="7729">
                  <c:v>23.548267076186637</c:v>
                </c:pt>
                <c:pt idx="7730">
                  <c:v>23.31869371015587</c:v>
                </c:pt>
                <c:pt idx="7731">
                  <c:v>20.251166691193376</c:v>
                </c:pt>
                <c:pt idx="7732">
                  <c:v>15.306724598056858</c:v>
                </c:pt>
                <c:pt idx="7733">
                  <c:v>19.794337340423336</c:v>
                </c:pt>
                <c:pt idx="7734">
                  <c:v>20.385520991510191</c:v>
                </c:pt>
                <c:pt idx="7735">
                  <c:v>15.785494854874408</c:v>
                </c:pt>
                <c:pt idx="7736">
                  <c:v>22.340087130951677</c:v>
                </c:pt>
                <c:pt idx="7737">
                  <c:v>23.074500941282743</c:v>
                </c:pt>
                <c:pt idx="7738">
                  <c:v>22.595422813124753</c:v>
                </c:pt>
                <c:pt idx="7739">
                  <c:v>20.790660938540544</c:v>
                </c:pt>
                <c:pt idx="7740">
                  <c:v>13.227933436299773</c:v>
                </c:pt>
                <c:pt idx="7741">
                  <c:v>7.5815300985609557</c:v>
                </c:pt>
                <c:pt idx="7742">
                  <c:v>7.0098306959829966</c:v>
                </c:pt>
                <c:pt idx="7743">
                  <c:v>11.895150786182887</c:v>
                </c:pt>
                <c:pt idx="7744">
                  <c:v>13.515568194831078</c:v>
                </c:pt>
                <c:pt idx="7745">
                  <c:v>13.742537244918791</c:v>
                </c:pt>
                <c:pt idx="7746">
                  <c:v>17.683360340948315</c:v>
                </c:pt>
                <c:pt idx="7747">
                  <c:v>16.844731178456222</c:v>
                </c:pt>
                <c:pt idx="7748">
                  <c:v>16.31592480044738</c:v>
                </c:pt>
                <c:pt idx="7749">
                  <c:v>12.554759709956315</c:v>
                </c:pt>
                <c:pt idx="7750">
                  <c:v>10.461384327112963</c:v>
                </c:pt>
                <c:pt idx="7751">
                  <c:v>16.155273017813556</c:v>
                </c:pt>
                <c:pt idx="7752">
                  <c:v>13.163778707346058</c:v>
                </c:pt>
                <c:pt idx="7753">
                  <c:v>17.513773467631758</c:v>
                </c:pt>
                <c:pt idx="7754">
                  <c:v>17.088365244450102</c:v>
                </c:pt>
                <c:pt idx="7755">
                  <c:v>17.890413757258248</c:v>
                </c:pt>
                <c:pt idx="7756">
                  <c:v>16.457053102048473</c:v>
                </c:pt>
                <c:pt idx="7757">
                  <c:v>12.094110570331221</c:v>
                </c:pt>
                <c:pt idx="7758">
                  <c:v>10.124899922491915</c:v>
                </c:pt>
                <c:pt idx="7759">
                  <c:v>5.5433776714263443</c:v>
                </c:pt>
                <c:pt idx="7760">
                  <c:v>7.2325764752790844</c:v>
                </c:pt>
                <c:pt idx="7761">
                  <c:v>4.4969441908184509</c:v>
                </c:pt>
                <c:pt idx="7762">
                  <c:v>17.806515405916432</c:v>
                </c:pt>
                <c:pt idx="7763">
                  <c:v>19.557614079485571</c:v>
                </c:pt>
                <c:pt idx="7764">
                  <c:v>17.20612780934805</c:v>
                </c:pt>
                <c:pt idx="7765">
                  <c:v>8.0236046715950273</c:v>
                </c:pt>
                <c:pt idx="7766">
                  <c:v>7.9999776138688485</c:v>
                </c:pt>
                <c:pt idx="7767">
                  <c:v>19.814000995857921</c:v>
                </c:pt>
                <c:pt idx="7768">
                  <c:v>21.607360780898723</c:v>
                </c:pt>
                <c:pt idx="7769">
                  <c:v>15.817201234751147</c:v>
                </c:pt>
                <c:pt idx="7770">
                  <c:v>15.478572170164915</c:v>
                </c:pt>
                <c:pt idx="7771">
                  <c:v>8.1447789497608909</c:v>
                </c:pt>
                <c:pt idx="7772">
                  <c:v>3.6436771302642033</c:v>
                </c:pt>
                <c:pt idx="7773">
                  <c:v>15.721317507678004</c:v>
                </c:pt>
                <c:pt idx="7774">
                  <c:v>18.556054502698753</c:v>
                </c:pt>
                <c:pt idx="7775">
                  <c:v>17.092390943310868</c:v>
                </c:pt>
                <c:pt idx="7776">
                  <c:v>9.6043273854754787</c:v>
                </c:pt>
                <c:pt idx="7777">
                  <c:v>6.777141655028446</c:v>
                </c:pt>
                <c:pt idx="7778">
                  <c:v>9.0005185294192778</c:v>
                </c:pt>
                <c:pt idx="7779">
                  <c:v>9.8130693921726504</c:v>
                </c:pt>
                <c:pt idx="7780">
                  <c:v>11.884820893541413</c:v>
                </c:pt>
                <c:pt idx="7781">
                  <c:v>9.8231320944744329</c:v>
                </c:pt>
                <c:pt idx="7782">
                  <c:v>11.215332095260617</c:v>
                </c:pt>
                <c:pt idx="7783">
                  <c:v>9.7428282273035407</c:v>
                </c:pt>
                <c:pt idx="7784">
                  <c:v>9.7574415394073117</c:v>
                </c:pt>
                <c:pt idx="7785">
                  <c:v>9.7689835050837086</c:v>
                </c:pt>
                <c:pt idx="7786">
                  <c:v>8.9759681276069365</c:v>
                </c:pt>
                <c:pt idx="7787">
                  <c:v>8.9622657149829372</c:v>
                </c:pt>
                <c:pt idx="7788">
                  <c:v>6.8689307013247936</c:v>
                </c:pt>
                <c:pt idx="7789">
                  <c:v>8.1686665409380019</c:v>
                </c:pt>
                <c:pt idx="7790">
                  <c:v>10.065125046362214</c:v>
                </c:pt>
                <c:pt idx="7791">
                  <c:v>8.9285424982345596</c:v>
                </c:pt>
                <c:pt idx="7792">
                  <c:v>9.3692047573991903</c:v>
                </c:pt>
                <c:pt idx="7793">
                  <c:v>5.7765995997811492</c:v>
                </c:pt>
                <c:pt idx="7794">
                  <c:v>8.9605286767350467</c:v>
                </c:pt>
                <c:pt idx="7795">
                  <c:v>12.68251946689692</c:v>
                </c:pt>
                <c:pt idx="7796">
                  <c:v>12.028008409135996</c:v>
                </c:pt>
                <c:pt idx="7797">
                  <c:v>12.676829303210519</c:v>
                </c:pt>
                <c:pt idx="7798">
                  <c:v>13.2</c:v>
                </c:pt>
                <c:pt idx="7799">
                  <c:v>12.403889435745668</c:v>
                </c:pt>
                <c:pt idx="7800">
                  <c:v>14.113601858985122</c:v>
                </c:pt>
                <c:pt idx="7801">
                  <c:v>13.501578766342631</c:v>
                </c:pt>
                <c:pt idx="7802">
                  <c:v>11.74527583738749</c:v>
                </c:pt>
                <c:pt idx="7803">
                  <c:v>6.4277942726939434</c:v>
                </c:pt>
                <c:pt idx="7804">
                  <c:v>13.002161704145815</c:v>
                </c:pt>
                <c:pt idx="7805">
                  <c:v>11.631876779020407</c:v>
                </c:pt>
                <c:pt idx="7806">
                  <c:v>10.685003313171901</c:v>
                </c:pt>
                <c:pt idx="7807">
                  <c:v>8.9894739421512213</c:v>
                </c:pt>
                <c:pt idx="7808">
                  <c:v>4.3278069047248602</c:v>
                </c:pt>
                <c:pt idx="7809">
                  <c:v>5.956734481131102</c:v>
                </c:pt>
                <c:pt idx="7810">
                  <c:v>6.9895362979914237</c:v>
                </c:pt>
                <c:pt idx="7811">
                  <c:v>8.8130077267230433</c:v>
                </c:pt>
                <c:pt idx="7812">
                  <c:v>9.7029637889056151</c:v>
                </c:pt>
                <c:pt idx="7813">
                  <c:v>11.178311063852046</c:v>
                </c:pt>
                <c:pt idx="7814">
                  <c:v>13.720209491285297</c:v>
                </c:pt>
                <c:pt idx="7815">
                  <c:v>16.453060258832938</c:v>
                </c:pt>
                <c:pt idx="7816">
                  <c:v>16.81563047609081</c:v>
                </c:pt>
                <c:pt idx="7817">
                  <c:v>17.754646570201917</c:v>
                </c:pt>
                <c:pt idx="7818">
                  <c:v>19.957011993602279</c:v>
                </c:pt>
                <c:pt idx="7819">
                  <c:v>21.407705228914676</c:v>
                </c:pt>
                <c:pt idx="7820">
                  <c:v>20.898698567008505</c:v>
                </c:pt>
                <c:pt idx="7821">
                  <c:v>21.869134167069156</c:v>
                </c:pt>
                <c:pt idx="7822">
                  <c:v>24.553404802287933</c:v>
                </c:pt>
                <c:pt idx="7823">
                  <c:v>25.966650383369679</c:v>
                </c:pt>
                <c:pt idx="7824">
                  <c:v>23.000082399308724</c:v>
                </c:pt>
                <c:pt idx="7825">
                  <c:v>23.361437782458747</c:v>
                </c:pt>
                <c:pt idx="7826">
                  <c:v>24.443440480871455</c:v>
                </c:pt>
                <c:pt idx="7827">
                  <c:v>27.035926592479036</c:v>
                </c:pt>
                <c:pt idx="7828">
                  <c:v>28.355741758996444</c:v>
                </c:pt>
                <c:pt idx="7829">
                  <c:v>28.182051928045471</c:v>
                </c:pt>
                <c:pt idx="7830">
                  <c:v>26.796194641489642</c:v>
                </c:pt>
                <c:pt idx="7831">
                  <c:v>24.490775017679198</c:v>
                </c:pt>
                <c:pt idx="7832">
                  <c:v>18.023778995334784</c:v>
                </c:pt>
                <c:pt idx="7833">
                  <c:v>6.6161505786376322</c:v>
                </c:pt>
                <c:pt idx="7834">
                  <c:v>13.036740252988157</c:v>
                </c:pt>
                <c:pt idx="7835">
                  <c:v>5.097905802481403</c:v>
                </c:pt>
                <c:pt idx="7836">
                  <c:v>12.222594897166891</c:v>
                </c:pt>
                <c:pt idx="7837">
                  <c:v>13.060864620697039</c:v>
                </c:pt>
                <c:pt idx="7838">
                  <c:v>12.249374259429095</c:v>
                </c:pt>
                <c:pt idx="7839">
                  <c:v>13.761775416152673</c:v>
                </c:pt>
                <c:pt idx="7840">
                  <c:v>14.520876934123411</c:v>
                </c:pt>
                <c:pt idx="7841">
                  <c:v>15.30660869057545</c:v>
                </c:pt>
                <c:pt idx="7842">
                  <c:v>15.915980253049872</c:v>
                </c:pt>
                <c:pt idx="7843">
                  <c:v>14.025830682337769</c:v>
                </c:pt>
                <c:pt idx="7844">
                  <c:v>13.808791683328028</c:v>
                </c:pt>
                <c:pt idx="7845">
                  <c:v>14.530891215332579</c:v>
                </c:pt>
                <c:pt idx="7846">
                  <c:v>11.872470436062045</c:v>
                </c:pt>
                <c:pt idx="7847">
                  <c:v>9.2211877601080321</c:v>
                </c:pt>
                <c:pt idx="7848">
                  <c:v>17.470237100658849</c:v>
                </c:pt>
                <c:pt idx="7849">
                  <c:v>16.857292652870711</c:v>
                </c:pt>
                <c:pt idx="7850">
                  <c:v>18.501276782339367</c:v>
                </c:pt>
                <c:pt idx="7851">
                  <c:v>19.801906047749537</c:v>
                </c:pt>
                <c:pt idx="7852">
                  <c:v>19.981076371936762</c:v>
                </c:pt>
                <c:pt idx="7853">
                  <c:v>19.054664310098612</c:v>
                </c:pt>
                <c:pt idx="7854">
                  <c:v>17.360065702674245</c:v>
                </c:pt>
                <c:pt idx="7855">
                  <c:v>16.426728836939073</c:v>
                </c:pt>
                <c:pt idx="7856">
                  <c:v>16.439318228320374</c:v>
                </c:pt>
                <c:pt idx="7857">
                  <c:v>17.379987280379407</c:v>
                </c:pt>
                <c:pt idx="7858">
                  <c:v>19.083539789955495</c:v>
                </c:pt>
                <c:pt idx="7859">
                  <c:v>18.472950290416463</c:v>
                </c:pt>
                <c:pt idx="7860">
                  <c:v>18.751080269623497</c:v>
                </c:pt>
                <c:pt idx="7861">
                  <c:v>17.773885098487963</c:v>
                </c:pt>
                <c:pt idx="7862">
                  <c:v>18.97305319533918</c:v>
                </c:pt>
                <c:pt idx="7863">
                  <c:v>18.630563025524392</c:v>
                </c:pt>
                <c:pt idx="7864">
                  <c:v>17.075966606324087</c:v>
                </c:pt>
                <c:pt idx="7865">
                  <c:v>15.967421005978517</c:v>
                </c:pt>
                <c:pt idx="7866">
                  <c:v>16.500950637268677</c:v>
                </c:pt>
                <c:pt idx="7867">
                  <c:v>15.409404052781044</c:v>
                </c:pt>
                <c:pt idx="7868">
                  <c:v>16.888318621639208</c:v>
                </c:pt>
                <c:pt idx="7869">
                  <c:v>15.364559318629704</c:v>
                </c:pt>
                <c:pt idx="7870">
                  <c:v>15.283008137587814</c:v>
                </c:pt>
                <c:pt idx="7871">
                  <c:v>17.491960390972402</c:v>
                </c:pt>
                <c:pt idx="7872">
                  <c:v>19.457726844660506</c:v>
                </c:pt>
                <c:pt idx="7873">
                  <c:v>17.025510989077944</c:v>
                </c:pt>
                <c:pt idx="7874">
                  <c:v>14.598767021328726</c:v>
                </c:pt>
                <c:pt idx="7875">
                  <c:v>13.413973276622459</c:v>
                </c:pt>
                <c:pt idx="7876">
                  <c:v>14.514605430806887</c:v>
                </c:pt>
                <c:pt idx="7877">
                  <c:v>15.469386285607182</c:v>
                </c:pt>
                <c:pt idx="7878">
                  <c:v>16.022245858187933</c:v>
                </c:pt>
                <c:pt idx="7879">
                  <c:v>16.047209343190055</c:v>
                </c:pt>
                <c:pt idx="7880">
                  <c:v>15.07285948583792</c:v>
                </c:pt>
                <c:pt idx="7881">
                  <c:v>15.593446445161078</c:v>
                </c:pt>
                <c:pt idx="7882">
                  <c:v>14.131160710006277</c:v>
                </c:pt>
                <c:pt idx="7883">
                  <c:v>16.38841195179765</c:v>
                </c:pt>
                <c:pt idx="7884">
                  <c:v>15.407810177956781</c:v>
                </c:pt>
                <c:pt idx="7885">
                  <c:v>13.714541765789132</c:v>
                </c:pt>
                <c:pt idx="7886">
                  <c:v>14.826531638690952</c:v>
                </c:pt>
                <c:pt idx="7887">
                  <c:v>17.606506320945506</c:v>
                </c:pt>
                <c:pt idx="7888">
                  <c:v>19.306171789247049</c:v>
                </c:pt>
                <c:pt idx="7889">
                  <c:v>20.605625659677138</c:v>
                </c:pt>
                <c:pt idx="7890">
                  <c:v>21.391223880781155</c:v>
                </c:pt>
                <c:pt idx="7891">
                  <c:v>20.655400036148261</c:v>
                </c:pt>
                <c:pt idx="7892">
                  <c:v>19.717128098806977</c:v>
                </c:pt>
                <c:pt idx="7893">
                  <c:v>18.950259524105526</c:v>
                </c:pt>
                <c:pt idx="7894">
                  <c:v>18.74926298763415</c:v>
                </c:pt>
                <c:pt idx="7895">
                  <c:v>18.548453547829617</c:v>
                </c:pt>
                <c:pt idx="7896">
                  <c:v>15.6441670492827</c:v>
                </c:pt>
                <c:pt idx="7897">
                  <c:v>14.741979871244348</c:v>
                </c:pt>
                <c:pt idx="7898">
                  <c:v>14.515877903591957</c:v>
                </c:pt>
                <c:pt idx="7899">
                  <c:v>14.85569714573654</c:v>
                </c:pt>
                <c:pt idx="7900">
                  <c:v>14.11622108635297</c:v>
                </c:pt>
                <c:pt idx="7901">
                  <c:v>14.840129860012096</c:v>
                </c:pt>
                <c:pt idx="7902">
                  <c:v>14.863425801634286</c:v>
                </c:pt>
                <c:pt idx="7903">
                  <c:v>16.321959063226018</c:v>
                </c:pt>
                <c:pt idx="7904">
                  <c:v>17.916742148063388</c:v>
                </c:pt>
                <c:pt idx="7905">
                  <c:v>19.716093510480555</c:v>
                </c:pt>
                <c:pt idx="7906">
                  <c:v>21.513478277210066</c:v>
                </c:pt>
                <c:pt idx="7907">
                  <c:v>22.393410261196735</c:v>
                </c:pt>
                <c:pt idx="7908">
                  <c:v>21.298357583781154</c:v>
                </c:pt>
                <c:pt idx="7909">
                  <c:v>21.094888985450673</c:v>
                </c:pt>
                <c:pt idx="7910">
                  <c:v>20.002121203575875</c:v>
                </c:pt>
                <c:pt idx="7911">
                  <c:v>19.991088115836234</c:v>
                </c:pt>
                <c:pt idx="7912">
                  <c:v>19.259999999999998</c:v>
                </c:pt>
                <c:pt idx="7913">
                  <c:v>19.069358272673703</c:v>
                </c:pt>
                <c:pt idx="7914">
                  <c:v>19.957656469045912</c:v>
                </c:pt>
                <c:pt idx="7915">
                  <c:v>19.968856304403594</c:v>
                </c:pt>
                <c:pt idx="7916">
                  <c:v>20.171188008771697</c:v>
                </c:pt>
                <c:pt idx="7917">
                  <c:v>17.49847182603105</c:v>
                </c:pt>
                <c:pt idx="7918">
                  <c:v>18.620909769349893</c:v>
                </c:pt>
                <c:pt idx="7919">
                  <c:v>18.269040775766385</c:v>
                </c:pt>
                <c:pt idx="7920">
                  <c:v>16.879092728524952</c:v>
                </c:pt>
                <c:pt idx="7921">
                  <c:v>19.36812321576086</c:v>
                </c:pt>
                <c:pt idx="7922">
                  <c:v>18.243528576461568</c:v>
                </c:pt>
                <c:pt idx="7923">
                  <c:v>15.842142581645907</c:v>
                </c:pt>
                <c:pt idx="7924">
                  <c:v>14.148042569500808</c:v>
                </c:pt>
                <c:pt idx="7925">
                  <c:v>13.398097320744821</c:v>
                </c:pt>
                <c:pt idx="7926">
                  <c:v>13.020744970910268</c:v>
                </c:pt>
                <c:pt idx="7927">
                  <c:v>13.360359241943105</c:v>
                </c:pt>
                <c:pt idx="7928">
                  <c:v>13.882507473313591</c:v>
                </c:pt>
                <c:pt idx="7929">
                  <c:v>14.055761868076516</c:v>
                </c:pt>
                <c:pt idx="7930">
                  <c:v>14.598184699023889</c:v>
                </c:pt>
                <c:pt idx="7931">
                  <c:v>15.495415222699258</c:v>
                </c:pt>
                <c:pt idx="7932">
                  <c:v>16.941448711251425</c:v>
                </c:pt>
                <c:pt idx="7933">
                  <c:v>14.729616897190359</c:v>
                </c:pt>
                <c:pt idx="7934">
                  <c:v>18.214449641342547</c:v>
                </c:pt>
                <c:pt idx="7935">
                  <c:v>17.842726179274329</c:v>
                </c:pt>
                <c:pt idx="7936">
                  <c:v>16.92696846218335</c:v>
                </c:pt>
                <c:pt idx="7937">
                  <c:v>15.823468663257483</c:v>
                </c:pt>
                <c:pt idx="7938">
                  <c:v>15.090719936200262</c:v>
                </c:pt>
                <c:pt idx="7939">
                  <c:v>14.170264356790723</c:v>
                </c:pt>
                <c:pt idx="7940">
                  <c:v>13.278642113735996</c:v>
                </c:pt>
                <c:pt idx="7941">
                  <c:v>11.271120710102482</c:v>
                </c:pt>
                <c:pt idx="7942">
                  <c:v>9.8231320944744329</c:v>
                </c:pt>
                <c:pt idx="7943">
                  <c:v>8.3258916900163005</c:v>
                </c:pt>
                <c:pt idx="7944">
                  <c:v>11.489541432248195</c:v>
                </c:pt>
                <c:pt idx="7945">
                  <c:v>12.060459136200974</c:v>
                </c:pt>
                <c:pt idx="7946">
                  <c:v>11.281287360950046</c:v>
                </c:pt>
                <c:pt idx="7947">
                  <c:v>10.121836399216331</c:v>
                </c:pt>
                <c:pt idx="7948">
                  <c:v>10.097004621789401</c:v>
                </c:pt>
                <c:pt idx="7949">
                  <c:v>11.222450677212759</c:v>
                </c:pt>
                <c:pt idx="7950">
                  <c:v>11.628288705914141</c:v>
                </c:pt>
                <c:pt idx="7951">
                  <c:v>12.623516599616609</c:v>
                </c:pt>
                <c:pt idx="7952">
                  <c:v>13.220736521162159</c:v>
                </c:pt>
                <c:pt idx="7953">
                  <c:v>12.634766714115305</c:v>
                </c:pt>
                <c:pt idx="7954">
                  <c:v>11.090079100594959</c:v>
                </c:pt>
                <c:pt idx="7955">
                  <c:v>9.9398496177299975</c:v>
                </c:pt>
                <c:pt idx="7956">
                  <c:v>8.4306145932048562</c:v>
                </c:pt>
                <c:pt idx="7957">
                  <c:v>4.4569269028374068</c:v>
                </c:pt>
                <c:pt idx="7958">
                  <c:v>4.3148808121549775</c:v>
                </c:pt>
                <c:pt idx="7959">
                  <c:v>9.3522349493985324</c:v>
                </c:pt>
                <c:pt idx="7960">
                  <c:v>11.049552227618591</c:v>
                </c:pt>
                <c:pt idx="7961">
                  <c:v>11.046110291653312</c:v>
                </c:pt>
                <c:pt idx="7962">
                  <c:v>10.655180699561022</c:v>
                </c:pt>
                <c:pt idx="7963">
                  <c:v>10.087540873415564</c:v>
                </c:pt>
                <c:pt idx="7964">
                  <c:v>10.290709237067011</c:v>
                </c:pt>
                <c:pt idx="7965">
                  <c:v>9.9217887908024807</c:v>
                </c:pt>
                <c:pt idx="7966">
                  <c:v>9.1472970996151197</c:v>
                </c:pt>
                <c:pt idx="7967">
                  <c:v>9.3232831121158934</c:v>
                </c:pt>
                <c:pt idx="7968">
                  <c:v>27.891233748751311</c:v>
                </c:pt>
                <c:pt idx="7969">
                  <c:v>27.484119034967119</c:v>
                </c:pt>
                <c:pt idx="7970">
                  <c:v>28.065251119305746</c:v>
                </c:pt>
                <c:pt idx="7971">
                  <c:v>28.247566785938432</c:v>
                </c:pt>
                <c:pt idx="7972">
                  <c:v>24.827145884870248</c:v>
                </c:pt>
                <c:pt idx="7973">
                  <c:v>19.938543916334829</c:v>
                </c:pt>
                <c:pt idx="7974">
                  <c:v>16.245802092835035</c:v>
                </c:pt>
                <c:pt idx="7975">
                  <c:v>18.652064634188989</c:v>
                </c:pt>
                <c:pt idx="7976">
                  <c:v>14.78418037282332</c:v>
                </c:pt>
                <c:pt idx="7977">
                  <c:v>12.403889435745668</c:v>
                </c:pt>
                <c:pt idx="7978">
                  <c:v>7.2405038933793842</c:v>
                </c:pt>
                <c:pt idx="7979">
                  <c:v>18.782768289060851</c:v>
                </c:pt>
                <c:pt idx="7980">
                  <c:v>20.124394595422338</c:v>
                </c:pt>
                <c:pt idx="7981">
                  <c:v>7.6838000501168979</c:v>
                </c:pt>
                <c:pt idx="7982">
                  <c:v>18.749593546312092</c:v>
                </c:pt>
                <c:pt idx="7983">
                  <c:v>17.771693973152313</c:v>
                </c:pt>
                <c:pt idx="7984">
                  <c:v>18.355992994088208</c:v>
                </c:pt>
                <c:pt idx="7985">
                  <c:v>12.732097077068657</c:v>
                </c:pt>
                <c:pt idx="7986">
                  <c:v>8.0301981911317757</c:v>
                </c:pt>
                <c:pt idx="7987">
                  <c:v>15.688435416301951</c:v>
                </c:pt>
                <c:pt idx="7988">
                  <c:v>17.637942695219269</c:v>
                </c:pt>
                <c:pt idx="7989">
                  <c:v>10.744361717725825</c:v>
                </c:pt>
                <c:pt idx="7990">
                  <c:v>9.5927887915265817</c:v>
                </c:pt>
                <c:pt idx="7991">
                  <c:v>9.1108214439547837</c:v>
                </c:pt>
                <c:pt idx="7992">
                  <c:v>9.9934266658932831</c:v>
                </c:pt>
                <c:pt idx="7993">
                  <c:v>10.377789229966101</c:v>
                </c:pt>
                <c:pt idx="7994">
                  <c:v>10.145635607216429</c:v>
                </c:pt>
                <c:pt idx="7995">
                  <c:v>8.8417340812976786</c:v>
                </c:pt>
                <c:pt idx="7996">
                  <c:v>5.024023109691818</c:v>
                </c:pt>
                <c:pt idx="7997">
                  <c:v>12.421076432848389</c:v>
                </c:pt>
                <c:pt idx="7998">
                  <c:v>13.534565542949247</c:v>
                </c:pt>
                <c:pt idx="7999">
                  <c:v>14.53617062986155</c:v>
                </c:pt>
                <c:pt idx="8000">
                  <c:v>16.286414555054833</c:v>
                </c:pt>
                <c:pt idx="8001">
                  <c:v>6.4277942726939434</c:v>
                </c:pt>
                <c:pt idx="8002">
                  <c:v>16.487642084661491</c:v>
                </c:pt>
                <c:pt idx="8003">
                  <c:v>16.463483900210854</c:v>
                </c:pt>
                <c:pt idx="8004">
                  <c:v>16.051852620911767</c:v>
                </c:pt>
                <c:pt idx="8005">
                  <c:v>15.292076334969225</c:v>
                </c:pt>
                <c:pt idx="8006">
                  <c:v>15.105452568051756</c:v>
                </c:pt>
                <c:pt idx="8007">
                  <c:v>14.709760264752406</c:v>
                </c:pt>
                <c:pt idx="8008">
                  <c:v>13.380566793098074</c:v>
                </c:pt>
                <c:pt idx="8009">
                  <c:v>13.563545179187281</c:v>
                </c:pt>
                <c:pt idx="8010">
                  <c:v>13.547057772057231</c:v>
                </c:pt>
                <c:pt idx="8011">
                  <c:v>12.66956922308332</c:v>
                </c:pt>
                <c:pt idx="8012">
                  <c:v>12.841262082755614</c:v>
                </c:pt>
                <c:pt idx="8013">
                  <c:v>10.165712482542668</c:v>
                </c:pt>
                <c:pt idx="8014">
                  <c:v>10.8954166864324</c:v>
                </c:pt>
                <c:pt idx="8015">
                  <c:v>11.47537213614731</c:v>
                </c:pt>
                <c:pt idx="8016">
                  <c:v>12.772054808135204</c:v>
                </c:pt>
                <c:pt idx="8017">
                  <c:v>11.573163354899176</c:v>
                </c:pt>
                <c:pt idx="8018">
                  <c:v>11.330525367137307</c:v>
                </c:pt>
                <c:pt idx="8019">
                  <c:v>11.279213060699648</c:v>
                </c:pt>
                <c:pt idx="8020">
                  <c:v>11.009131991258295</c:v>
                </c:pt>
                <c:pt idx="8021">
                  <c:v>13.315984927651439</c:v>
                </c:pt>
                <c:pt idx="8022">
                  <c:v>16.764696425248065</c:v>
                </c:pt>
                <c:pt idx="8023">
                  <c:v>20.045146890950992</c:v>
                </c:pt>
                <c:pt idx="8024">
                  <c:v>21.893939258182144</c:v>
                </c:pt>
                <c:pt idx="8025">
                  <c:v>22.068051623065312</c:v>
                </c:pt>
                <c:pt idx="8026">
                  <c:v>13.988542969490183</c:v>
                </c:pt>
                <c:pt idx="8027">
                  <c:v>13.831744743721911</c:v>
                </c:pt>
                <c:pt idx="8028">
                  <c:v>12.509524662625576</c:v>
                </c:pt>
                <c:pt idx="8029">
                  <c:v>11.353488668204045</c:v>
                </c:pt>
                <c:pt idx="8030">
                  <c:v>10.782207204790378</c:v>
                </c:pt>
                <c:pt idx="8031">
                  <c:v>8.7187596133450995</c:v>
                </c:pt>
                <c:pt idx="8032">
                  <c:v>7.1536495247522467</c:v>
                </c:pt>
                <c:pt idx="8033">
                  <c:v>8.7494473785070781</c:v>
                </c:pt>
                <c:pt idx="8034">
                  <c:v>11.909419840662061</c:v>
                </c:pt>
                <c:pt idx="8035">
                  <c:v>11.346649188936089</c:v>
                </c:pt>
                <c:pt idx="8036">
                  <c:v>11.851365081634647</c:v>
                </c:pt>
                <c:pt idx="8037">
                  <c:v>11.885549067199554</c:v>
                </c:pt>
                <c:pt idx="8038">
                  <c:v>9.8306803803496958</c:v>
                </c:pt>
                <c:pt idx="8039">
                  <c:v>11.74640334839231</c:v>
                </c:pt>
                <c:pt idx="8040">
                  <c:v>29.095096699757889</c:v>
                </c:pt>
                <c:pt idx="8041">
                  <c:v>28.580287903634087</c:v>
                </c:pt>
                <c:pt idx="8042">
                  <c:v>26.631969855302877</c:v>
                </c:pt>
                <c:pt idx="8043">
                  <c:v>22.960086897085294</c:v>
                </c:pt>
                <c:pt idx="8044">
                  <c:v>22.433579103043396</c:v>
                </c:pt>
                <c:pt idx="8045">
                  <c:v>17.793061947036549</c:v>
                </c:pt>
                <c:pt idx="8046">
                  <c:v>14.783983692193864</c:v>
                </c:pt>
                <c:pt idx="8047">
                  <c:v>11.021726884381431</c:v>
                </c:pt>
                <c:pt idx="8048">
                  <c:v>9.112649471725307</c:v>
                </c:pt>
                <c:pt idx="8049">
                  <c:v>8.854148420646176</c:v>
                </c:pt>
                <c:pt idx="8050">
                  <c:v>11.671743961437876</c:v>
                </c:pt>
                <c:pt idx="8051">
                  <c:v>12.989521505471185</c:v>
                </c:pt>
                <c:pt idx="8052">
                  <c:v>14.495552984366396</c:v>
                </c:pt>
                <c:pt idx="8053">
                  <c:v>15.625076593537806</c:v>
                </c:pt>
                <c:pt idx="8054">
                  <c:v>16.55463521280268</c:v>
                </c:pt>
                <c:pt idx="8055">
                  <c:v>17.858754012774444</c:v>
                </c:pt>
                <c:pt idx="8056">
                  <c:v>17.695869877018715</c:v>
                </c:pt>
                <c:pt idx="8057">
                  <c:v>17.526027786567781</c:v>
                </c:pt>
                <c:pt idx="8058">
                  <c:v>16.724840984116014</c:v>
                </c:pt>
                <c:pt idx="8059">
                  <c:v>15.768162893969588</c:v>
                </c:pt>
                <c:pt idx="8060">
                  <c:v>13.678205247072787</c:v>
                </c:pt>
                <c:pt idx="8061">
                  <c:v>12.161079277912815</c:v>
                </c:pt>
                <c:pt idx="8062">
                  <c:v>13.959948351143884</c:v>
                </c:pt>
                <c:pt idx="8063">
                  <c:v>18.916152990860315</c:v>
                </c:pt>
                <c:pt idx="8064">
                  <c:v>11.933048228719446</c:v>
                </c:pt>
                <c:pt idx="8065">
                  <c:v>9.7892046128188657</c:v>
                </c:pt>
                <c:pt idx="8066">
                  <c:v>11.89298787997315</c:v>
                </c:pt>
                <c:pt idx="8067">
                  <c:v>11.507524992159146</c:v>
                </c:pt>
                <c:pt idx="8068">
                  <c:v>12.429129557674148</c:v>
                </c:pt>
                <c:pt idx="8069">
                  <c:v>10.231701591246347</c:v>
                </c:pt>
                <c:pt idx="8070">
                  <c:v>6.3136386431459073</c:v>
                </c:pt>
                <c:pt idx="8071">
                  <c:v>7.6313134890063754</c:v>
                </c:pt>
                <c:pt idx="8072">
                  <c:v>13.530376959847366</c:v>
                </c:pt>
                <c:pt idx="8073">
                  <c:v>11.311289337151489</c:v>
                </c:pt>
                <c:pt idx="8074">
                  <c:v>16.047011197911715</c:v>
                </c:pt>
                <c:pt idx="8075">
                  <c:v>13.15268117966394</c:v>
                </c:pt>
                <c:pt idx="8076">
                  <c:v>21.268141360130429</c:v>
                </c:pt>
                <c:pt idx="8077">
                  <c:v>10.882907811817216</c:v>
                </c:pt>
                <c:pt idx="8078">
                  <c:v>14.903469479426144</c:v>
                </c:pt>
                <c:pt idx="8079">
                  <c:v>13.824138658150906</c:v>
                </c:pt>
                <c:pt idx="8080">
                  <c:v>14.599268096939593</c:v>
                </c:pt>
                <c:pt idx="8081">
                  <c:v>11.172777533660373</c:v>
                </c:pt>
                <c:pt idx="8082">
                  <c:v>12.650730818874806</c:v>
                </c:pt>
                <c:pt idx="8083">
                  <c:v>9.9741635265940491</c:v>
                </c:pt>
                <c:pt idx="8084">
                  <c:v>26.226712724754496</c:v>
                </c:pt>
                <c:pt idx="8085">
                  <c:v>22.404605792883981</c:v>
                </c:pt>
                <c:pt idx="8086">
                  <c:v>21.261905275770427</c:v>
                </c:pt>
                <c:pt idx="8087">
                  <c:v>22.609375499958478</c:v>
                </c:pt>
                <c:pt idx="8088">
                  <c:v>11.079640542194475</c:v>
                </c:pt>
                <c:pt idx="8089">
                  <c:v>11.142317257093517</c:v>
                </c:pt>
                <c:pt idx="8090">
                  <c:v>7.757682742906483</c:v>
                </c:pt>
                <c:pt idx="8091">
                  <c:v>18.383266291597113</c:v>
                </c:pt>
                <c:pt idx="8092">
                  <c:v>16.042155802531546</c:v>
                </c:pt>
                <c:pt idx="8093">
                  <c:v>17.19841352240546</c:v>
                </c:pt>
                <c:pt idx="8094">
                  <c:v>18.366948780060824</c:v>
                </c:pt>
                <c:pt idx="8095">
                  <c:v>18.957743363209524</c:v>
                </c:pt>
                <c:pt idx="8096">
                  <c:v>18.968882834710929</c:v>
                </c:pt>
                <c:pt idx="8097">
                  <c:v>17.436043817764588</c:v>
                </c:pt>
                <c:pt idx="8098">
                  <c:v>16.27685036235161</c:v>
                </c:pt>
                <c:pt idx="8099">
                  <c:v>17.42580450557643</c:v>
                </c:pt>
                <c:pt idx="8100">
                  <c:v>20.130260684761122</c:v>
                </c:pt>
                <c:pt idx="8101">
                  <c:v>12.706009796094582</c:v>
                </c:pt>
                <c:pt idx="8102">
                  <c:v>13.15854609409139</c:v>
                </c:pt>
                <c:pt idx="8103">
                  <c:v>13.391809833282933</c:v>
                </c:pt>
                <c:pt idx="8104">
                  <c:v>13.542760646861057</c:v>
                </c:pt>
                <c:pt idx="8105">
                  <c:v>21.440816242135064</c:v>
                </c:pt>
                <c:pt idx="8106">
                  <c:v>18.50795216745847</c:v>
                </c:pt>
                <c:pt idx="8107">
                  <c:v>18.854567566787551</c:v>
                </c:pt>
                <c:pt idx="8108">
                  <c:v>19.646750779784021</c:v>
                </c:pt>
                <c:pt idx="8109">
                  <c:v>19.855687866719716</c:v>
                </c:pt>
                <c:pt idx="8110">
                  <c:v>21.026604960582684</c:v>
                </c:pt>
                <c:pt idx="8111">
                  <c:v>20.613089276225342</c:v>
                </c:pt>
                <c:pt idx="8112">
                  <c:v>13.799584865432463</c:v>
                </c:pt>
                <c:pt idx="8113">
                  <c:v>13.408408732467839</c:v>
                </c:pt>
                <c:pt idx="8114">
                  <c:v>13.201244435668716</c:v>
                </c:pt>
                <c:pt idx="8115">
                  <c:v>12.604550987703355</c:v>
                </c:pt>
                <c:pt idx="8116">
                  <c:v>12.203936292742723</c:v>
                </c:pt>
                <c:pt idx="8117">
                  <c:v>12.525844381943587</c:v>
                </c:pt>
                <c:pt idx="8118">
                  <c:v>13.280679259720367</c:v>
                </c:pt>
                <c:pt idx="8119">
                  <c:v>12.756174043301531</c:v>
                </c:pt>
                <c:pt idx="8120">
                  <c:v>12.600724992341357</c:v>
                </c:pt>
                <c:pt idx="8121">
                  <c:v>12.421076432848389</c:v>
                </c:pt>
                <c:pt idx="8122">
                  <c:v>11.639021466133677</c:v>
                </c:pt>
                <c:pt idx="8123">
                  <c:v>10.855660114211014</c:v>
                </c:pt>
                <c:pt idx="8124">
                  <c:v>12.56578338593882</c:v>
                </c:pt>
                <c:pt idx="8125">
                  <c:v>13.181473483998907</c:v>
                </c:pt>
                <c:pt idx="8126">
                  <c:v>12.627277286291815</c:v>
                </c:pt>
                <c:pt idx="8127">
                  <c:v>12.638495575473014</c:v>
                </c:pt>
                <c:pt idx="8128">
                  <c:v>12.810953443790728</c:v>
                </c:pt>
                <c:pt idx="8129">
                  <c:v>12.600724992341357</c:v>
                </c:pt>
                <c:pt idx="8130">
                  <c:v>12.009544073321162</c:v>
                </c:pt>
                <c:pt idx="8131">
                  <c:v>12.541965075330593</c:v>
                </c:pt>
                <c:pt idx="8132">
                  <c:v>12.888601167553626</c:v>
                </c:pt>
                <c:pt idx="8133">
                  <c:v>12.1063379141506</c:v>
                </c:pt>
                <c:pt idx="8134">
                  <c:v>12.138385170614844</c:v>
                </c:pt>
                <c:pt idx="8135">
                  <c:v>12.181181432048986</c:v>
                </c:pt>
                <c:pt idx="8136">
                  <c:v>16.674498379064222</c:v>
                </c:pt>
                <c:pt idx="8137">
                  <c:v>15.898541782783294</c:v>
                </c:pt>
                <c:pt idx="8138">
                  <c:v>14.357689447858302</c:v>
                </c:pt>
                <c:pt idx="8139">
                  <c:v>13.006047405665598</c:v>
                </c:pt>
                <c:pt idx="8140">
                  <c:v>12.986507078239823</c:v>
                </c:pt>
                <c:pt idx="8141">
                  <c:v>12.024302077798113</c:v>
                </c:pt>
                <c:pt idx="8142">
                  <c:v>10.701235080607843</c:v>
                </c:pt>
                <c:pt idx="8143">
                  <c:v>10.127954629860994</c:v>
                </c:pt>
                <c:pt idx="8144">
                  <c:v>9.9576025746151036</c:v>
                </c:pt>
                <c:pt idx="8145">
                  <c:v>10.319048113443278</c:v>
                </c:pt>
                <c:pt idx="8146">
                  <c:v>11.451716264569631</c:v>
                </c:pt>
                <c:pt idx="8147">
                  <c:v>11.968046327420794</c:v>
                </c:pt>
                <c:pt idx="8148">
                  <c:v>13.145156960442804</c:v>
                </c:pt>
                <c:pt idx="8149">
                  <c:v>10.701235080607843</c:v>
                </c:pt>
                <c:pt idx="8150">
                  <c:v>4.0635481034272054</c:v>
                </c:pt>
                <c:pt idx="8151">
                  <c:v>5.2737432148560845</c:v>
                </c:pt>
                <c:pt idx="8152">
                  <c:v>5.2737432148560845</c:v>
                </c:pt>
                <c:pt idx="8153">
                  <c:v>5.4655156953963058</c:v>
                </c:pt>
                <c:pt idx="8154">
                  <c:v>9.9692719581674147</c:v>
                </c:pt>
                <c:pt idx="8155">
                  <c:v>4.3882692789585551</c:v>
                </c:pt>
                <c:pt idx="8156">
                  <c:v>6.0954459588852909</c:v>
                </c:pt>
                <c:pt idx="8157">
                  <c:v>6.6000866613443154</c:v>
                </c:pt>
                <c:pt idx="8158">
                  <c:v>7.1177405171360268</c:v>
                </c:pt>
                <c:pt idx="8159">
                  <c:v>6.9244910475597763</c:v>
                </c:pt>
                <c:pt idx="8160">
                  <c:v>4.4221493861714034</c:v>
                </c:pt>
                <c:pt idx="8161">
                  <c:v>3.9467351836644684</c:v>
                </c:pt>
                <c:pt idx="8162">
                  <c:v>3.6881757895706735</c:v>
                </c:pt>
                <c:pt idx="8163">
                  <c:v>3.8714728232918993</c:v>
                </c:pt>
                <c:pt idx="8164">
                  <c:v>4.1811906491552513</c:v>
                </c:pt>
                <c:pt idx="8165">
                  <c:v>3.0924244693323235</c:v>
                </c:pt>
                <c:pt idx="8166">
                  <c:v>3.0494423510626993</c:v>
                </c:pt>
                <c:pt idx="8167">
                  <c:v>4.9513710855266995</c:v>
                </c:pt>
                <c:pt idx="8168">
                  <c:v>6.4263692539001056</c:v>
                </c:pt>
                <c:pt idx="8169">
                  <c:v>8.106717717259091</c:v>
                </c:pt>
                <c:pt idx="8170">
                  <c:v>10.414480523555884</c:v>
                </c:pt>
                <c:pt idx="8171">
                  <c:v>12.069144860110557</c:v>
                </c:pt>
                <c:pt idx="8172">
                  <c:v>12.30053212207876</c:v>
                </c:pt>
                <c:pt idx="8173">
                  <c:v>12.481358895305334</c:v>
                </c:pt>
                <c:pt idx="8174">
                  <c:v>13.091301518367063</c:v>
                </c:pt>
                <c:pt idx="8175">
                  <c:v>13.970594175948449</c:v>
                </c:pt>
                <c:pt idx="8176">
                  <c:v>15.098357286626795</c:v>
                </c:pt>
                <c:pt idx="8177">
                  <c:v>15.663413437049512</c:v>
                </c:pt>
                <c:pt idx="8178">
                  <c:v>16.094383838683196</c:v>
                </c:pt>
                <c:pt idx="8179">
                  <c:v>16.236702401143965</c:v>
                </c:pt>
                <c:pt idx="8180">
                  <c:v>15.972391089651452</c:v>
                </c:pt>
                <c:pt idx="8181">
                  <c:v>15.411279002634643</c:v>
                </c:pt>
                <c:pt idx="8182">
                  <c:v>14.353644149844094</c:v>
                </c:pt>
                <c:pt idx="8183">
                  <c:v>13.245038944016219</c:v>
                </c:pt>
                <c:pt idx="8184">
                  <c:v>8.1687569468477275</c:v>
                </c:pt>
                <c:pt idx="8185">
                  <c:v>8.771884526432622</c:v>
                </c:pt>
                <c:pt idx="8186">
                  <c:v>9.5752188325748282</c:v>
                </c:pt>
                <c:pt idx="8187">
                  <c:v>9.8798295399905882</c:v>
                </c:pt>
                <c:pt idx="8188">
                  <c:v>10.332446982546159</c:v>
                </c:pt>
                <c:pt idx="8189">
                  <c:v>11.448989828252374</c:v>
                </c:pt>
                <c:pt idx="8190">
                  <c:v>11.759623056224051</c:v>
                </c:pt>
                <c:pt idx="8191">
                  <c:v>11.6286150525248</c:v>
                </c:pt>
                <c:pt idx="8192">
                  <c:v>12.349786924988237</c:v>
                </c:pt>
                <c:pt idx="8193">
                  <c:v>13.73710218290392</c:v>
                </c:pt>
                <c:pt idx="8194">
                  <c:v>15.264273300765549</c:v>
                </c:pt>
                <c:pt idx="8195">
                  <c:v>16.279496106620616</c:v>
                </c:pt>
                <c:pt idx="8196">
                  <c:v>17.11008264267269</c:v>
                </c:pt>
                <c:pt idx="8197">
                  <c:v>17.962192511933722</c:v>
                </c:pt>
                <c:pt idx="8198">
                  <c:v>18.316531637098322</c:v>
                </c:pt>
                <c:pt idx="8199">
                  <c:v>18.860020801539335</c:v>
                </c:pt>
                <c:pt idx="8200">
                  <c:v>19.426799317899391</c:v>
                </c:pt>
                <c:pt idx="8201">
                  <c:v>19.973354665136501</c:v>
                </c:pt>
                <c:pt idx="8202">
                  <c:v>20.016690232670371</c:v>
                </c:pt>
                <c:pt idx="8203">
                  <c:v>19.384991340900843</c:v>
                </c:pt>
                <c:pt idx="8204">
                  <c:v>18.56157662933877</c:v>
                </c:pt>
                <c:pt idx="8205">
                  <c:v>18.017420757393722</c:v>
                </c:pt>
                <c:pt idx="8206">
                  <c:v>17.063003248451629</c:v>
                </c:pt>
                <c:pt idx="8207">
                  <c:v>15.337257941020221</c:v>
                </c:pt>
                <c:pt idx="8208">
                  <c:v>15.154839889396591</c:v>
                </c:pt>
                <c:pt idx="8209">
                  <c:v>13.76315195412767</c:v>
                </c:pt>
                <c:pt idx="8210">
                  <c:v>12.003071432102784</c:v>
                </c:pt>
                <c:pt idx="8211">
                  <c:v>10.261449823374011</c:v>
                </c:pt>
                <c:pt idx="8212">
                  <c:v>9.49943201473857</c:v>
                </c:pt>
                <c:pt idx="8213">
                  <c:v>9.8907006839742433</c:v>
                </c:pt>
                <c:pt idx="8214">
                  <c:v>9.6372450618193177</c:v>
                </c:pt>
                <c:pt idx="8215">
                  <c:v>10.18382893723167</c:v>
                </c:pt>
                <c:pt idx="8216">
                  <c:v>12.283748294920564</c:v>
                </c:pt>
                <c:pt idx="8217">
                  <c:v>15.079853647739274</c:v>
                </c:pt>
                <c:pt idx="8218">
                  <c:v>17.65047594120384</c:v>
                </c:pt>
                <c:pt idx="8219">
                  <c:v>18.982587332992807</c:v>
                </c:pt>
                <c:pt idx="8220">
                  <c:v>20.005119053504636</c:v>
                </c:pt>
                <c:pt idx="8221">
                  <c:v>20.766578581202793</c:v>
                </c:pt>
                <c:pt idx="8222">
                  <c:v>20.812571247705261</c:v>
                </c:pt>
                <c:pt idx="8223">
                  <c:v>20.980414564219014</c:v>
                </c:pt>
                <c:pt idx="8224">
                  <c:v>21.148257880732764</c:v>
                </c:pt>
                <c:pt idx="8225">
                  <c:v>20.766578581202793</c:v>
                </c:pt>
                <c:pt idx="8226">
                  <c:v>20.408690159912737</c:v>
                </c:pt>
                <c:pt idx="8227">
                  <c:v>20.241405814339682</c:v>
                </c:pt>
                <c:pt idx="8228">
                  <c:v>20.096688949551091</c:v>
                </c:pt>
                <c:pt idx="8229">
                  <c:v>19.594271725812316</c:v>
                </c:pt>
                <c:pt idx="8230">
                  <c:v>19.091854502073538</c:v>
                </c:pt>
                <c:pt idx="8231">
                  <c:v>18.568562358609128</c:v>
                </c:pt>
                <c:pt idx="8232">
                  <c:v>17.229485872423087</c:v>
                </c:pt>
                <c:pt idx="8233">
                  <c:v>16.687949067384206</c:v>
                </c:pt>
                <c:pt idx="8234">
                  <c:v>16.298543959647667</c:v>
                </c:pt>
                <c:pt idx="8235">
                  <c:v>15.256943593740202</c:v>
                </c:pt>
                <c:pt idx="8236">
                  <c:v>15.256943593740202</c:v>
                </c:pt>
                <c:pt idx="8237">
                  <c:v>17.604165685084848</c:v>
                </c:pt>
                <c:pt idx="8238">
                  <c:v>18.839237866042701</c:v>
                </c:pt>
                <c:pt idx="8239">
                  <c:v>19.890686767185215</c:v>
                </c:pt>
                <c:pt idx="8240">
                  <c:v>20.417734292272645</c:v>
                </c:pt>
                <c:pt idx="8241">
                  <c:v>20.4598822683127</c:v>
                </c:pt>
                <c:pt idx="8242">
                  <c:v>20.142160809732317</c:v>
                </c:pt>
                <c:pt idx="8243">
                  <c:v>19.803637098644376</c:v>
                </c:pt>
                <c:pt idx="8244">
                  <c:v>19.107162779498637</c:v>
                </c:pt>
                <c:pt idx="8245">
                  <c:v>18.788065965380561</c:v>
                </c:pt>
                <c:pt idx="8246">
                  <c:v>18.280280398748658</c:v>
                </c:pt>
                <c:pt idx="8247">
                  <c:v>17.959825053370743</c:v>
                </c:pt>
                <c:pt idx="8248">
                  <c:v>17.825737971268097</c:v>
                </c:pt>
                <c:pt idx="8249">
                  <c:v>17.655969038208404</c:v>
                </c:pt>
                <c:pt idx="8250">
                  <c:v>17.638538282327783</c:v>
                </c:pt>
                <c:pt idx="8251">
                  <c:v>17.977740941603315</c:v>
                </c:pt>
                <c:pt idx="8252">
                  <c:v>18.35299572110922</c:v>
                </c:pt>
                <c:pt idx="8253">
                  <c:v>18.540898915698651</c:v>
                </c:pt>
                <c:pt idx="8254">
                  <c:v>18.522930866675043</c:v>
                </c:pt>
                <c:pt idx="8255">
                  <c:v>18.18306057554339</c:v>
                </c:pt>
                <c:pt idx="8256">
                  <c:v>25.682611028189349</c:v>
                </c:pt>
                <c:pt idx="8257">
                  <c:v>24.677577762240002</c:v>
                </c:pt>
                <c:pt idx="8258">
                  <c:v>22.165942468717567</c:v>
                </c:pt>
                <c:pt idx="8259">
                  <c:v>18.71288589387682</c:v>
                </c:pt>
                <c:pt idx="8260">
                  <c:v>17.074612647447786</c:v>
                </c:pt>
                <c:pt idx="8261">
                  <c:v>16.94323118242523</c:v>
                </c:pt>
                <c:pt idx="8262">
                  <c:v>16.570813737972269</c:v>
                </c:pt>
                <c:pt idx="8263">
                  <c:v>15.91061442113309</c:v>
                </c:pt>
                <c:pt idx="8264">
                  <c:v>15.692969332077324</c:v>
                </c:pt>
                <c:pt idx="8265">
                  <c:v>15.845123356910253</c:v>
                </c:pt>
                <c:pt idx="8266">
                  <c:v>16.53667736068363</c:v>
                </c:pt>
                <c:pt idx="8267">
                  <c:v>17.416263418481062</c:v>
                </c:pt>
                <c:pt idx="8268">
                  <c:v>17.60323297657278</c:v>
                </c:pt>
                <c:pt idx="8269">
                  <c:v>17.45152811789799</c:v>
                </c:pt>
                <c:pt idx="8270">
                  <c:v>18.316943600878851</c:v>
                </c:pt>
                <c:pt idx="8271">
                  <c:v>19.523427301865059</c:v>
                </c:pt>
                <c:pt idx="8272">
                  <c:v>20.222282322333303</c:v>
                </c:pt>
                <c:pt idx="8273">
                  <c:v>20.39221746789913</c:v>
                </c:pt>
                <c:pt idx="8274">
                  <c:v>19.693196234924756</c:v>
                </c:pt>
                <c:pt idx="8275">
                  <c:v>18.976418924316256</c:v>
                </c:pt>
                <c:pt idx="8276">
                  <c:v>18.224093417896249</c:v>
                </c:pt>
                <c:pt idx="8277">
                  <c:v>17.810779997140752</c:v>
                </c:pt>
                <c:pt idx="8278">
                  <c:v>17.268848243464188</c:v>
                </c:pt>
                <c:pt idx="8279">
                  <c:v>16.765872081033187</c:v>
                </c:pt>
                <c:pt idx="8280">
                  <c:v>17.1677852237402</c:v>
                </c:pt>
                <c:pt idx="8281">
                  <c:v>14.145330092507939</c:v>
                </c:pt>
                <c:pt idx="8282">
                  <c:v>12.6687396120758</c:v>
                </c:pt>
                <c:pt idx="8283">
                  <c:v>12.071427898343897</c:v>
                </c:pt>
                <c:pt idx="8284">
                  <c:v>12.084718788990154</c:v>
                </c:pt>
                <c:pt idx="8285">
                  <c:v>13.682238781041864</c:v>
                </c:pt>
                <c:pt idx="8286">
                  <c:v>14.328037078057145</c:v>
                </c:pt>
                <c:pt idx="8287">
                  <c:v>14.496602220151933</c:v>
                </c:pt>
                <c:pt idx="8288">
                  <c:v>13.316646225488407</c:v>
                </c:pt>
                <c:pt idx="8289">
                  <c:v>11.723068553904804</c:v>
                </c:pt>
                <c:pt idx="8290">
                  <c:v>12.136690230824877</c:v>
                </c:pt>
                <c:pt idx="8291">
                  <c:v>13.865374760344141</c:v>
                </c:pt>
                <c:pt idx="8292">
                  <c:v>15.049004313056448</c:v>
                </c:pt>
                <c:pt idx="8293">
                  <c:v>15.402828854501184</c:v>
                </c:pt>
                <c:pt idx="8294">
                  <c:v>15.91061442113309</c:v>
                </c:pt>
                <c:pt idx="8295">
                  <c:v>16.926185554396906</c:v>
                </c:pt>
                <c:pt idx="8296">
                  <c:v>16.773798870600981</c:v>
                </c:pt>
                <c:pt idx="8297">
                  <c:v>15.861710937798584</c:v>
                </c:pt>
                <c:pt idx="8298">
                  <c:v>15.845123356910253</c:v>
                </c:pt>
                <c:pt idx="8299">
                  <c:v>15.692969332077324</c:v>
                </c:pt>
                <c:pt idx="8300">
                  <c:v>15.741352565589121</c:v>
                </c:pt>
                <c:pt idx="8301">
                  <c:v>15.772923656312344</c:v>
                </c:pt>
                <c:pt idx="8302">
                  <c:v>14.725781432325306</c:v>
                </c:pt>
                <c:pt idx="8303">
                  <c:v>14.232314193237194</c:v>
                </c:pt>
                <c:pt idx="8304">
                  <c:v>9.6182715261119078</c:v>
                </c:pt>
                <c:pt idx="8305">
                  <c:v>8.3829360405165936</c:v>
                </c:pt>
                <c:pt idx="8306">
                  <c:v>7.6775305917770735</c:v>
                </c:pt>
                <c:pt idx="8307">
                  <c:v>7.4001284693708778</c:v>
                </c:pt>
                <c:pt idx="8308">
                  <c:v>7.8829635128244222</c:v>
                </c:pt>
                <c:pt idx="8309">
                  <c:v>9.8134198527877476</c:v>
                </c:pt>
                <c:pt idx="8310">
                  <c:v>10.452998272199155</c:v>
                </c:pt>
                <c:pt idx="8311">
                  <c:v>10.168439887585109</c:v>
                </c:pt>
                <c:pt idx="8312">
                  <c:v>11.434174743890217</c:v>
                </c:pt>
                <c:pt idx="8313">
                  <c:v>12.988086069942447</c:v>
                </c:pt>
                <c:pt idx="8314">
                  <c:v>13.352227116134042</c:v>
                </c:pt>
                <c:pt idx="8315">
                  <c:v>13.701749051266081</c:v>
                </c:pt>
                <c:pt idx="8316">
                  <c:v>14.051885028136638</c:v>
                </c:pt>
                <c:pt idx="8317">
                  <c:v>14.586308710498873</c:v>
                </c:pt>
                <c:pt idx="8318">
                  <c:v>15.089284872929868</c:v>
                </c:pt>
                <c:pt idx="8319">
                  <c:v>15.441585119265193</c:v>
                </c:pt>
                <c:pt idx="8320">
                  <c:v>15.609428435778947</c:v>
                </c:pt>
                <c:pt idx="8321">
                  <c:v>15.609428435778947</c:v>
                </c:pt>
                <c:pt idx="8322">
                  <c:v>15.138673285212883</c:v>
                </c:pt>
                <c:pt idx="8323">
                  <c:v>14.297635880478834</c:v>
                </c:pt>
                <c:pt idx="8324">
                  <c:v>13.793013437638404</c:v>
                </c:pt>
                <c:pt idx="8325">
                  <c:v>13.134194570810379</c:v>
                </c:pt>
                <c:pt idx="8326">
                  <c:v>11.942731147223498</c:v>
                </c:pt>
                <c:pt idx="8327">
                  <c:v>11.089730941615938</c:v>
                </c:pt>
                <c:pt idx="8328">
                  <c:v>8.6147429362115435</c:v>
                </c:pt>
                <c:pt idx="8329">
                  <c:v>7.3931539610772941</c:v>
                </c:pt>
                <c:pt idx="8330">
                  <c:v>5.507793685405292</c:v>
                </c:pt>
                <c:pt idx="8331">
                  <c:v>3.4799662264013707</c:v>
                </c:pt>
                <c:pt idx="8332">
                  <c:v>1.9835964506164605</c:v>
                </c:pt>
                <c:pt idx="8333">
                  <c:v>1.0764321961452243</c:v>
                </c:pt>
                <c:pt idx="8334">
                  <c:v>1.5797769404250799</c:v>
                </c:pt>
                <c:pt idx="8335">
                  <c:v>4.0435769905419772</c:v>
                </c:pt>
                <c:pt idx="8336">
                  <c:v>5.52</c:v>
                </c:pt>
                <c:pt idx="8337">
                  <c:v>5.5180999749415509</c:v>
                </c:pt>
                <c:pt idx="8338">
                  <c:v>6.1470602513429862</c:v>
                </c:pt>
                <c:pt idx="8339">
                  <c:v>6.9970930008782126</c:v>
                </c:pt>
                <c:pt idx="8340">
                  <c:v>7.3356620170497395</c:v>
                </c:pt>
                <c:pt idx="8341">
                  <c:v>4.5068442601647183</c:v>
                </c:pt>
                <c:pt idx="8342">
                  <c:v>11.119572568725193</c:v>
                </c:pt>
                <c:pt idx="8343">
                  <c:v>3.915782717848034</c:v>
                </c:pt>
                <c:pt idx="8344">
                  <c:v>9.3803571059340918</c:v>
                </c:pt>
                <c:pt idx="8345">
                  <c:v>9.3663967551686511</c:v>
                </c:pt>
                <c:pt idx="8346">
                  <c:v>9.5343252287052529</c:v>
                </c:pt>
                <c:pt idx="8347">
                  <c:v>10.882444311567536</c:v>
                </c:pt>
                <c:pt idx="8348">
                  <c:v>12.447003218268879</c:v>
                </c:pt>
                <c:pt idx="8349">
                  <c:v>12.074636757253403</c:v>
                </c:pt>
                <c:pt idx="8350">
                  <c:v>10.535178289796157</c:v>
                </c:pt>
                <c:pt idx="8351">
                  <c:v>9.1834743900304119</c:v>
                </c:pt>
                <c:pt idx="8352">
                  <c:v>8.6171560741861466</c:v>
                </c:pt>
                <c:pt idx="8353">
                  <c:v>6.7100868949203747</c:v>
                </c:pt>
                <c:pt idx="8354">
                  <c:v>4.9817268050755974</c:v>
                </c:pt>
                <c:pt idx="8355">
                  <c:v>4.0177700456383052</c:v>
                </c:pt>
                <c:pt idx="8356">
                  <c:v>3.0556487242917227</c:v>
                </c:pt>
                <c:pt idx="8357">
                  <c:v>2.2839715185091847</c:v>
                </c:pt>
                <c:pt idx="8358">
                  <c:v>0.44902291427063079</c:v>
                </c:pt>
                <c:pt idx="8359">
                  <c:v>2.6970422735166393</c:v>
                </c:pt>
                <c:pt idx="8360">
                  <c:v>6.1638266467654441</c:v>
                </c:pt>
                <c:pt idx="8361">
                  <c:v>9.8446275872940099</c:v>
                </c:pt>
                <c:pt idx="8362">
                  <c:v>11.56206631868959</c:v>
                </c:pt>
                <c:pt idx="8363">
                  <c:v>11.845771804380737</c:v>
                </c:pt>
                <c:pt idx="8364">
                  <c:v>12.623403667853349</c:v>
                </c:pt>
                <c:pt idx="8365">
                  <c:v>13.385152634115933</c:v>
                </c:pt>
                <c:pt idx="8366">
                  <c:v>14.402627080511614</c:v>
                </c:pt>
                <c:pt idx="8367">
                  <c:v>14.704316055017262</c:v>
                </c:pt>
                <c:pt idx="8368">
                  <c:v>15.188158344602474</c:v>
                </c:pt>
                <c:pt idx="8369">
                  <c:v>16.244823567553798</c:v>
                </c:pt>
                <c:pt idx="8370">
                  <c:v>17.584602830857207</c:v>
                </c:pt>
                <c:pt idx="8371">
                  <c:v>18.903131049755242</c:v>
                </c:pt>
                <c:pt idx="8372">
                  <c:v>19.929216541638166</c:v>
                </c:pt>
                <c:pt idx="8373">
                  <c:v>20.644727931191511</c:v>
                </c:pt>
                <c:pt idx="8374">
                  <c:v>21.21677584515523</c:v>
                </c:pt>
                <c:pt idx="8375">
                  <c:v>21.598925532321477</c:v>
                </c:pt>
                <c:pt idx="8376">
                  <c:v>19.553556482995635</c:v>
                </c:pt>
                <c:pt idx="8377">
                  <c:v>18.938072843396878</c:v>
                </c:pt>
                <c:pt idx="8378">
                  <c:v>19.410037729407495</c:v>
                </c:pt>
                <c:pt idx="8379">
                  <c:v>19.598951332992925</c:v>
                </c:pt>
                <c:pt idx="8380">
                  <c:v>19.504152908343219</c:v>
                </c:pt>
                <c:pt idx="8381">
                  <c:v>20.480684520820255</c:v>
                </c:pt>
                <c:pt idx="8382">
                  <c:v>18.935105501780018</c:v>
                </c:pt>
                <c:pt idx="8383">
                  <c:v>16.794622250570647</c:v>
                </c:pt>
                <c:pt idx="8384">
                  <c:v>19.580301218261948</c:v>
                </c:pt>
                <c:pt idx="8385">
                  <c:v>20.248992686551382</c:v>
                </c:pt>
                <c:pt idx="8386">
                  <c:v>18.224093417896249</c:v>
                </c:pt>
                <c:pt idx="8387">
                  <c:v>18.353233162967406</c:v>
                </c:pt>
                <c:pt idx="8388">
                  <c:v>22.302484723373304</c:v>
                </c:pt>
                <c:pt idx="8389">
                  <c:v>25.145981041801797</c:v>
                </c:pt>
                <c:pt idx="8390">
                  <c:v>31.181912935080362</c:v>
                </c:pt>
                <c:pt idx="8391">
                  <c:v>31.217648931402511</c:v>
                </c:pt>
                <c:pt idx="8392">
                  <c:v>32.843816124803411</c:v>
                </c:pt>
                <c:pt idx="8393">
                  <c:v>32.217948745146664</c:v>
                </c:pt>
                <c:pt idx="8394">
                  <c:v>27.540471944318352</c:v>
                </c:pt>
                <c:pt idx="8395">
                  <c:v>26.310780039599209</c:v>
                </c:pt>
                <c:pt idx="8396">
                  <c:v>28.0836657118241</c:v>
                </c:pt>
                <c:pt idx="8397">
                  <c:v>26.529369061830156</c:v>
                </c:pt>
                <c:pt idx="8398">
                  <c:v>22.653343354014932</c:v>
                </c:pt>
                <c:pt idx="8399">
                  <c:v>18.144758350564839</c:v>
                </c:pt>
                <c:pt idx="8400">
                  <c:v>27.699428727229652</c:v>
                </c:pt>
                <c:pt idx="8401">
                  <c:v>26.314184624252906</c:v>
                </c:pt>
                <c:pt idx="8402">
                  <c:v>26.457807423491673</c:v>
                </c:pt>
                <c:pt idx="8403">
                  <c:v>24.931395456751765</c:v>
                </c:pt>
                <c:pt idx="8404">
                  <c:v>24.300725815913133</c:v>
                </c:pt>
                <c:pt idx="8405">
                  <c:v>25.660206980439735</c:v>
                </c:pt>
                <c:pt idx="8406">
                  <c:v>24.177415417332142</c:v>
                </c:pt>
                <c:pt idx="8407">
                  <c:v>22.367742568156601</c:v>
                </c:pt>
                <c:pt idx="8408">
                  <c:v>21.684758062258688</c:v>
                </c:pt>
                <c:pt idx="8409">
                  <c:v>21.53396136771488</c:v>
                </c:pt>
                <c:pt idx="8410">
                  <c:v>21.382692789585551</c:v>
                </c:pt>
                <c:pt idx="8411">
                  <c:v>21.421508474166668</c:v>
                </c:pt>
                <c:pt idx="8412">
                  <c:v>21.879021783177929</c:v>
                </c:pt>
                <c:pt idx="8413">
                  <c:v>21.552811450993573</c:v>
                </c:pt>
                <c:pt idx="8414">
                  <c:v>21.57101925128655</c:v>
                </c:pt>
                <c:pt idx="8415">
                  <c:v>21.000658958153291</c:v>
                </c:pt>
                <c:pt idx="8416">
                  <c:v>20.653540628266459</c:v>
                </c:pt>
                <c:pt idx="8417">
                  <c:v>21.555357985189353</c:v>
                </c:pt>
                <c:pt idx="8418">
                  <c:v>21.140280410466776</c:v>
                </c:pt>
                <c:pt idx="8419">
                  <c:v>20.586868013578556</c:v>
                </c:pt>
                <c:pt idx="8420">
                  <c:v>20.673091448672061</c:v>
                </c:pt>
                <c:pt idx="8421">
                  <c:v>20.086308711776034</c:v>
                </c:pt>
                <c:pt idx="8422">
                  <c:v>20.221903999613335</c:v>
                </c:pt>
                <c:pt idx="8423">
                  <c:v>20.240014142337891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0A3-49FC-9A10-DA3C73D58334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477969864"/>
        <c:axId val="477966912"/>
      </c:scatterChart>
      <c:valAx>
        <c:axId val="477969864"/>
        <c:scaling>
          <c:orientation val="minMax"/>
          <c:max val="12"/>
          <c:min val="1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/>
                  <a:t>Time (months)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477966912"/>
        <c:crosses val="autoZero"/>
        <c:crossBetween val="midCat"/>
        <c:majorUnit val="1"/>
      </c:valAx>
      <c:valAx>
        <c:axId val="477966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dirty="0"/>
                  <a:t>Speed (m/s)</a:t>
                </a:r>
              </a:p>
            </c:rich>
          </c:tx>
          <c:layout>
            <c:manualLayout>
              <c:xMode val="edge"/>
              <c:yMode val="edge"/>
              <c:x val="1.5488999694932302E-2"/>
              <c:y val="0.3461239735334417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477969864"/>
        <c:crosses val="autoZero"/>
        <c:crossBetween val="midCat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0778244115715311E-2"/>
          <c:y val="0.90522168924477819"/>
          <c:w val="0.26104857324141134"/>
          <c:h val="9.090935408887543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 sz="1600"/>
      </a:pPr>
      <a:endParaRPr lang="pt-P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800699595195586"/>
          <c:y val="0.13386304447966463"/>
          <c:w val="0.85095617235746324"/>
          <c:h val="0.66881628384529401"/>
        </c:manualLayout>
      </c:layout>
      <c:scatterChart>
        <c:scatterStyle val="smoothMarker"/>
        <c:varyColors val="0"/>
        <c:ser>
          <c:idx val="0"/>
          <c:order val="0"/>
          <c:spPr>
            <a:ln w="9525" cap="rnd">
              <a:solidFill>
                <a:schemeClr val="bg2">
                  <a:lumMod val="50000"/>
                </a:schemeClr>
              </a:solidFill>
              <a:round/>
            </a:ln>
            <a:effectLst/>
          </c:spPr>
          <c:marker>
            <c:symbol val="diamond"/>
            <c:size val="6"/>
            <c:spPr>
              <a:noFill/>
              <a:ln w="15875">
                <a:noFill/>
                <a:round/>
              </a:ln>
              <a:effectLst/>
            </c:spPr>
          </c:marker>
          <c:xVal>
            <c:numRef>
              <c:f>'Power Curve'!$F$5:$F$47</c:f>
              <c:numCache>
                <c:formatCode>General</c:formatCode>
                <c:ptCount val="4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</c:numCache>
            </c:numRef>
          </c:xVal>
          <c:yVal>
            <c:numRef>
              <c:f>'Power Curve'!$G$5:$G$47</c:f>
              <c:numCache>
                <c:formatCode>General</c:formatCode>
                <c:ptCount val="4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22</c:v>
                </c:pt>
                <c:pt idx="4">
                  <c:v>85</c:v>
                </c:pt>
                <c:pt idx="5">
                  <c:v>110</c:v>
                </c:pt>
                <c:pt idx="6">
                  <c:v>350</c:v>
                </c:pt>
                <c:pt idx="7">
                  <c:v>600</c:v>
                </c:pt>
                <c:pt idx="8">
                  <c:v>900</c:v>
                </c:pt>
                <c:pt idx="9">
                  <c:v>1274</c:v>
                </c:pt>
                <c:pt idx="10">
                  <c:v>1533</c:v>
                </c:pt>
                <c:pt idx="11">
                  <c:v>1863</c:v>
                </c:pt>
                <c:pt idx="12">
                  <c:v>1960</c:v>
                </c:pt>
                <c:pt idx="13">
                  <c:v>1990</c:v>
                </c:pt>
                <c:pt idx="14">
                  <c:v>1998</c:v>
                </c:pt>
                <c:pt idx="15">
                  <c:v>2000</c:v>
                </c:pt>
                <c:pt idx="16">
                  <c:v>2000</c:v>
                </c:pt>
                <c:pt idx="17">
                  <c:v>2000</c:v>
                </c:pt>
                <c:pt idx="18">
                  <c:v>2000</c:v>
                </c:pt>
                <c:pt idx="19">
                  <c:v>2000</c:v>
                </c:pt>
                <c:pt idx="20">
                  <c:v>2000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2B9-47F3-99B8-3919F6050A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98801711"/>
        <c:axId val="1252460783"/>
      </c:scatterChart>
      <c:valAx>
        <c:axId val="119880171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 sz="2000"/>
                  <a:t>Wind speed [m/s]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252460783"/>
        <c:crosses val="autoZero"/>
        <c:crossBetween val="midCat"/>
      </c:valAx>
      <c:valAx>
        <c:axId val="1252460783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 sz="2000" dirty="0" err="1"/>
                  <a:t>Power</a:t>
                </a:r>
                <a:r>
                  <a:rPr lang="pt-PT" sz="2000" dirty="0"/>
                  <a:t> [kW]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198801711"/>
        <c:crosses val="autoZero"/>
        <c:crossBetween val="midCat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 sz="1800"/>
      </a:pPr>
      <a:endParaRPr lang="pt-PT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4" Type="http://schemas.openxmlformats.org/officeDocument/2006/relationships/image" Target="../media/image19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4" Type="http://schemas.openxmlformats.org/officeDocument/2006/relationships/image" Target="../media/image1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>
        <a:alpha val="0"/>
      </a:schemeClr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E9060E-8860-4249-AED9-8806D4B1D094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265E8D06-486C-4320-B9FD-28D6259327FE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endParaRPr lang="en-US" sz="2400" dirty="0">
            <a:latin typeface="Abadi" panose="020B0604020104020204" pitchFamily="34" charset="0"/>
          </a:endParaRPr>
        </a:p>
      </dgm:t>
    </dgm:pt>
    <dgm:pt modelId="{A3430201-2739-45D7-B6E5-B2A86F6148D8}" type="parTrans" cxnId="{29D05F92-4C23-4ABB-98A7-CCA4032B93F7}">
      <dgm:prSet/>
      <dgm:spPr/>
      <dgm:t>
        <a:bodyPr/>
        <a:lstStyle/>
        <a:p>
          <a:endParaRPr lang="en-US" sz="1800"/>
        </a:p>
      </dgm:t>
    </dgm:pt>
    <dgm:pt modelId="{6D619DB6-61F8-4AA0-BB4E-C4A801A56B8E}" type="sibTrans" cxnId="{29D05F92-4C23-4ABB-98A7-CCA4032B93F7}">
      <dgm:prSet/>
      <dgm:spPr/>
      <dgm:t>
        <a:bodyPr/>
        <a:lstStyle/>
        <a:p>
          <a:endParaRPr lang="en-US" sz="1800"/>
        </a:p>
      </dgm:t>
    </dgm:pt>
    <dgm:pt modelId="{3529CDD5-1AA6-45E6-8FD4-38529C7C008C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endParaRPr lang="en-US" sz="2400" dirty="0">
            <a:latin typeface="Abadi" panose="020B0604020104020204" pitchFamily="34" charset="0"/>
          </a:endParaRPr>
        </a:p>
      </dgm:t>
    </dgm:pt>
    <dgm:pt modelId="{402B99EB-D14D-4322-8EC3-BB601AEAE06D}" type="parTrans" cxnId="{6EC6B58B-F6BA-4C7F-A41B-978FEC9A28E2}">
      <dgm:prSet/>
      <dgm:spPr/>
      <dgm:t>
        <a:bodyPr/>
        <a:lstStyle/>
        <a:p>
          <a:endParaRPr lang="en-US" sz="1800"/>
        </a:p>
      </dgm:t>
    </dgm:pt>
    <dgm:pt modelId="{DB51D990-5BD2-4EBD-A202-89DF811A4B4E}" type="sibTrans" cxnId="{6EC6B58B-F6BA-4C7F-A41B-978FEC9A28E2}">
      <dgm:prSet/>
      <dgm:spPr/>
      <dgm:t>
        <a:bodyPr/>
        <a:lstStyle/>
        <a:p>
          <a:endParaRPr lang="en-US" sz="1800"/>
        </a:p>
      </dgm:t>
    </dgm:pt>
    <dgm:pt modelId="{C0E47F76-5220-4793-82B9-105654DA0042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endParaRPr lang="en-US" sz="2400" dirty="0">
            <a:latin typeface="Abadi" panose="020B0604020104020204" pitchFamily="34" charset="0"/>
          </a:endParaRPr>
        </a:p>
      </dgm:t>
    </dgm:pt>
    <dgm:pt modelId="{7389E03F-0C37-422B-A4B4-89A200B40EBF}" type="parTrans" cxnId="{84A8D3B3-ACD9-4C0E-8435-1D905235E8DC}">
      <dgm:prSet/>
      <dgm:spPr/>
      <dgm:t>
        <a:bodyPr/>
        <a:lstStyle/>
        <a:p>
          <a:endParaRPr lang="en-US" sz="1800"/>
        </a:p>
      </dgm:t>
    </dgm:pt>
    <dgm:pt modelId="{B84B7CAA-AB3D-4391-AD68-D9C5468A584A}" type="sibTrans" cxnId="{84A8D3B3-ACD9-4C0E-8435-1D905235E8DC}">
      <dgm:prSet/>
      <dgm:spPr/>
      <dgm:t>
        <a:bodyPr/>
        <a:lstStyle/>
        <a:p>
          <a:endParaRPr lang="en-US" sz="1800"/>
        </a:p>
      </dgm:t>
    </dgm:pt>
    <dgm:pt modelId="{6BDA1600-CF56-408E-BD29-B6754AB6329D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endParaRPr lang="en-US" sz="2400" dirty="0">
            <a:latin typeface="Abadi" panose="020B0604020104020204" pitchFamily="34" charset="0"/>
          </a:endParaRPr>
        </a:p>
      </dgm:t>
    </dgm:pt>
    <dgm:pt modelId="{D6ADA0AD-9AA6-427B-9189-B6A9DDE5C1BC}" type="parTrans" cxnId="{3B3CF004-38FE-46B8-98EB-935951EEDD3E}">
      <dgm:prSet/>
      <dgm:spPr/>
      <dgm:t>
        <a:bodyPr/>
        <a:lstStyle/>
        <a:p>
          <a:endParaRPr lang="en-US" sz="1800"/>
        </a:p>
      </dgm:t>
    </dgm:pt>
    <dgm:pt modelId="{33964611-A450-4778-9962-B1B1788D0E74}" type="sibTrans" cxnId="{3B3CF004-38FE-46B8-98EB-935951EEDD3E}">
      <dgm:prSet/>
      <dgm:spPr/>
      <dgm:t>
        <a:bodyPr/>
        <a:lstStyle/>
        <a:p>
          <a:endParaRPr lang="en-US" sz="1800"/>
        </a:p>
      </dgm:t>
    </dgm:pt>
    <dgm:pt modelId="{7CFA5A2E-CA18-4BD0-BC9E-3C76B338A819}" type="pres">
      <dgm:prSet presAssocID="{8DE9060E-8860-4249-AED9-8806D4B1D094}" presName="root" presStyleCnt="0">
        <dgm:presLayoutVars>
          <dgm:dir/>
          <dgm:resizeHandles val="exact"/>
        </dgm:presLayoutVars>
      </dgm:prSet>
      <dgm:spPr/>
    </dgm:pt>
    <dgm:pt modelId="{C7A3D5D1-8E6D-4B96-8CCA-8A1241D2FBAF}" type="pres">
      <dgm:prSet presAssocID="{265E8D06-486C-4320-B9FD-28D6259327FE}" presName="compNode" presStyleCnt="0"/>
      <dgm:spPr/>
    </dgm:pt>
    <dgm:pt modelId="{AD1EF179-A2D1-4758-9EA4-98100E0D2C39}" type="pres">
      <dgm:prSet presAssocID="{265E8D06-486C-4320-B9FD-28D6259327FE}" presName="iconBgRect" presStyleLbl="bgShp" presStyleIdx="0" presStyleCnt="4"/>
      <dgm:spPr/>
    </dgm:pt>
    <dgm:pt modelId="{F8ACECEF-2035-44DF-994B-3EE007E1A48E}" type="pres">
      <dgm:prSet presAssocID="{265E8D06-486C-4320-B9FD-28D6259327FE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lobo terrestre – África e Europa"/>
        </a:ext>
      </dgm:extLst>
    </dgm:pt>
    <dgm:pt modelId="{12844D5F-F308-4A31-80ED-FEED7EB96443}" type="pres">
      <dgm:prSet presAssocID="{265E8D06-486C-4320-B9FD-28D6259327FE}" presName="spaceRect" presStyleCnt="0"/>
      <dgm:spPr/>
    </dgm:pt>
    <dgm:pt modelId="{9D4576C1-EACA-477C-852F-233094628573}" type="pres">
      <dgm:prSet presAssocID="{265E8D06-486C-4320-B9FD-28D6259327FE}" presName="textRect" presStyleLbl="revTx" presStyleIdx="0" presStyleCnt="4" custScaleX="120242">
        <dgm:presLayoutVars>
          <dgm:chMax val="1"/>
          <dgm:chPref val="1"/>
        </dgm:presLayoutVars>
      </dgm:prSet>
      <dgm:spPr/>
    </dgm:pt>
    <dgm:pt modelId="{D28BFB38-74C2-47CA-8A41-87F7379F6403}" type="pres">
      <dgm:prSet presAssocID="{6D619DB6-61F8-4AA0-BB4E-C4A801A56B8E}" presName="sibTrans" presStyleCnt="0"/>
      <dgm:spPr/>
    </dgm:pt>
    <dgm:pt modelId="{94C82FC1-F601-475D-A34F-4FE3F02CA747}" type="pres">
      <dgm:prSet presAssocID="{3529CDD5-1AA6-45E6-8FD4-38529C7C008C}" presName="compNode" presStyleCnt="0"/>
      <dgm:spPr/>
    </dgm:pt>
    <dgm:pt modelId="{243694ED-16C4-484E-9D91-4228D383DF07}" type="pres">
      <dgm:prSet presAssocID="{3529CDD5-1AA6-45E6-8FD4-38529C7C008C}" presName="iconBgRect" presStyleLbl="bgShp" presStyleIdx="1" presStyleCnt="4"/>
      <dgm:spPr/>
    </dgm:pt>
    <dgm:pt modelId="{1A6F9476-E321-4A2D-89BF-BA0E6AC21B3B}" type="pres">
      <dgm:prSet presAssocID="{3529CDD5-1AA6-45E6-8FD4-38529C7C008C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essoa a ter uma ideia"/>
        </a:ext>
      </dgm:extLst>
    </dgm:pt>
    <dgm:pt modelId="{2D3B6AC9-E339-4319-A89A-1564A4A0605C}" type="pres">
      <dgm:prSet presAssocID="{3529CDD5-1AA6-45E6-8FD4-38529C7C008C}" presName="spaceRect" presStyleCnt="0"/>
      <dgm:spPr/>
    </dgm:pt>
    <dgm:pt modelId="{80A16EC9-8B71-43AC-BB19-12758F351779}" type="pres">
      <dgm:prSet presAssocID="{3529CDD5-1AA6-45E6-8FD4-38529C7C008C}" presName="textRect" presStyleLbl="revTx" presStyleIdx="1" presStyleCnt="4" custScaleX="141675">
        <dgm:presLayoutVars>
          <dgm:chMax val="1"/>
          <dgm:chPref val="1"/>
        </dgm:presLayoutVars>
      </dgm:prSet>
      <dgm:spPr/>
    </dgm:pt>
    <dgm:pt modelId="{4C4459BC-5F06-4510-9598-C11A7F7585A0}" type="pres">
      <dgm:prSet presAssocID="{DB51D990-5BD2-4EBD-A202-89DF811A4B4E}" presName="sibTrans" presStyleCnt="0"/>
      <dgm:spPr/>
    </dgm:pt>
    <dgm:pt modelId="{F2D7E2B3-E558-41AD-B46A-2226057A2182}" type="pres">
      <dgm:prSet presAssocID="{C0E47F76-5220-4793-82B9-105654DA0042}" presName="compNode" presStyleCnt="0"/>
      <dgm:spPr/>
    </dgm:pt>
    <dgm:pt modelId="{D896BD47-4901-48EA-9868-27C47A16B4B4}" type="pres">
      <dgm:prSet presAssocID="{C0E47F76-5220-4793-82B9-105654DA0042}" presName="iconBgRect" presStyleLbl="bgShp" presStyleIdx="2" presStyleCnt="4"/>
      <dgm:spPr/>
    </dgm:pt>
    <dgm:pt modelId="{AFD30569-6A56-42A7-8EE6-1B7AD63CD51A}" type="pres">
      <dgm:prSet presAssocID="{C0E47F76-5220-4793-82B9-105654DA0042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sta de Verificação"/>
        </a:ext>
      </dgm:extLst>
    </dgm:pt>
    <dgm:pt modelId="{31511FD5-3DB8-4428-AC2F-7594EA8D82E8}" type="pres">
      <dgm:prSet presAssocID="{C0E47F76-5220-4793-82B9-105654DA0042}" presName="spaceRect" presStyleCnt="0"/>
      <dgm:spPr/>
    </dgm:pt>
    <dgm:pt modelId="{AF79F570-CE4D-4A49-A12E-B168D2C1255F}" type="pres">
      <dgm:prSet presAssocID="{C0E47F76-5220-4793-82B9-105654DA0042}" presName="textRect" presStyleLbl="revTx" presStyleIdx="2" presStyleCnt="4">
        <dgm:presLayoutVars>
          <dgm:chMax val="1"/>
          <dgm:chPref val="1"/>
        </dgm:presLayoutVars>
      </dgm:prSet>
      <dgm:spPr/>
    </dgm:pt>
    <dgm:pt modelId="{46D2499F-C4BC-4268-BB7B-AB31EDBEC3A7}" type="pres">
      <dgm:prSet presAssocID="{B84B7CAA-AB3D-4391-AD68-D9C5468A584A}" presName="sibTrans" presStyleCnt="0"/>
      <dgm:spPr/>
    </dgm:pt>
    <dgm:pt modelId="{21BCD3EE-97B1-4EDA-B22C-062290E52856}" type="pres">
      <dgm:prSet presAssocID="{6BDA1600-CF56-408E-BD29-B6754AB6329D}" presName="compNode" presStyleCnt="0"/>
      <dgm:spPr/>
    </dgm:pt>
    <dgm:pt modelId="{C61B1A4A-EEBD-40F6-BFA6-088B3BE0DC80}" type="pres">
      <dgm:prSet presAssocID="{6BDA1600-CF56-408E-BD29-B6754AB6329D}" presName="iconBgRect" presStyleLbl="bgShp" presStyleIdx="3" presStyleCnt="4"/>
      <dgm:spPr/>
    </dgm:pt>
    <dgm:pt modelId="{0BF9D1F4-673E-4CD6-9578-4134EAA94D34}" type="pres">
      <dgm:prSet presAssocID="{6BDA1600-CF56-408E-BD29-B6754AB6329D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iggy Bank"/>
        </a:ext>
      </dgm:extLst>
    </dgm:pt>
    <dgm:pt modelId="{6877729B-8C82-44AC-AE51-4B817BA07660}" type="pres">
      <dgm:prSet presAssocID="{6BDA1600-CF56-408E-BD29-B6754AB6329D}" presName="spaceRect" presStyleCnt="0"/>
      <dgm:spPr/>
    </dgm:pt>
    <dgm:pt modelId="{A8760C40-0B43-469A-94EA-BD67619D726D}" type="pres">
      <dgm:prSet presAssocID="{6BDA1600-CF56-408E-BD29-B6754AB6329D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3B3CF004-38FE-46B8-98EB-935951EEDD3E}" srcId="{8DE9060E-8860-4249-AED9-8806D4B1D094}" destId="{6BDA1600-CF56-408E-BD29-B6754AB6329D}" srcOrd="3" destOrd="0" parTransId="{D6ADA0AD-9AA6-427B-9189-B6A9DDE5C1BC}" sibTransId="{33964611-A450-4778-9962-B1B1788D0E74}"/>
    <dgm:cxn modelId="{54427E1D-8C0C-48A7-8C83-88E0E52227E4}" type="presOf" srcId="{6BDA1600-CF56-408E-BD29-B6754AB6329D}" destId="{A8760C40-0B43-469A-94EA-BD67619D726D}" srcOrd="0" destOrd="0" presId="urn:microsoft.com/office/officeart/2018/5/layout/IconCircleLabelList"/>
    <dgm:cxn modelId="{45941E56-8B43-4718-9467-F79F658FB485}" type="presOf" srcId="{265E8D06-486C-4320-B9FD-28D6259327FE}" destId="{9D4576C1-EACA-477C-852F-233094628573}" srcOrd="0" destOrd="0" presId="urn:microsoft.com/office/officeart/2018/5/layout/IconCircleLabelList"/>
    <dgm:cxn modelId="{6EC6B58B-F6BA-4C7F-A41B-978FEC9A28E2}" srcId="{8DE9060E-8860-4249-AED9-8806D4B1D094}" destId="{3529CDD5-1AA6-45E6-8FD4-38529C7C008C}" srcOrd="1" destOrd="0" parTransId="{402B99EB-D14D-4322-8EC3-BB601AEAE06D}" sibTransId="{DB51D990-5BD2-4EBD-A202-89DF811A4B4E}"/>
    <dgm:cxn modelId="{29D05F92-4C23-4ABB-98A7-CCA4032B93F7}" srcId="{8DE9060E-8860-4249-AED9-8806D4B1D094}" destId="{265E8D06-486C-4320-B9FD-28D6259327FE}" srcOrd="0" destOrd="0" parTransId="{A3430201-2739-45D7-B6E5-B2A86F6148D8}" sibTransId="{6D619DB6-61F8-4AA0-BB4E-C4A801A56B8E}"/>
    <dgm:cxn modelId="{84A8D3B3-ACD9-4C0E-8435-1D905235E8DC}" srcId="{8DE9060E-8860-4249-AED9-8806D4B1D094}" destId="{C0E47F76-5220-4793-82B9-105654DA0042}" srcOrd="2" destOrd="0" parTransId="{7389E03F-0C37-422B-A4B4-89A200B40EBF}" sibTransId="{B84B7CAA-AB3D-4391-AD68-D9C5468A584A}"/>
    <dgm:cxn modelId="{D2BA5BE0-E943-415F-8EDF-1C3699FA2E6C}" type="presOf" srcId="{8DE9060E-8860-4249-AED9-8806D4B1D094}" destId="{7CFA5A2E-CA18-4BD0-BC9E-3C76B338A819}" srcOrd="0" destOrd="0" presId="urn:microsoft.com/office/officeart/2018/5/layout/IconCircleLabelList"/>
    <dgm:cxn modelId="{C4EFBBF8-324B-4E20-B53B-625350223027}" type="presOf" srcId="{3529CDD5-1AA6-45E6-8FD4-38529C7C008C}" destId="{80A16EC9-8B71-43AC-BB19-12758F351779}" srcOrd="0" destOrd="0" presId="urn:microsoft.com/office/officeart/2018/5/layout/IconCircleLabelList"/>
    <dgm:cxn modelId="{8E55B2FC-461E-4E68-8C4D-ADDAF46411E1}" type="presOf" srcId="{C0E47F76-5220-4793-82B9-105654DA0042}" destId="{AF79F570-CE4D-4A49-A12E-B168D2C1255F}" srcOrd="0" destOrd="0" presId="urn:microsoft.com/office/officeart/2018/5/layout/IconCircleLabelList"/>
    <dgm:cxn modelId="{141CB55D-B2DF-498A-B0DA-7E082613E0F0}" type="presParOf" srcId="{7CFA5A2E-CA18-4BD0-BC9E-3C76B338A819}" destId="{C7A3D5D1-8E6D-4B96-8CCA-8A1241D2FBAF}" srcOrd="0" destOrd="0" presId="urn:microsoft.com/office/officeart/2018/5/layout/IconCircleLabelList"/>
    <dgm:cxn modelId="{7CF578F9-5447-4827-81F0-98EB79FF0A3D}" type="presParOf" srcId="{C7A3D5D1-8E6D-4B96-8CCA-8A1241D2FBAF}" destId="{AD1EF179-A2D1-4758-9EA4-98100E0D2C39}" srcOrd="0" destOrd="0" presId="urn:microsoft.com/office/officeart/2018/5/layout/IconCircleLabelList"/>
    <dgm:cxn modelId="{1A0804EC-1CE2-439C-A8C0-61B7E3E4F1E2}" type="presParOf" srcId="{C7A3D5D1-8E6D-4B96-8CCA-8A1241D2FBAF}" destId="{F8ACECEF-2035-44DF-994B-3EE007E1A48E}" srcOrd="1" destOrd="0" presId="urn:microsoft.com/office/officeart/2018/5/layout/IconCircleLabelList"/>
    <dgm:cxn modelId="{846DB3B0-5747-4648-8BBE-815B1D5E289E}" type="presParOf" srcId="{C7A3D5D1-8E6D-4B96-8CCA-8A1241D2FBAF}" destId="{12844D5F-F308-4A31-80ED-FEED7EB96443}" srcOrd="2" destOrd="0" presId="urn:microsoft.com/office/officeart/2018/5/layout/IconCircleLabelList"/>
    <dgm:cxn modelId="{9A7F02CF-BBDD-40A3-AFFB-3932EA36B857}" type="presParOf" srcId="{C7A3D5D1-8E6D-4B96-8CCA-8A1241D2FBAF}" destId="{9D4576C1-EACA-477C-852F-233094628573}" srcOrd="3" destOrd="0" presId="urn:microsoft.com/office/officeart/2018/5/layout/IconCircleLabelList"/>
    <dgm:cxn modelId="{6A09B152-9676-451D-BBBE-FA865D5F5C0D}" type="presParOf" srcId="{7CFA5A2E-CA18-4BD0-BC9E-3C76B338A819}" destId="{D28BFB38-74C2-47CA-8A41-87F7379F6403}" srcOrd="1" destOrd="0" presId="urn:microsoft.com/office/officeart/2018/5/layout/IconCircleLabelList"/>
    <dgm:cxn modelId="{05E17921-E0CE-4AA7-9EF9-4E4F52261260}" type="presParOf" srcId="{7CFA5A2E-CA18-4BD0-BC9E-3C76B338A819}" destId="{94C82FC1-F601-475D-A34F-4FE3F02CA747}" srcOrd="2" destOrd="0" presId="urn:microsoft.com/office/officeart/2018/5/layout/IconCircleLabelList"/>
    <dgm:cxn modelId="{22758959-E0D4-48A3-9DF2-75E3E9C4D2B0}" type="presParOf" srcId="{94C82FC1-F601-475D-A34F-4FE3F02CA747}" destId="{243694ED-16C4-484E-9D91-4228D383DF07}" srcOrd="0" destOrd="0" presId="urn:microsoft.com/office/officeart/2018/5/layout/IconCircleLabelList"/>
    <dgm:cxn modelId="{4A434F09-741C-4548-8D40-A4DF86A3BED9}" type="presParOf" srcId="{94C82FC1-F601-475D-A34F-4FE3F02CA747}" destId="{1A6F9476-E321-4A2D-89BF-BA0E6AC21B3B}" srcOrd="1" destOrd="0" presId="urn:microsoft.com/office/officeart/2018/5/layout/IconCircleLabelList"/>
    <dgm:cxn modelId="{4145A412-24FF-4AC9-98B0-458796F24A49}" type="presParOf" srcId="{94C82FC1-F601-475D-A34F-4FE3F02CA747}" destId="{2D3B6AC9-E339-4319-A89A-1564A4A0605C}" srcOrd="2" destOrd="0" presId="urn:microsoft.com/office/officeart/2018/5/layout/IconCircleLabelList"/>
    <dgm:cxn modelId="{BB06201D-5C40-48E4-8E73-CC3DDBD99F4C}" type="presParOf" srcId="{94C82FC1-F601-475D-A34F-4FE3F02CA747}" destId="{80A16EC9-8B71-43AC-BB19-12758F351779}" srcOrd="3" destOrd="0" presId="urn:microsoft.com/office/officeart/2018/5/layout/IconCircleLabelList"/>
    <dgm:cxn modelId="{EAA82762-7046-45F1-A2B5-0322DFC6F960}" type="presParOf" srcId="{7CFA5A2E-CA18-4BD0-BC9E-3C76B338A819}" destId="{4C4459BC-5F06-4510-9598-C11A7F7585A0}" srcOrd="3" destOrd="0" presId="urn:microsoft.com/office/officeart/2018/5/layout/IconCircleLabelList"/>
    <dgm:cxn modelId="{D7E3FB21-0242-423A-9A5C-70E607845111}" type="presParOf" srcId="{7CFA5A2E-CA18-4BD0-BC9E-3C76B338A819}" destId="{F2D7E2B3-E558-41AD-B46A-2226057A2182}" srcOrd="4" destOrd="0" presId="urn:microsoft.com/office/officeart/2018/5/layout/IconCircleLabelList"/>
    <dgm:cxn modelId="{D0C70693-800F-410C-BE62-5AAAE6C34A7A}" type="presParOf" srcId="{F2D7E2B3-E558-41AD-B46A-2226057A2182}" destId="{D896BD47-4901-48EA-9868-27C47A16B4B4}" srcOrd="0" destOrd="0" presId="urn:microsoft.com/office/officeart/2018/5/layout/IconCircleLabelList"/>
    <dgm:cxn modelId="{3270BCD4-0E2F-409F-9695-BC40112F7FB1}" type="presParOf" srcId="{F2D7E2B3-E558-41AD-B46A-2226057A2182}" destId="{AFD30569-6A56-42A7-8EE6-1B7AD63CD51A}" srcOrd="1" destOrd="0" presId="urn:microsoft.com/office/officeart/2018/5/layout/IconCircleLabelList"/>
    <dgm:cxn modelId="{B13ACB1C-158B-4EAC-B1BF-6C0E3EECEB6C}" type="presParOf" srcId="{F2D7E2B3-E558-41AD-B46A-2226057A2182}" destId="{31511FD5-3DB8-4428-AC2F-7594EA8D82E8}" srcOrd="2" destOrd="0" presId="urn:microsoft.com/office/officeart/2018/5/layout/IconCircleLabelList"/>
    <dgm:cxn modelId="{FCA89726-A20C-4007-8F51-089033F49766}" type="presParOf" srcId="{F2D7E2B3-E558-41AD-B46A-2226057A2182}" destId="{AF79F570-CE4D-4A49-A12E-B168D2C1255F}" srcOrd="3" destOrd="0" presId="urn:microsoft.com/office/officeart/2018/5/layout/IconCircleLabelList"/>
    <dgm:cxn modelId="{6E72FFF7-7F8F-4E04-8496-16C4304E9409}" type="presParOf" srcId="{7CFA5A2E-CA18-4BD0-BC9E-3C76B338A819}" destId="{46D2499F-C4BC-4268-BB7B-AB31EDBEC3A7}" srcOrd="5" destOrd="0" presId="urn:microsoft.com/office/officeart/2018/5/layout/IconCircleLabelList"/>
    <dgm:cxn modelId="{8C1E07D1-5185-46AA-903A-2CE9AF635074}" type="presParOf" srcId="{7CFA5A2E-CA18-4BD0-BC9E-3C76B338A819}" destId="{21BCD3EE-97B1-4EDA-B22C-062290E52856}" srcOrd="6" destOrd="0" presId="urn:microsoft.com/office/officeart/2018/5/layout/IconCircleLabelList"/>
    <dgm:cxn modelId="{ECA89FBD-7A3B-429F-BAA5-DBF1B136EE61}" type="presParOf" srcId="{21BCD3EE-97B1-4EDA-B22C-062290E52856}" destId="{C61B1A4A-EEBD-40F6-BFA6-088B3BE0DC80}" srcOrd="0" destOrd="0" presId="urn:microsoft.com/office/officeart/2018/5/layout/IconCircleLabelList"/>
    <dgm:cxn modelId="{EAD30276-9C27-4C0F-B05E-43EFAEBC5170}" type="presParOf" srcId="{21BCD3EE-97B1-4EDA-B22C-062290E52856}" destId="{0BF9D1F4-673E-4CD6-9578-4134EAA94D34}" srcOrd="1" destOrd="0" presId="urn:microsoft.com/office/officeart/2018/5/layout/IconCircleLabelList"/>
    <dgm:cxn modelId="{B26B1C60-A5CC-4C83-A06A-C23E0FF1EC89}" type="presParOf" srcId="{21BCD3EE-97B1-4EDA-B22C-062290E52856}" destId="{6877729B-8C82-44AC-AE51-4B817BA07660}" srcOrd="2" destOrd="0" presId="urn:microsoft.com/office/officeart/2018/5/layout/IconCircleLabelList"/>
    <dgm:cxn modelId="{ACF3BCE3-1084-474F-8BCC-EDEF19161356}" type="presParOf" srcId="{21BCD3EE-97B1-4EDA-B22C-062290E52856}" destId="{A8760C40-0B43-469A-94EA-BD67619D726D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A058A2-107F-4BCC-BBD2-D21D67F14ED8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accent0_3" csCatId="mainScheme" phldr="1"/>
      <dgm:spPr/>
      <dgm:t>
        <a:bodyPr/>
        <a:lstStyle/>
        <a:p>
          <a:endParaRPr lang="en-US"/>
        </a:p>
      </dgm:t>
    </dgm:pt>
    <dgm:pt modelId="{60E4C3A5-F8F6-4713-880E-B8B0B4D5843E}">
      <dgm:prSet/>
      <dgm:spPr/>
      <dgm:t>
        <a:bodyPr/>
        <a:lstStyle/>
        <a:p>
          <a:r>
            <a:rPr lang="pt-PT" dirty="0"/>
            <a:t>Advantages</a:t>
          </a:r>
          <a:endParaRPr lang="en-US" dirty="0"/>
        </a:p>
      </dgm:t>
    </dgm:pt>
    <dgm:pt modelId="{22064D7C-C97D-47AE-AB53-CA455F0064BB}" type="parTrans" cxnId="{0E0E07A6-A2FF-41CD-8914-B2D02DE4774F}">
      <dgm:prSet/>
      <dgm:spPr/>
      <dgm:t>
        <a:bodyPr/>
        <a:lstStyle/>
        <a:p>
          <a:endParaRPr lang="en-US"/>
        </a:p>
      </dgm:t>
    </dgm:pt>
    <dgm:pt modelId="{5C55CFBF-5D91-4CD3-AA68-652816976BFE}" type="sibTrans" cxnId="{0E0E07A6-A2FF-41CD-8914-B2D02DE4774F}">
      <dgm:prSet/>
      <dgm:spPr/>
      <dgm:t>
        <a:bodyPr/>
        <a:lstStyle/>
        <a:p>
          <a:endParaRPr lang="en-US"/>
        </a:p>
      </dgm:t>
    </dgm:pt>
    <dgm:pt modelId="{AC68161F-FAED-4B2F-9716-A895C4290FDF}">
      <dgm:prSet/>
      <dgm:spPr/>
      <dgm:t>
        <a:bodyPr/>
        <a:lstStyle/>
        <a:p>
          <a:r>
            <a:rPr lang="pt-PT" dirty="0"/>
            <a:t>Disadvantages</a:t>
          </a:r>
          <a:endParaRPr lang="en-US" dirty="0"/>
        </a:p>
      </dgm:t>
    </dgm:pt>
    <dgm:pt modelId="{41D60041-1695-4CB1-8C79-D454B2B6883D}" type="parTrans" cxnId="{D67734CF-1BB2-4375-A991-8F043442B57C}">
      <dgm:prSet/>
      <dgm:spPr/>
      <dgm:t>
        <a:bodyPr/>
        <a:lstStyle/>
        <a:p>
          <a:endParaRPr lang="en-US"/>
        </a:p>
      </dgm:t>
    </dgm:pt>
    <dgm:pt modelId="{615A8127-5B94-421B-9819-460176A89304}" type="sibTrans" cxnId="{D67734CF-1BB2-4375-A991-8F043442B57C}">
      <dgm:prSet/>
      <dgm:spPr/>
      <dgm:t>
        <a:bodyPr/>
        <a:lstStyle/>
        <a:p>
          <a:endParaRPr lang="en-US"/>
        </a:p>
      </dgm:t>
    </dgm:pt>
    <dgm:pt modelId="{833D9613-ABFA-46D9-9C31-B605B6364744}" type="pres">
      <dgm:prSet presAssocID="{28A058A2-107F-4BCC-BBD2-D21D67F14ED8}" presName="root" presStyleCnt="0">
        <dgm:presLayoutVars>
          <dgm:dir/>
          <dgm:resizeHandles val="exact"/>
        </dgm:presLayoutVars>
      </dgm:prSet>
      <dgm:spPr/>
    </dgm:pt>
    <dgm:pt modelId="{003AE7B7-5BD4-410D-B641-BCFADE40CAA1}" type="pres">
      <dgm:prSet presAssocID="{60E4C3A5-F8F6-4713-880E-B8B0B4D5843E}" presName="compNode" presStyleCnt="0"/>
      <dgm:spPr/>
    </dgm:pt>
    <dgm:pt modelId="{D0951F3D-64AE-4991-AC03-5C046FFD30DB}" type="pres">
      <dgm:prSet presAssocID="{60E4C3A5-F8F6-4713-880E-B8B0B4D5843E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humbs Up Sign"/>
        </a:ext>
      </dgm:extLst>
    </dgm:pt>
    <dgm:pt modelId="{1763BDCB-9A99-4798-A688-8E5DC3020DF8}" type="pres">
      <dgm:prSet presAssocID="{60E4C3A5-F8F6-4713-880E-B8B0B4D5843E}" presName="spaceRect" presStyleCnt="0"/>
      <dgm:spPr/>
    </dgm:pt>
    <dgm:pt modelId="{7CEEAFAA-09FB-4C57-9D03-40EA3FDC68F2}" type="pres">
      <dgm:prSet presAssocID="{60E4C3A5-F8F6-4713-880E-B8B0B4D5843E}" presName="textRect" presStyleLbl="revTx" presStyleIdx="0" presStyleCnt="2">
        <dgm:presLayoutVars>
          <dgm:chMax val="1"/>
          <dgm:chPref val="1"/>
        </dgm:presLayoutVars>
      </dgm:prSet>
      <dgm:spPr/>
    </dgm:pt>
    <dgm:pt modelId="{0039E04C-54E6-413F-88A1-7F4DECFF3E3F}" type="pres">
      <dgm:prSet presAssocID="{5C55CFBF-5D91-4CD3-AA68-652816976BFE}" presName="sibTrans" presStyleCnt="0"/>
      <dgm:spPr/>
    </dgm:pt>
    <dgm:pt modelId="{08599921-3D38-4127-919F-E0B9348B5BB5}" type="pres">
      <dgm:prSet presAssocID="{AC68161F-FAED-4B2F-9716-A895C4290FDF}" presName="compNode" presStyleCnt="0"/>
      <dgm:spPr/>
    </dgm:pt>
    <dgm:pt modelId="{05384687-1580-40E6-A162-4E7A4601960D}" type="pres">
      <dgm:prSet presAssocID="{AC68161F-FAED-4B2F-9716-A895C4290FDF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ad Face with No Fill"/>
        </a:ext>
      </dgm:extLst>
    </dgm:pt>
    <dgm:pt modelId="{E6C98C75-875F-4C0A-B746-78D65DDB2BDE}" type="pres">
      <dgm:prSet presAssocID="{AC68161F-FAED-4B2F-9716-A895C4290FDF}" presName="spaceRect" presStyleCnt="0"/>
      <dgm:spPr/>
    </dgm:pt>
    <dgm:pt modelId="{22076900-0AF5-4E00-93C8-FF6B562104EC}" type="pres">
      <dgm:prSet presAssocID="{AC68161F-FAED-4B2F-9716-A895C4290FDF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F6DE9903-A3EE-4B6B-AB49-25333B9A7CED}" type="presOf" srcId="{AC68161F-FAED-4B2F-9716-A895C4290FDF}" destId="{22076900-0AF5-4E00-93C8-FF6B562104EC}" srcOrd="0" destOrd="0" presId="urn:microsoft.com/office/officeart/2018/2/layout/IconLabelList"/>
    <dgm:cxn modelId="{C471BA50-36DA-47D4-B97F-0AD1FFE0CC80}" type="presOf" srcId="{28A058A2-107F-4BCC-BBD2-D21D67F14ED8}" destId="{833D9613-ABFA-46D9-9C31-B605B6364744}" srcOrd="0" destOrd="0" presId="urn:microsoft.com/office/officeart/2018/2/layout/IconLabelList"/>
    <dgm:cxn modelId="{0E0E07A6-A2FF-41CD-8914-B2D02DE4774F}" srcId="{28A058A2-107F-4BCC-BBD2-D21D67F14ED8}" destId="{60E4C3A5-F8F6-4713-880E-B8B0B4D5843E}" srcOrd="0" destOrd="0" parTransId="{22064D7C-C97D-47AE-AB53-CA455F0064BB}" sibTransId="{5C55CFBF-5D91-4CD3-AA68-652816976BFE}"/>
    <dgm:cxn modelId="{D67734CF-1BB2-4375-A991-8F043442B57C}" srcId="{28A058A2-107F-4BCC-BBD2-D21D67F14ED8}" destId="{AC68161F-FAED-4B2F-9716-A895C4290FDF}" srcOrd="1" destOrd="0" parTransId="{41D60041-1695-4CB1-8C79-D454B2B6883D}" sibTransId="{615A8127-5B94-421B-9819-460176A89304}"/>
    <dgm:cxn modelId="{C4CBE0D4-97BA-487B-A7CE-43E18A5D5677}" type="presOf" srcId="{60E4C3A5-F8F6-4713-880E-B8B0B4D5843E}" destId="{7CEEAFAA-09FB-4C57-9D03-40EA3FDC68F2}" srcOrd="0" destOrd="0" presId="urn:microsoft.com/office/officeart/2018/2/layout/IconLabelList"/>
    <dgm:cxn modelId="{1661AD42-9860-43C3-A57C-415656F4CE98}" type="presParOf" srcId="{833D9613-ABFA-46D9-9C31-B605B6364744}" destId="{003AE7B7-5BD4-410D-B641-BCFADE40CAA1}" srcOrd="0" destOrd="0" presId="urn:microsoft.com/office/officeart/2018/2/layout/IconLabelList"/>
    <dgm:cxn modelId="{981510EF-89CC-4917-B398-657CF743D71C}" type="presParOf" srcId="{003AE7B7-5BD4-410D-B641-BCFADE40CAA1}" destId="{D0951F3D-64AE-4991-AC03-5C046FFD30DB}" srcOrd="0" destOrd="0" presId="urn:microsoft.com/office/officeart/2018/2/layout/IconLabelList"/>
    <dgm:cxn modelId="{70E568CA-B179-4852-925C-BB187C1552FF}" type="presParOf" srcId="{003AE7B7-5BD4-410D-B641-BCFADE40CAA1}" destId="{1763BDCB-9A99-4798-A688-8E5DC3020DF8}" srcOrd="1" destOrd="0" presId="urn:microsoft.com/office/officeart/2018/2/layout/IconLabelList"/>
    <dgm:cxn modelId="{56B6BC94-42E7-467E-AF0B-63A955E4DD50}" type="presParOf" srcId="{003AE7B7-5BD4-410D-B641-BCFADE40CAA1}" destId="{7CEEAFAA-09FB-4C57-9D03-40EA3FDC68F2}" srcOrd="2" destOrd="0" presId="urn:microsoft.com/office/officeart/2018/2/layout/IconLabelList"/>
    <dgm:cxn modelId="{B4604EB3-C761-4383-8AAB-B70BA3B8964B}" type="presParOf" srcId="{833D9613-ABFA-46D9-9C31-B605B6364744}" destId="{0039E04C-54E6-413F-88A1-7F4DECFF3E3F}" srcOrd="1" destOrd="0" presId="urn:microsoft.com/office/officeart/2018/2/layout/IconLabelList"/>
    <dgm:cxn modelId="{3D0AE2D0-69CC-4C65-A8E1-029075391933}" type="presParOf" srcId="{833D9613-ABFA-46D9-9C31-B605B6364744}" destId="{08599921-3D38-4127-919F-E0B9348B5BB5}" srcOrd="2" destOrd="0" presId="urn:microsoft.com/office/officeart/2018/2/layout/IconLabelList"/>
    <dgm:cxn modelId="{B809C170-AEF9-43BF-AD7E-8FBD395AED3D}" type="presParOf" srcId="{08599921-3D38-4127-919F-E0B9348B5BB5}" destId="{05384687-1580-40E6-A162-4E7A4601960D}" srcOrd="0" destOrd="0" presId="urn:microsoft.com/office/officeart/2018/2/layout/IconLabelList"/>
    <dgm:cxn modelId="{61AB5D73-FCFD-4D59-8EEE-7FC87B9F0A21}" type="presParOf" srcId="{08599921-3D38-4127-919F-E0B9348B5BB5}" destId="{E6C98C75-875F-4C0A-B746-78D65DDB2BDE}" srcOrd="1" destOrd="0" presId="urn:microsoft.com/office/officeart/2018/2/layout/IconLabelList"/>
    <dgm:cxn modelId="{1CD64557-8A79-405C-8523-6E4431182206}" type="presParOf" srcId="{08599921-3D38-4127-919F-E0B9348B5BB5}" destId="{22076900-0AF5-4E00-93C8-FF6B562104EC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204138F-8870-4D1B-8ACB-F6C51C8BCE2E}" type="doc">
      <dgm:prSet loTypeId="urn:microsoft.com/office/officeart/2005/8/layout/defaul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E7CE0646-7F87-476E-AB08-CD4837ADCB31}">
      <dgm:prSet/>
      <dgm:spPr/>
      <dgm:t>
        <a:bodyPr/>
        <a:lstStyle/>
        <a:p>
          <a:r>
            <a:rPr lang="pt-PT" dirty="0" err="1"/>
            <a:t>Model</a:t>
          </a:r>
          <a:r>
            <a:rPr lang="pt-PT" dirty="0"/>
            <a:t>:</a:t>
          </a:r>
        </a:p>
        <a:p>
          <a:r>
            <a:rPr lang="pt-PT" dirty="0" err="1"/>
            <a:t>Gamesa</a:t>
          </a:r>
          <a:r>
            <a:rPr lang="pt-PT" dirty="0"/>
            <a:t> G90 2 MW</a:t>
          </a:r>
        </a:p>
      </dgm:t>
    </dgm:pt>
    <dgm:pt modelId="{FE900D51-2859-47C7-8187-FB84EE2FAF76}" type="parTrans" cxnId="{74A1B5F6-8B4C-4F51-8834-AE1D7662AA4C}">
      <dgm:prSet/>
      <dgm:spPr/>
      <dgm:t>
        <a:bodyPr/>
        <a:lstStyle/>
        <a:p>
          <a:endParaRPr lang="pt-PT"/>
        </a:p>
      </dgm:t>
    </dgm:pt>
    <dgm:pt modelId="{551C45EF-4CC6-4F18-8115-C9C2A99CDE3D}" type="sibTrans" cxnId="{74A1B5F6-8B4C-4F51-8834-AE1D7662AA4C}">
      <dgm:prSet/>
      <dgm:spPr/>
      <dgm:t>
        <a:bodyPr/>
        <a:lstStyle/>
        <a:p>
          <a:endParaRPr lang="pt-PT"/>
        </a:p>
      </dgm:t>
    </dgm:pt>
    <dgm:pt modelId="{52871B06-A86B-47CE-AD30-A3570FF01D1C}">
      <dgm:prSet/>
      <dgm:spPr/>
      <dgm:t>
        <a:bodyPr/>
        <a:lstStyle/>
        <a:p>
          <a:r>
            <a:rPr lang="pt-PT" dirty="0"/>
            <a:t>Rotor </a:t>
          </a:r>
          <a:r>
            <a:rPr lang="pt-PT" dirty="0" err="1"/>
            <a:t>Diameter</a:t>
          </a:r>
          <a:r>
            <a:rPr lang="pt-PT" dirty="0"/>
            <a:t>:</a:t>
          </a:r>
        </a:p>
        <a:p>
          <a:r>
            <a:rPr lang="pt-PT" dirty="0"/>
            <a:t>90.0 m</a:t>
          </a:r>
        </a:p>
      </dgm:t>
    </dgm:pt>
    <dgm:pt modelId="{BEC79E61-F48C-4D17-840C-1417D562433B}" type="parTrans" cxnId="{ECE8060F-5177-465C-A47A-C8121E0F5E77}">
      <dgm:prSet/>
      <dgm:spPr/>
      <dgm:t>
        <a:bodyPr/>
        <a:lstStyle/>
        <a:p>
          <a:endParaRPr lang="pt-PT"/>
        </a:p>
      </dgm:t>
    </dgm:pt>
    <dgm:pt modelId="{B7B61ADA-1CCE-4930-AC02-0747E31637C5}" type="sibTrans" cxnId="{ECE8060F-5177-465C-A47A-C8121E0F5E77}">
      <dgm:prSet/>
      <dgm:spPr/>
      <dgm:t>
        <a:bodyPr/>
        <a:lstStyle/>
        <a:p>
          <a:endParaRPr lang="pt-PT"/>
        </a:p>
      </dgm:t>
    </dgm:pt>
    <dgm:pt modelId="{92A42F84-09A5-4113-A672-B99AABB8E715}">
      <dgm:prSet/>
      <dgm:spPr/>
      <dgm:t>
        <a:bodyPr/>
        <a:lstStyle/>
        <a:p>
          <a:r>
            <a:rPr lang="pt-PT" dirty="0" err="1"/>
            <a:t>Swept</a:t>
          </a:r>
          <a:r>
            <a:rPr lang="pt-PT" dirty="0"/>
            <a:t> </a:t>
          </a:r>
          <a:r>
            <a:rPr lang="pt-PT" dirty="0" err="1"/>
            <a:t>area</a:t>
          </a:r>
          <a:r>
            <a:rPr lang="pt-PT" dirty="0"/>
            <a:t>: 6,362.0 m²</a:t>
          </a:r>
        </a:p>
      </dgm:t>
    </dgm:pt>
    <dgm:pt modelId="{CC4CA12D-FE6C-4774-B281-143E35B8B8C9}" type="parTrans" cxnId="{64FEB535-A3E9-45CD-B102-8C1A03C9B52D}">
      <dgm:prSet/>
      <dgm:spPr/>
      <dgm:t>
        <a:bodyPr/>
        <a:lstStyle/>
        <a:p>
          <a:endParaRPr lang="pt-PT"/>
        </a:p>
      </dgm:t>
    </dgm:pt>
    <dgm:pt modelId="{F634758F-E60C-423D-97C5-CDA11FE67FAD}" type="sibTrans" cxnId="{64FEB535-A3E9-45CD-B102-8C1A03C9B52D}">
      <dgm:prSet/>
      <dgm:spPr/>
      <dgm:t>
        <a:bodyPr/>
        <a:lstStyle/>
        <a:p>
          <a:endParaRPr lang="pt-PT"/>
        </a:p>
      </dgm:t>
    </dgm:pt>
    <dgm:pt modelId="{5E71CC09-7D44-481B-930C-F7A24D341AD2}">
      <dgm:prSet/>
      <dgm:spPr/>
      <dgm:t>
        <a:bodyPr/>
        <a:lstStyle/>
        <a:p>
          <a:r>
            <a:rPr lang="en-US" dirty="0"/>
            <a:t>Hub Height (m):</a:t>
          </a:r>
        </a:p>
        <a:p>
          <a:r>
            <a:rPr lang="en-US" dirty="0"/>
            <a:t>78-90- 100</a:t>
          </a:r>
          <a:endParaRPr lang="pt-PT" dirty="0"/>
        </a:p>
      </dgm:t>
    </dgm:pt>
    <dgm:pt modelId="{E77C8DF4-2FF6-47CA-ACBF-40C53E88E080}" type="parTrans" cxnId="{3BFA004F-4BF1-48B1-8728-7070356D6B04}">
      <dgm:prSet/>
      <dgm:spPr/>
      <dgm:t>
        <a:bodyPr/>
        <a:lstStyle/>
        <a:p>
          <a:endParaRPr lang="pt-PT"/>
        </a:p>
      </dgm:t>
    </dgm:pt>
    <dgm:pt modelId="{CC39FCDD-7FAB-4115-B5A6-A6889CCAC128}" type="sibTrans" cxnId="{3BFA004F-4BF1-48B1-8728-7070356D6B04}">
      <dgm:prSet/>
      <dgm:spPr/>
      <dgm:t>
        <a:bodyPr/>
        <a:lstStyle/>
        <a:p>
          <a:endParaRPr lang="pt-PT"/>
        </a:p>
      </dgm:t>
    </dgm:pt>
    <dgm:pt modelId="{BDB2662E-6B96-4086-B3DD-6FB8F8A99A22}">
      <dgm:prSet/>
      <dgm:spPr/>
      <dgm:t>
        <a:bodyPr/>
        <a:lstStyle/>
        <a:p>
          <a:r>
            <a:rPr lang="pt-PT" dirty="0"/>
            <a:t> Power </a:t>
          </a:r>
          <a:r>
            <a:rPr lang="pt-PT" dirty="0" err="1"/>
            <a:t>Production</a:t>
          </a:r>
          <a:r>
            <a:rPr lang="pt-PT" dirty="0"/>
            <a:t>: </a:t>
          </a:r>
        </a:p>
        <a:p>
          <a:r>
            <a:rPr lang="pt-PT" dirty="0"/>
            <a:t>11 374 </a:t>
          </a:r>
          <a:r>
            <a:rPr lang="pt-PT" dirty="0" err="1"/>
            <a:t>MWh</a:t>
          </a:r>
          <a:r>
            <a:rPr lang="pt-PT" dirty="0"/>
            <a:t>/year</a:t>
          </a:r>
        </a:p>
      </dgm:t>
    </dgm:pt>
    <dgm:pt modelId="{9277EF5E-22B1-4F5E-8415-7A5A38639203}" type="parTrans" cxnId="{1273313F-E043-4CEC-9F33-891AD10CE8F0}">
      <dgm:prSet/>
      <dgm:spPr/>
      <dgm:t>
        <a:bodyPr/>
        <a:lstStyle/>
        <a:p>
          <a:endParaRPr lang="pt-PT"/>
        </a:p>
      </dgm:t>
    </dgm:pt>
    <dgm:pt modelId="{BB0942D9-D5A7-42AD-95B4-153CF99CD1E5}" type="sibTrans" cxnId="{1273313F-E043-4CEC-9F33-891AD10CE8F0}">
      <dgm:prSet/>
      <dgm:spPr/>
      <dgm:t>
        <a:bodyPr/>
        <a:lstStyle/>
        <a:p>
          <a:endParaRPr lang="pt-PT"/>
        </a:p>
      </dgm:t>
    </dgm:pt>
    <dgm:pt modelId="{70F07BA0-DC5E-4750-B49C-17B911C2E7EE}" type="pres">
      <dgm:prSet presAssocID="{9204138F-8870-4D1B-8ACB-F6C51C8BCE2E}" presName="diagram" presStyleCnt="0">
        <dgm:presLayoutVars>
          <dgm:dir/>
          <dgm:resizeHandles val="exact"/>
        </dgm:presLayoutVars>
      </dgm:prSet>
      <dgm:spPr/>
    </dgm:pt>
    <dgm:pt modelId="{6DA6D520-96EB-460B-A058-D85AC0DC9A72}" type="pres">
      <dgm:prSet presAssocID="{E7CE0646-7F87-476E-AB08-CD4837ADCB31}" presName="node" presStyleLbl="node1" presStyleIdx="0" presStyleCnt="5">
        <dgm:presLayoutVars>
          <dgm:bulletEnabled val="1"/>
        </dgm:presLayoutVars>
      </dgm:prSet>
      <dgm:spPr/>
    </dgm:pt>
    <dgm:pt modelId="{36B38BC2-55CA-4736-BD52-5327DB90F827}" type="pres">
      <dgm:prSet presAssocID="{551C45EF-4CC6-4F18-8115-C9C2A99CDE3D}" presName="sibTrans" presStyleCnt="0"/>
      <dgm:spPr/>
    </dgm:pt>
    <dgm:pt modelId="{9793F23A-8950-45EB-9612-01A1A6E833A9}" type="pres">
      <dgm:prSet presAssocID="{52871B06-A86B-47CE-AD30-A3570FF01D1C}" presName="node" presStyleLbl="node1" presStyleIdx="1" presStyleCnt="5">
        <dgm:presLayoutVars>
          <dgm:bulletEnabled val="1"/>
        </dgm:presLayoutVars>
      </dgm:prSet>
      <dgm:spPr/>
    </dgm:pt>
    <dgm:pt modelId="{42612E8C-E11E-4C62-9DE4-9FE8F6331C47}" type="pres">
      <dgm:prSet presAssocID="{B7B61ADA-1CCE-4930-AC02-0747E31637C5}" presName="sibTrans" presStyleCnt="0"/>
      <dgm:spPr/>
    </dgm:pt>
    <dgm:pt modelId="{E62FD7E3-E57D-4037-BDD9-ED8BC1D393C4}" type="pres">
      <dgm:prSet presAssocID="{92A42F84-09A5-4113-A672-B99AABB8E715}" presName="node" presStyleLbl="node1" presStyleIdx="2" presStyleCnt="5">
        <dgm:presLayoutVars>
          <dgm:bulletEnabled val="1"/>
        </dgm:presLayoutVars>
      </dgm:prSet>
      <dgm:spPr/>
    </dgm:pt>
    <dgm:pt modelId="{AC47938A-4E22-491F-9525-CC0AD422EBD3}" type="pres">
      <dgm:prSet presAssocID="{F634758F-E60C-423D-97C5-CDA11FE67FAD}" presName="sibTrans" presStyleCnt="0"/>
      <dgm:spPr/>
    </dgm:pt>
    <dgm:pt modelId="{B8090769-4779-4317-8B99-09022CF71E34}" type="pres">
      <dgm:prSet presAssocID="{BDB2662E-6B96-4086-B3DD-6FB8F8A99A22}" presName="node" presStyleLbl="node1" presStyleIdx="3" presStyleCnt="5">
        <dgm:presLayoutVars>
          <dgm:bulletEnabled val="1"/>
        </dgm:presLayoutVars>
      </dgm:prSet>
      <dgm:spPr/>
    </dgm:pt>
    <dgm:pt modelId="{CD28F503-1162-46BC-8E7E-1A66C85C2832}" type="pres">
      <dgm:prSet presAssocID="{BB0942D9-D5A7-42AD-95B4-153CF99CD1E5}" presName="sibTrans" presStyleCnt="0"/>
      <dgm:spPr/>
    </dgm:pt>
    <dgm:pt modelId="{8236CA38-39BD-485A-984F-468447526AC0}" type="pres">
      <dgm:prSet presAssocID="{5E71CC09-7D44-481B-930C-F7A24D341AD2}" presName="node" presStyleLbl="node1" presStyleIdx="4" presStyleCnt="5">
        <dgm:presLayoutVars>
          <dgm:bulletEnabled val="1"/>
        </dgm:presLayoutVars>
      </dgm:prSet>
      <dgm:spPr/>
    </dgm:pt>
  </dgm:ptLst>
  <dgm:cxnLst>
    <dgm:cxn modelId="{ECE8060F-5177-465C-A47A-C8121E0F5E77}" srcId="{9204138F-8870-4D1B-8ACB-F6C51C8BCE2E}" destId="{52871B06-A86B-47CE-AD30-A3570FF01D1C}" srcOrd="1" destOrd="0" parTransId="{BEC79E61-F48C-4D17-840C-1417D562433B}" sibTransId="{B7B61ADA-1CCE-4930-AC02-0747E31637C5}"/>
    <dgm:cxn modelId="{C94D951F-39C1-4FFA-909B-EFB218B5EB0B}" type="presOf" srcId="{9204138F-8870-4D1B-8ACB-F6C51C8BCE2E}" destId="{70F07BA0-DC5E-4750-B49C-17B911C2E7EE}" srcOrd="0" destOrd="0" presId="urn:microsoft.com/office/officeart/2005/8/layout/default"/>
    <dgm:cxn modelId="{7BAB4D21-5527-404E-A1F6-6118A3087CEC}" type="presOf" srcId="{52871B06-A86B-47CE-AD30-A3570FF01D1C}" destId="{9793F23A-8950-45EB-9612-01A1A6E833A9}" srcOrd="0" destOrd="0" presId="urn:microsoft.com/office/officeart/2005/8/layout/default"/>
    <dgm:cxn modelId="{CBCAA029-623C-42B6-94F9-1311F1D93959}" type="presOf" srcId="{BDB2662E-6B96-4086-B3DD-6FB8F8A99A22}" destId="{B8090769-4779-4317-8B99-09022CF71E34}" srcOrd="0" destOrd="0" presId="urn:microsoft.com/office/officeart/2005/8/layout/default"/>
    <dgm:cxn modelId="{64FEB535-A3E9-45CD-B102-8C1A03C9B52D}" srcId="{9204138F-8870-4D1B-8ACB-F6C51C8BCE2E}" destId="{92A42F84-09A5-4113-A672-B99AABB8E715}" srcOrd="2" destOrd="0" parTransId="{CC4CA12D-FE6C-4774-B281-143E35B8B8C9}" sibTransId="{F634758F-E60C-423D-97C5-CDA11FE67FAD}"/>
    <dgm:cxn modelId="{65E63839-490E-43FC-8DE0-CDA7B03B3633}" type="presOf" srcId="{92A42F84-09A5-4113-A672-B99AABB8E715}" destId="{E62FD7E3-E57D-4037-BDD9-ED8BC1D393C4}" srcOrd="0" destOrd="0" presId="urn:microsoft.com/office/officeart/2005/8/layout/default"/>
    <dgm:cxn modelId="{1273313F-E043-4CEC-9F33-891AD10CE8F0}" srcId="{9204138F-8870-4D1B-8ACB-F6C51C8BCE2E}" destId="{BDB2662E-6B96-4086-B3DD-6FB8F8A99A22}" srcOrd="3" destOrd="0" parTransId="{9277EF5E-22B1-4F5E-8415-7A5A38639203}" sibTransId="{BB0942D9-D5A7-42AD-95B4-153CF99CD1E5}"/>
    <dgm:cxn modelId="{3BFA004F-4BF1-48B1-8728-7070356D6B04}" srcId="{9204138F-8870-4D1B-8ACB-F6C51C8BCE2E}" destId="{5E71CC09-7D44-481B-930C-F7A24D341AD2}" srcOrd="4" destOrd="0" parTransId="{E77C8DF4-2FF6-47CA-ACBF-40C53E88E080}" sibTransId="{CC39FCDD-7FAB-4115-B5A6-A6889CCAC128}"/>
    <dgm:cxn modelId="{724A837C-50D1-4426-8D63-D1F0C45B946B}" type="presOf" srcId="{E7CE0646-7F87-476E-AB08-CD4837ADCB31}" destId="{6DA6D520-96EB-460B-A058-D85AC0DC9A72}" srcOrd="0" destOrd="0" presId="urn:microsoft.com/office/officeart/2005/8/layout/default"/>
    <dgm:cxn modelId="{8F41B9C7-D3BA-4E1A-922B-04FCD3C41CC3}" type="presOf" srcId="{5E71CC09-7D44-481B-930C-F7A24D341AD2}" destId="{8236CA38-39BD-485A-984F-468447526AC0}" srcOrd="0" destOrd="0" presId="urn:microsoft.com/office/officeart/2005/8/layout/default"/>
    <dgm:cxn modelId="{74A1B5F6-8B4C-4F51-8834-AE1D7662AA4C}" srcId="{9204138F-8870-4D1B-8ACB-F6C51C8BCE2E}" destId="{E7CE0646-7F87-476E-AB08-CD4837ADCB31}" srcOrd="0" destOrd="0" parTransId="{FE900D51-2859-47C7-8187-FB84EE2FAF76}" sibTransId="{551C45EF-4CC6-4F18-8115-C9C2A99CDE3D}"/>
    <dgm:cxn modelId="{0FC230EB-BE6E-4929-8AA9-EBF8CE819C26}" type="presParOf" srcId="{70F07BA0-DC5E-4750-B49C-17B911C2E7EE}" destId="{6DA6D520-96EB-460B-A058-D85AC0DC9A72}" srcOrd="0" destOrd="0" presId="urn:microsoft.com/office/officeart/2005/8/layout/default"/>
    <dgm:cxn modelId="{5C4B3EC0-8E90-45D2-8AF4-15E63BB80E03}" type="presParOf" srcId="{70F07BA0-DC5E-4750-B49C-17B911C2E7EE}" destId="{36B38BC2-55CA-4736-BD52-5327DB90F827}" srcOrd="1" destOrd="0" presId="urn:microsoft.com/office/officeart/2005/8/layout/default"/>
    <dgm:cxn modelId="{6313132A-38F5-4376-A9D3-423E7514D47C}" type="presParOf" srcId="{70F07BA0-DC5E-4750-B49C-17B911C2E7EE}" destId="{9793F23A-8950-45EB-9612-01A1A6E833A9}" srcOrd="2" destOrd="0" presId="urn:microsoft.com/office/officeart/2005/8/layout/default"/>
    <dgm:cxn modelId="{3EDB30C3-6DF5-44BA-A518-F76E64D28083}" type="presParOf" srcId="{70F07BA0-DC5E-4750-B49C-17B911C2E7EE}" destId="{42612E8C-E11E-4C62-9DE4-9FE8F6331C47}" srcOrd="3" destOrd="0" presId="urn:microsoft.com/office/officeart/2005/8/layout/default"/>
    <dgm:cxn modelId="{6180CCFE-0989-4993-900B-6A9F54D00C9C}" type="presParOf" srcId="{70F07BA0-DC5E-4750-B49C-17B911C2E7EE}" destId="{E62FD7E3-E57D-4037-BDD9-ED8BC1D393C4}" srcOrd="4" destOrd="0" presId="urn:microsoft.com/office/officeart/2005/8/layout/default"/>
    <dgm:cxn modelId="{4E810F2C-0156-4E2A-953A-6950E87BF081}" type="presParOf" srcId="{70F07BA0-DC5E-4750-B49C-17B911C2E7EE}" destId="{AC47938A-4E22-491F-9525-CC0AD422EBD3}" srcOrd="5" destOrd="0" presId="urn:microsoft.com/office/officeart/2005/8/layout/default"/>
    <dgm:cxn modelId="{DC2FD70E-C9A3-43FF-8CC5-33C627592229}" type="presParOf" srcId="{70F07BA0-DC5E-4750-B49C-17B911C2E7EE}" destId="{B8090769-4779-4317-8B99-09022CF71E34}" srcOrd="6" destOrd="0" presId="urn:microsoft.com/office/officeart/2005/8/layout/default"/>
    <dgm:cxn modelId="{DC71C4AC-5F84-4FC7-8CE6-1FAA68837666}" type="presParOf" srcId="{70F07BA0-DC5E-4750-B49C-17B911C2E7EE}" destId="{CD28F503-1162-46BC-8E7E-1A66C85C2832}" srcOrd="7" destOrd="0" presId="urn:microsoft.com/office/officeart/2005/8/layout/default"/>
    <dgm:cxn modelId="{5740A1D3-96E8-4A03-8C40-6D2FCFF6A573}" type="presParOf" srcId="{70F07BA0-DC5E-4750-B49C-17B911C2E7EE}" destId="{8236CA38-39BD-485A-984F-468447526AC0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1EF179-A2D1-4758-9EA4-98100E0D2C39}">
      <dsp:nvSpPr>
        <dsp:cNvPr id="0" name=""/>
        <dsp:cNvSpPr/>
      </dsp:nvSpPr>
      <dsp:spPr>
        <a:xfrm>
          <a:off x="704764" y="598718"/>
          <a:ext cx="1271403" cy="127140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ACECEF-2035-44DF-994B-3EE007E1A48E}">
      <dsp:nvSpPr>
        <dsp:cNvPr id="0" name=""/>
        <dsp:cNvSpPr/>
      </dsp:nvSpPr>
      <dsp:spPr>
        <a:xfrm>
          <a:off x="975719" y="869672"/>
          <a:ext cx="729494" cy="72949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4576C1-EACA-477C-852F-233094628573}">
      <dsp:nvSpPr>
        <dsp:cNvPr id="0" name=""/>
        <dsp:cNvSpPr/>
      </dsp:nvSpPr>
      <dsp:spPr>
        <a:xfrm>
          <a:off x="87383" y="2266132"/>
          <a:ext cx="250616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endParaRPr lang="en-US" sz="2400" kern="1200" dirty="0">
            <a:latin typeface="Abadi" panose="020B0604020104020204" pitchFamily="34" charset="0"/>
          </a:endParaRPr>
        </a:p>
      </dsp:txBody>
      <dsp:txXfrm>
        <a:off x="87383" y="2266132"/>
        <a:ext cx="2506166" cy="720000"/>
      </dsp:txXfrm>
    </dsp:sp>
    <dsp:sp modelId="{243694ED-16C4-484E-9D91-4228D383DF07}">
      <dsp:nvSpPr>
        <dsp:cNvPr id="0" name=""/>
        <dsp:cNvSpPr/>
      </dsp:nvSpPr>
      <dsp:spPr>
        <a:xfrm>
          <a:off x="3799038" y="598718"/>
          <a:ext cx="1271403" cy="127140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6F9476-E321-4A2D-89BF-BA0E6AC21B3B}">
      <dsp:nvSpPr>
        <dsp:cNvPr id="0" name=""/>
        <dsp:cNvSpPr/>
      </dsp:nvSpPr>
      <dsp:spPr>
        <a:xfrm>
          <a:off x="4069993" y="869672"/>
          <a:ext cx="729494" cy="72949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A16EC9-8B71-43AC-BB19-12758F351779}">
      <dsp:nvSpPr>
        <dsp:cNvPr id="0" name=""/>
        <dsp:cNvSpPr/>
      </dsp:nvSpPr>
      <dsp:spPr>
        <a:xfrm>
          <a:off x="2958296" y="2266132"/>
          <a:ext cx="295288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endParaRPr lang="en-US" sz="2400" kern="1200" dirty="0">
            <a:latin typeface="Abadi" panose="020B0604020104020204" pitchFamily="34" charset="0"/>
          </a:endParaRPr>
        </a:p>
      </dsp:txBody>
      <dsp:txXfrm>
        <a:off x="2958296" y="2266132"/>
        <a:ext cx="2952887" cy="720000"/>
      </dsp:txXfrm>
    </dsp:sp>
    <dsp:sp modelId="{D896BD47-4901-48EA-9868-27C47A16B4B4}">
      <dsp:nvSpPr>
        <dsp:cNvPr id="0" name=""/>
        <dsp:cNvSpPr/>
      </dsp:nvSpPr>
      <dsp:spPr>
        <a:xfrm>
          <a:off x="6682363" y="598718"/>
          <a:ext cx="1271403" cy="127140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D30569-6A56-42A7-8EE6-1B7AD63CD51A}">
      <dsp:nvSpPr>
        <dsp:cNvPr id="0" name=""/>
        <dsp:cNvSpPr/>
      </dsp:nvSpPr>
      <dsp:spPr>
        <a:xfrm>
          <a:off x="6953318" y="869672"/>
          <a:ext cx="729494" cy="72949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79F570-CE4D-4A49-A12E-B168D2C1255F}">
      <dsp:nvSpPr>
        <dsp:cNvPr id="0" name=""/>
        <dsp:cNvSpPr/>
      </dsp:nvSpPr>
      <dsp:spPr>
        <a:xfrm>
          <a:off x="6275931" y="2266132"/>
          <a:ext cx="2084268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endParaRPr lang="en-US" sz="2400" kern="1200" dirty="0">
            <a:latin typeface="Abadi" panose="020B0604020104020204" pitchFamily="34" charset="0"/>
          </a:endParaRPr>
        </a:p>
      </dsp:txBody>
      <dsp:txXfrm>
        <a:off x="6275931" y="2266132"/>
        <a:ext cx="2084268" cy="720000"/>
      </dsp:txXfrm>
    </dsp:sp>
    <dsp:sp modelId="{C61B1A4A-EEBD-40F6-BFA6-088B3BE0DC80}">
      <dsp:nvSpPr>
        <dsp:cNvPr id="0" name=""/>
        <dsp:cNvSpPr/>
      </dsp:nvSpPr>
      <dsp:spPr>
        <a:xfrm>
          <a:off x="9131379" y="598718"/>
          <a:ext cx="1271403" cy="127140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F9D1F4-673E-4CD6-9578-4134EAA94D34}">
      <dsp:nvSpPr>
        <dsp:cNvPr id="0" name=""/>
        <dsp:cNvSpPr/>
      </dsp:nvSpPr>
      <dsp:spPr>
        <a:xfrm>
          <a:off x="9402334" y="869672"/>
          <a:ext cx="729494" cy="72949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760C40-0B43-469A-94EA-BD67619D726D}">
      <dsp:nvSpPr>
        <dsp:cNvPr id="0" name=""/>
        <dsp:cNvSpPr/>
      </dsp:nvSpPr>
      <dsp:spPr>
        <a:xfrm>
          <a:off x="8724947" y="2266132"/>
          <a:ext cx="2084268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endParaRPr lang="en-US" sz="2400" kern="1200" dirty="0">
            <a:latin typeface="Abadi" panose="020B0604020104020204" pitchFamily="34" charset="0"/>
          </a:endParaRPr>
        </a:p>
      </dsp:txBody>
      <dsp:txXfrm>
        <a:off x="8724947" y="2266132"/>
        <a:ext cx="2084268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951F3D-64AE-4991-AC03-5C046FFD30DB}">
      <dsp:nvSpPr>
        <dsp:cNvPr id="0" name=""/>
        <dsp:cNvSpPr/>
      </dsp:nvSpPr>
      <dsp:spPr>
        <a:xfrm>
          <a:off x="1443000" y="4208"/>
          <a:ext cx="1944000" cy="1944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EEAFAA-09FB-4C57-9D03-40EA3FDC68F2}">
      <dsp:nvSpPr>
        <dsp:cNvPr id="0" name=""/>
        <dsp:cNvSpPr/>
      </dsp:nvSpPr>
      <dsp:spPr>
        <a:xfrm>
          <a:off x="255000" y="2418512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5000" kern="1200" dirty="0"/>
            <a:t>Advantages</a:t>
          </a:r>
          <a:endParaRPr lang="en-US" sz="5000" kern="1200" dirty="0"/>
        </a:p>
      </dsp:txBody>
      <dsp:txXfrm>
        <a:off x="255000" y="2418512"/>
        <a:ext cx="4320000" cy="720000"/>
      </dsp:txXfrm>
    </dsp:sp>
    <dsp:sp modelId="{05384687-1580-40E6-A162-4E7A4601960D}">
      <dsp:nvSpPr>
        <dsp:cNvPr id="0" name=""/>
        <dsp:cNvSpPr/>
      </dsp:nvSpPr>
      <dsp:spPr>
        <a:xfrm>
          <a:off x="6519000" y="4208"/>
          <a:ext cx="1944000" cy="1944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076900-0AF5-4E00-93C8-FF6B562104EC}">
      <dsp:nvSpPr>
        <dsp:cNvPr id="0" name=""/>
        <dsp:cNvSpPr/>
      </dsp:nvSpPr>
      <dsp:spPr>
        <a:xfrm>
          <a:off x="5331000" y="2418512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5000" kern="1200" dirty="0"/>
            <a:t>Disadvantages</a:t>
          </a:r>
          <a:endParaRPr lang="en-US" sz="5000" kern="1200" dirty="0"/>
        </a:p>
      </dsp:txBody>
      <dsp:txXfrm>
        <a:off x="5331000" y="2418512"/>
        <a:ext cx="4320000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A6D520-96EB-460B-A058-D85AC0DC9A72}">
      <dsp:nvSpPr>
        <dsp:cNvPr id="0" name=""/>
        <dsp:cNvSpPr/>
      </dsp:nvSpPr>
      <dsp:spPr>
        <a:xfrm>
          <a:off x="564405" y="1471"/>
          <a:ext cx="1769385" cy="106163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700" kern="1200" dirty="0" err="1"/>
            <a:t>Model</a:t>
          </a:r>
          <a:r>
            <a:rPr lang="pt-PT" sz="1700" kern="1200" dirty="0"/>
            <a:t>: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700" kern="1200" dirty="0" err="1"/>
            <a:t>Gamesa</a:t>
          </a:r>
          <a:r>
            <a:rPr lang="pt-PT" sz="1700" kern="1200" dirty="0"/>
            <a:t> G90 2 MW</a:t>
          </a:r>
        </a:p>
      </dsp:txBody>
      <dsp:txXfrm>
        <a:off x="564405" y="1471"/>
        <a:ext cx="1769385" cy="1061631"/>
      </dsp:txXfrm>
    </dsp:sp>
    <dsp:sp modelId="{9793F23A-8950-45EB-9612-01A1A6E833A9}">
      <dsp:nvSpPr>
        <dsp:cNvPr id="0" name=""/>
        <dsp:cNvSpPr/>
      </dsp:nvSpPr>
      <dsp:spPr>
        <a:xfrm>
          <a:off x="2510729" y="1471"/>
          <a:ext cx="1769385" cy="106163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700" kern="1200" dirty="0"/>
            <a:t>Rotor </a:t>
          </a:r>
          <a:r>
            <a:rPr lang="pt-PT" sz="1700" kern="1200" dirty="0" err="1"/>
            <a:t>Diameter</a:t>
          </a:r>
          <a:r>
            <a:rPr lang="pt-PT" sz="1700" kern="1200" dirty="0"/>
            <a:t>: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700" kern="1200" dirty="0"/>
            <a:t>90.0 m</a:t>
          </a:r>
        </a:p>
      </dsp:txBody>
      <dsp:txXfrm>
        <a:off x="2510729" y="1471"/>
        <a:ext cx="1769385" cy="1061631"/>
      </dsp:txXfrm>
    </dsp:sp>
    <dsp:sp modelId="{E62FD7E3-E57D-4037-BDD9-ED8BC1D393C4}">
      <dsp:nvSpPr>
        <dsp:cNvPr id="0" name=""/>
        <dsp:cNvSpPr/>
      </dsp:nvSpPr>
      <dsp:spPr>
        <a:xfrm>
          <a:off x="564405" y="1240041"/>
          <a:ext cx="1769385" cy="106163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700" kern="1200" dirty="0" err="1"/>
            <a:t>Swept</a:t>
          </a:r>
          <a:r>
            <a:rPr lang="pt-PT" sz="1700" kern="1200" dirty="0"/>
            <a:t> </a:t>
          </a:r>
          <a:r>
            <a:rPr lang="pt-PT" sz="1700" kern="1200" dirty="0" err="1"/>
            <a:t>area</a:t>
          </a:r>
          <a:r>
            <a:rPr lang="pt-PT" sz="1700" kern="1200" dirty="0"/>
            <a:t>: 6,362.0 m²</a:t>
          </a:r>
        </a:p>
      </dsp:txBody>
      <dsp:txXfrm>
        <a:off x="564405" y="1240041"/>
        <a:ext cx="1769385" cy="1061631"/>
      </dsp:txXfrm>
    </dsp:sp>
    <dsp:sp modelId="{B8090769-4779-4317-8B99-09022CF71E34}">
      <dsp:nvSpPr>
        <dsp:cNvPr id="0" name=""/>
        <dsp:cNvSpPr/>
      </dsp:nvSpPr>
      <dsp:spPr>
        <a:xfrm>
          <a:off x="2510729" y="1240041"/>
          <a:ext cx="1769385" cy="106163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700" kern="1200" dirty="0"/>
            <a:t> Power </a:t>
          </a:r>
          <a:r>
            <a:rPr lang="pt-PT" sz="1700" kern="1200" dirty="0" err="1"/>
            <a:t>Production</a:t>
          </a:r>
          <a:r>
            <a:rPr lang="pt-PT" sz="1700" kern="1200" dirty="0"/>
            <a:t>: 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700" kern="1200" dirty="0"/>
            <a:t>11 374 </a:t>
          </a:r>
          <a:r>
            <a:rPr lang="pt-PT" sz="1700" kern="1200" dirty="0" err="1"/>
            <a:t>MWh</a:t>
          </a:r>
          <a:r>
            <a:rPr lang="pt-PT" sz="1700" kern="1200" dirty="0"/>
            <a:t>/year</a:t>
          </a:r>
        </a:p>
      </dsp:txBody>
      <dsp:txXfrm>
        <a:off x="2510729" y="1240041"/>
        <a:ext cx="1769385" cy="1061631"/>
      </dsp:txXfrm>
    </dsp:sp>
    <dsp:sp modelId="{8236CA38-39BD-485A-984F-468447526AC0}">
      <dsp:nvSpPr>
        <dsp:cNvPr id="0" name=""/>
        <dsp:cNvSpPr/>
      </dsp:nvSpPr>
      <dsp:spPr>
        <a:xfrm>
          <a:off x="1537567" y="2478611"/>
          <a:ext cx="1769385" cy="106163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Hub Height (m):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78-90- 100</a:t>
          </a:r>
          <a:endParaRPr lang="pt-PT" sz="1700" kern="1200" dirty="0"/>
        </a:p>
      </dsp:txBody>
      <dsp:txXfrm>
        <a:off x="1537567" y="2478611"/>
        <a:ext cx="1769385" cy="10616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0.1638</cdr:x>
      <cdr:y>0.0215</cdr:y>
    </cdr:from>
    <cdr:to>
      <cdr:x>0.82562</cdr:x>
      <cdr:y>0.13075</cdr:y>
    </cdr:to>
    <cdr:pic>
      <cdr:nvPicPr>
        <cdr:cNvPr id="3" name="chart">
          <a:extLst xmlns:a="http://schemas.openxmlformats.org/drawingml/2006/main">
            <a:ext uri="{FF2B5EF4-FFF2-40B4-BE49-F238E27FC236}">
              <a16:creationId xmlns:a16="http://schemas.microsoft.com/office/drawing/2014/main" id="{24291BE2-B83F-4FFA-8EA9-4F7CB7758E44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1575237" y="113966"/>
          <a:ext cx="6364776" cy="579170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4F7B8F-D6D0-466F-9899-76A5E8AED33A}" type="datetimeFigureOut">
              <a:rPr lang="pt-PT" smtClean="0"/>
              <a:t>25/03/2020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B9214E-D5D9-4785-8280-4BAFA0BA0B0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3933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291B27DE-2E08-4C4D-9013-FE12797F3D9D}" type="datetime1">
              <a:rPr lang="en-US" smtClean="0"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r>
              <a:rPr lang="en-US"/>
              <a:t>Wind Generators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grafia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B2415-BF69-48A9-81D6-ACEAD8676F70}" type="datetime1">
              <a:rPr lang="en-US" smtClean="0"/>
              <a:t>3/25/2020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Wind Generators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84B3C-2971-4DF8-AB7B-F2BA18331C76}" type="datetime1">
              <a:rPr lang="en-US" smtClean="0"/>
              <a:t>3/25/2020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Wind Generators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33BD0-2852-45CC-924A-0313B0099DE0}" type="datetime1">
              <a:rPr lang="en-US" smtClean="0"/>
              <a:t>3/25/2020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Wind Generators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26A5-21DC-43B7-947D-57AAD93B5F76}" type="datetime1">
              <a:rPr lang="en-US" smtClean="0"/>
              <a:t>3/25/2020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Wind Generators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EED9B-309E-42A4-AB1D-39B32B201009}" type="datetime1">
              <a:rPr lang="en-US" smtClean="0"/>
              <a:t>3/25/2020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Wind Generators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na de 3 Image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C6CA3-EEEF-4CC0-B08D-1D21C989E969}" type="datetime1">
              <a:rPr lang="en-US" smtClean="0"/>
              <a:t>3/25/2020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Wind Generators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A6D81-9557-471C-9C83-7ABD2A4B72A4}" type="datetime1">
              <a:rPr lang="en-US" smtClean="0"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Wind Generators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52E48-70EC-4181-8E02-F3EAA94DB03D}" type="datetime1">
              <a:rPr lang="en-US" smtClean="0"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Wind Generators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EBCEC-4157-42C3-BF2F-BCCAB26693F0}" type="datetime1">
              <a:rPr lang="en-US" smtClean="0"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Wind Generators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DE09E-9BB4-486F-B587-7C366DACDE0D}" type="datetime1">
              <a:rPr lang="en-US" smtClean="0"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Wind Generators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311D-96CA-4269-903E-CD6C572E21E6}" type="datetime1">
              <a:rPr lang="en-US" smtClean="0"/>
              <a:t>3/25/2020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Wind Generators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DE853-2639-430F-A245-BF4D30BA5ACF}" type="datetime1">
              <a:rPr lang="en-US" smtClean="0"/>
              <a:t>3/25/2020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Wind Generators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44C2B-2421-42F9-BE6F-D7AE7B171E10}" type="datetime1">
              <a:rPr lang="en-US" smtClean="0"/>
              <a:t>3/25/2020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Wind Generators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E8769-DD9F-4366-8AE4-6D6F6A71EDE9}" type="datetime1">
              <a:rPr lang="en-US" smtClean="0"/>
              <a:t>3/25/2020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Wind Generators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19D88-6EF3-4759-836E-DDE93D2B4E72}" type="datetime1">
              <a:rPr lang="en-US" smtClean="0"/>
              <a:t>3/25/2020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Wind Generators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C1A08-676E-4E73-AA93-D22865B48772}" type="datetime1">
              <a:rPr lang="en-US" smtClean="0"/>
              <a:t>3/25/2020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Wind Generators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6C176-9129-41D3-8850-789FD4C7F1FD}" type="datetime1">
              <a:rPr lang="en-US" smtClean="0"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Wind Generators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E21584-18BE-4104-993B-60819A18B1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err="1"/>
              <a:t>Sizing</a:t>
            </a:r>
            <a:r>
              <a:rPr lang="pt-PT" dirty="0"/>
              <a:t> of </a:t>
            </a:r>
            <a:r>
              <a:rPr lang="pt-PT" dirty="0" err="1"/>
              <a:t>wind</a:t>
            </a:r>
            <a:r>
              <a:rPr lang="pt-PT" dirty="0"/>
              <a:t> </a:t>
            </a:r>
            <a:r>
              <a:rPr lang="pt-PT" dirty="0" err="1"/>
              <a:t>generators</a:t>
            </a:r>
            <a:r>
              <a:rPr lang="pt-PT" dirty="0"/>
              <a:t> for the Island </a:t>
            </a:r>
            <a:r>
              <a:rPr lang="pt-PT" dirty="0" err="1"/>
              <a:t>project</a:t>
            </a:r>
            <a:endParaRPr lang="pt-PT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DFE1024-39A8-411D-8A52-36EFB1B7D7C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PT" dirty="0" err="1"/>
              <a:t>Work</a:t>
            </a:r>
            <a:r>
              <a:rPr lang="pt-PT" dirty="0"/>
              <a:t> </a:t>
            </a:r>
            <a:r>
              <a:rPr lang="pt-PT" dirty="0" err="1"/>
              <a:t>performed</a:t>
            </a:r>
            <a:r>
              <a:rPr lang="pt-PT" dirty="0"/>
              <a:t> by:</a:t>
            </a:r>
          </a:p>
          <a:p>
            <a:r>
              <a:rPr lang="pt-PT" dirty="0"/>
              <a:t>Miguel da Fonte nº49724</a:t>
            </a:r>
          </a:p>
          <a:p>
            <a:r>
              <a:rPr lang="pt-PT" dirty="0"/>
              <a:t>José Grosso nº49921</a:t>
            </a:r>
          </a:p>
          <a:p>
            <a:r>
              <a:rPr lang="pt-PT" dirty="0"/>
              <a:t>Ricardo Duarte nº49915</a:t>
            </a:r>
          </a:p>
          <a:p>
            <a:endParaRPr lang="pt-PT" dirty="0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ADE1F978-A993-47EE-8494-1C1B7C57A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Wind Generators</a:t>
            </a:r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F64D1BEB-D627-41C8-A3BB-1E49AC578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D1796889-591E-428B-8FB2-72F9A11B68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6491" y="6166112"/>
            <a:ext cx="1719221" cy="621846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515D9E9C-D896-4690-803F-AFC097D135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8307" y="6065667"/>
            <a:ext cx="2310584" cy="65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500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313D82-F0E2-4906-A617-BBED7AC16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1" y="181197"/>
            <a:ext cx="9905998" cy="1478570"/>
          </a:xfrm>
        </p:spPr>
        <p:txBody>
          <a:bodyPr>
            <a:normAutofit fontScale="90000"/>
          </a:bodyPr>
          <a:lstStyle/>
          <a:p>
            <a:br>
              <a:rPr lang="pt-PT" dirty="0"/>
            </a:br>
            <a:br>
              <a:rPr lang="pt-PT" dirty="0"/>
            </a:br>
            <a:endParaRPr lang="pt-PT" dirty="0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53F6050E-2186-48E6-B84D-C13C9D228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Wind Generators</a:t>
            </a:r>
            <a:endParaRPr lang="en-US" dirty="0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06381582-F0CA-4C60-BA65-660EBA2E0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10</a:t>
            </a:fld>
            <a:endParaRPr lang="en-US" dirty="0"/>
          </a:p>
        </p:txBody>
      </p:sp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26D7769D-0A9E-4FEC-B9DE-3164247B91F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6361657"/>
              </p:ext>
            </p:extLst>
          </p:nvPr>
        </p:nvGraphicFramePr>
        <p:xfrm>
          <a:off x="1141411" y="609600"/>
          <a:ext cx="9905998" cy="5273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723561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30D133-4BF6-4F50-ADAF-86EE4FFCC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dirty="0" err="1"/>
              <a:t>The</a:t>
            </a:r>
            <a:r>
              <a:rPr lang="pt-PT" dirty="0"/>
              <a:t> turbine</a:t>
            </a:r>
            <a:endParaRPr lang="pt-PT"/>
          </a:p>
        </p:txBody>
      </p:sp>
      <p:graphicFrame>
        <p:nvGraphicFramePr>
          <p:cNvPr id="8" name="Marcador de Posição de Conteúdo 2">
            <a:extLst>
              <a:ext uri="{FF2B5EF4-FFF2-40B4-BE49-F238E27FC236}">
                <a16:creationId xmlns:a16="http://schemas.microsoft.com/office/drawing/2014/main" id="{37625B2A-6980-4799-82EF-83B9E431A2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9709073"/>
              </p:ext>
            </p:extLst>
          </p:nvPr>
        </p:nvGraphicFramePr>
        <p:xfrm>
          <a:off x="1141412" y="2249487"/>
          <a:ext cx="4844521" cy="35417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8B01209F-9AFF-4D0A-AED3-2A32D1DFC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Wind Generators</a:t>
            </a:r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ADEA39D-6AD0-4CEE-9746-7289CDB7D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6D22F896-40B5-4ADD-8801-0D06FADFA095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E3204006-070F-4763-96AC-0CF1357C6CD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3" b="1913"/>
          <a:stretch/>
        </p:blipFill>
        <p:spPr>
          <a:xfrm>
            <a:off x="6392335" y="2497720"/>
            <a:ext cx="4655075" cy="3047892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DD07A8C2-A6BB-486F-8057-0475AD932AE2}"/>
              </a:ext>
            </a:extLst>
          </p:cNvPr>
          <p:cNvSpPr txBox="1"/>
          <p:nvPr/>
        </p:nvSpPr>
        <p:spPr>
          <a:xfrm>
            <a:off x="6392335" y="5563215"/>
            <a:ext cx="3031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err="1"/>
              <a:t>Fig</a:t>
            </a:r>
            <a:r>
              <a:rPr lang="pt-PT" dirty="0"/>
              <a:t> 3: </a:t>
            </a:r>
            <a:r>
              <a:rPr lang="pt-PT" dirty="0" err="1"/>
              <a:t>Model</a:t>
            </a:r>
            <a:r>
              <a:rPr lang="pt-PT" dirty="0"/>
              <a:t> G90 2 MW</a:t>
            </a:r>
          </a:p>
        </p:txBody>
      </p:sp>
    </p:spTree>
    <p:extLst>
      <p:ext uri="{BB962C8B-B14F-4D97-AF65-F5344CB8AC3E}">
        <p14:creationId xmlns:p14="http://schemas.microsoft.com/office/powerpoint/2010/main" val="34872048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FBA37ECD-D1AD-4E2E-8AA9-E5F87FBD8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Wind Generators</a:t>
            </a:r>
            <a:endParaRPr lang="en-US" dirty="0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5A61161F-2D18-4E57-972B-53046E682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12</a:t>
            </a:fld>
            <a:endParaRPr lang="en-US" dirty="0"/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EF0413DB-C6F3-4D88-9592-B2DF6517D0A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4757048"/>
              </p:ext>
            </p:extLst>
          </p:nvPr>
        </p:nvGraphicFramePr>
        <p:xfrm>
          <a:off x="1287505" y="582020"/>
          <a:ext cx="9616990" cy="53012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708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B0102A-EBDC-4AAE-B984-7E583E871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Results</a:t>
            </a:r>
            <a:endParaRPr lang="pt-PT" dirty="0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CFE3E73F-BBA6-48F1-A86B-E70F51278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Wind Generators</a:t>
            </a:r>
            <a:endParaRPr lang="en-US" dirty="0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E18D612E-6353-4E53-939A-40290E2D0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13</a:t>
            </a:fld>
            <a:endParaRPr lang="en-US" dirty="0"/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48B34565-A301-403F-A6F6-6B9643B313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694434"/>
              </p:ext>
            </p:extLst>
          </p:nvPr>
        </p:nvGraphicFramePr>
        <p:xfrm>
          <a:off x="1141411" y="2176669"/>
          <a:ext cx="9592850" cy="3051315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918570">
                  <a:extLst>
                    <a:ext uri="{9D8B030D-6E8A-4147-A177-3AD203B41FA5}">
                      <a16:colId xmlns:a16="http://schemas.microsoft.com/office/drawing/2014/main" val="2101177071"/>
                    </a:ext>
                  </a:extLst>
                </a:gridCol>
                <a:gridCol w="1918570">
                  <a:extLst>
                    <a:ext uri="{9D8B030D-6E8A-4147-A177-3AD203B41FA5}">
                      <a16:colId xmlns:a16="http://schemas.microsoft.com/office/drawing/2014/main" val="2830711078"/>
                    </a:ext>
                  </a:extLst>
                </a:gridCol>
                <a:gridCol w="1918570">
                  <a:extLst>
                    <a:ext uri="{9D8B030D-6E8A-4147-A177-3AD203B41FA5}">
                      <a16:colId xmlns:a16="http://schemas.microsoft.com/office/drawing/2014/main" val="3477654956"/>
                    </a:ext>
                  </a:extLst>
                </a:gridCol>
                <a:gridCol w="1918570">
                  <a:extLst>
                    <a:ext uri="{9D8B030D-6E8A-4147-A177-3AD203B41FA5}">
                      <a16:colId xmlns:a16="http://schemas.microsoft.com/office/drawing/2014/main" val="3944443496"/>
                    </a:ext>
                  </a:extLst>
                </a:gridCol>
                <a:gridCol w="1918570">
                  <a:extLst>
                    <a:ext uri="{9D8B030D-6E8A-4147-A177-3AD203B41FA5}">
                      <a16:colId xmlns:a16="http://schemas.microsoft.com/office/drawing/2014/main" val="3666265561"/>
                    </a:ext>
                  </a:extLst>
                </a:gridCol>
              </a:tblGrid>
              <a:tr h="610263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pt-PT" sz="2000" b="1" u="none" strike="noStrike" dirty="0">
                          <a:effectLst/>
                        </a:rPr>
                        <a:t>Final </a:t>
                      </a:r>
                      <a:r>
                        <a:rPr lang="pt-PT" sz="2000" b="1" u="none" strike="noStrike" dirty="0" err="1">
                          <a:effectLst/>
                        </a:rPr>
                        <a:t>Results</a:t>
                      </a:r>
                      <a:r>
                        <a:rPr lang="pt-PT" sz="2000" b="1" u="none" strike="noStrike" dirty="0">
                          <a:effectLst/>
                        </a:rPr>
                        <a:t> (Occupation~25%)</a:t>
                      </a:r>
                      <a:endParaRPr lang="pt-PT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5139870"/>
                  </a:ext>
                </a:extLst>
              </a:tr>
              <a:tr h="610263">
                <a:tc>
                  <a:txBody>
                    <a:bodyPr/>
                    <a:lstStyle/>
                    <a:p>
                      <a:pPr algn="ctr" fontAlgn="ctr"/>
                      <a:endParaRPr lang="pt-P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000" b="1" u="none" strike="noStrike" dirty="0" err="1">
                          <a:effectLst/>
                        </a:rPr>
                        <a:t>Number</a:t>
                      </a:r>
                      <a:r>
                        <a:rPr lang="pt-PT" sz="2000" b="1" u="none" strike="noStrike" dirty="0">
                          <a:effectLst/>
                        </a:rPr>
                        <a:t> </a:t>
                      </a:r>
                      <a:r>
                        <a:rPr lang="pt-PT" sz="2000" b="1" u="none" strike="noStrike" dirty="0" err="1">
                          <a:effectLst/>
                        </a:rPr>
                        <a:t>of</a:t>
                      </a:r>
                      <a:r>
                        <a:rPr lang="pt-PT" sz="2000" b="1" u="none" strike="noStrike" dirty="0">
                          <a:effectLst/>
                        </a:rPr>
                        <a:t> turbines</a:t>
                      </a:r>
                      <a:endParaRPr lang="pt-P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(kW)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000" b="1" u="none" strike="noStrike" dirty="0" err="1">
                          <a:effectLst/>
                        </a:rPr>
                        <a:t>Annual</a:t>
                      </a:r>
                      <a:r>
                        <a:rPr lang="pt-PT" sz="2000" b="1" u="none" strike="noStrike" dirty="0">
                          <a:effectLst/>
                        </a:rPr>
                        <a:t> </a:t>
                      </a:r>
                      <a:r>
                        <a:rPr lang="pt-PT" sz="2000" b="1" u="none" strike="noStrike" dirty="0" err="1">
                          <a:effectLst/>
                        </a:rPr>
                        <a:t>energy</a:t>
                      </a:r>
                      <a:r>
                        <a:rPr lang="pt-PT" sz="2000" b="1" u="none" strike="noStrike" dirty="0">
                          <a:effectLst/>
                        </a:rPr>
                        <a:t> (</a:t>
                      </a:r>
                      <a:r>
                        <a:rPr lang="pt-PT" sz="2000" b="1" u="none" strike="noStrike" dirty="0" err="1">
                          <a:effectLst/>
                        </a:rPr>
                        <a:t>GWh</a:t>
                      </a:r>
                      <a:r>
                        <a:rPr lang="pt-PT" sz="2000" b="1" u="none" strike="noStrike" dirty="0">
                          <a:effectLst/>
                        </a:rPr>
                        <a:t>)</a:t>
                      </a:r>
                      <a:endParaRPr lang="pt-P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000" b="1" u="none" strike="noStrike" dirty="0" err="1">
                          <a:effectLst/>
                        </a:rPr>
                        <a:t>Cost</a:t>
                      </a:r>
                      <a:r>
                        <a:rPr lang="pt-PT" sz="2000" b="1" u="none" strike="noStrike" dirty="0">
                          <a:effectLst/>
                        </a:rPr>
                        <a:t> (€/kWh)</a:t>
                      </a:r>
                      <a:endParaRPr lang="pt-P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09217112"/>
                  </a:ext>
                </a:extLst>
              </a:tr>
              <a:tr h="610263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000" b="1" u="none" strike="noStrike" dirty="0" err="1">
                          <a:effectLst/>
                        </a:rPr>
                        <a:t>Onshore</a:t>
                      </a:r>
                      <a:endParaRPr lang="pt-P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196,45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0,0540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6250406"/>
                  </a:ext>
                </a:extLst>
              </a:tr>
              <a:tr h="610263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000" b="1" u="none" strike="noStrike" dirty="0">
                          <a:effectLst/>
                        </a:rPr>
                        <a:t>Offshore</a:t>
                      </a:r>
                      <a:endParaRPr lang="pt-P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281,28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0,1006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01048880"/>
                  </a:ext>
                </a:extLst>
              </a:tr>
              <a:tr h="610263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000" b="1" u="none" strike="noStrike" dirty="0">
                          <a:effectLst/>
                        </a:rPr>
                        <a:t>Total</a:t>
                      </a:r>
                      <a:endParaRPr lang="pt-P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477,72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0,0814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033999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9590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F1FEC4-E25A-4A0C-A903-98933F7DB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1" y="0"/>
            <a:ext cx="9905998" cy="1478570"/>
          </a:xfrm>
        </p:spPr>
        <p:txBody>
          <a:bodyPr/>
          <a:lstStyle/>
          <a:p>
            <a:r>
              <a:rPr lang="pt-PT" dirty="0"/>
              <a:t>Introduction</a:t>
            </a:r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CFEEA481-B2C9-4412-AB98-67A59B71F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Wind Generators</a:t>
            </a:r>
            <a:endParaRPr lang="en-US" dirty="0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DF246871-32F3-42CC-91B7-8DDFBD523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EB72B09C-C2F1-4F3E-8BA9-400356A48C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697"/>
          <a:stretch/>
        </p:blipFill>
        <p:spPr>
          <a:xfrm>
            <a:off x="1032080" y="1013410"/>
            <a:ext cx="5523754" cy="4582078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49589AA6-A50C-46EE-908E-42D3848FE473}"/>
              </a:ext>
            </a:extLst>
          </p:cNvPr>
          <p:cNvSpPr/>
          <p:nvPr/>
        </p:nvSpPr>
        <p:spPr>
          <a:xfrm>
            <a:off x="931693" y="5554716"/>
            <a:ext cx="46531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Fig 1:Isolated island, with 50,000 inhabitants.</a:t>
            </a:r>
            <a:endParaRPr lang="pt-PT" dirty="0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D61EFD6B-309E-4198-8E80-225176EB32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" r="1360" b="890"/>
          <a:stretch/>
        </p:blipFill>
        <p:spPr>
          <a:xfrm>
            <a:off x="6555834" y="1013410"/>
            <a:ext cx="3645441" cy="4582078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B8A99E0E-616B-4843-8202-320AA98F7724}"/>
              </a:ext>
            </a:extLst>
          </p:cNvPr>
          <p:cNvSpPr txBox="1"/>
          <p:nvPr/>
        </p:nvSpPr>
        <p:spPr>
          <a:xfrm>
            <a:off x="7229475" y="1362075"/>
            <a:ext cx="2371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 err="1">
                <a:solidFill>
                  <a:schemeClr val="bg1"/>
                </a:solidFill>
              </a:rPr>
              <a:t>Temperature</a:t>
            </a:r>
            <a:endParaRPr lang="pt-PT" sz="1400" b="1" dirty="0">
              <a:solidFill>
                <a:schemeClr val="bg1"/>
              </a:solidFill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E2FB484D-4A54-42AF-AC0A-0D331544CB10}"/>
              </a:ext>
            </a:extLst>
          </p:cNvPr>
          <p:cNvSpPr txBox="1"/>
          <p:nvPr/>
        </p:nvSpPr>
        <p:spPr>
          <a:xfrm>
            <a:off x="7475770" y="3619822"/>
            <a:ext cx="18791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 err="1">
                <a:solidFill>
                  <a:schemeClr val="bg1"/>
                </a:solidFill>
              </a:rPr>
              <a:t>Wind</a:t>
            </a:r>
            <a:endParaRPr lang="pt-PT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815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8000"/>
                <a:hueMod val="94000"/>
                <a:satMod val="148000"/>
                <a:lumMod val="150000"/>
              </a:schemeClr>
            </a:gs>
            <a:gs pos="100000">
              <a:schemeClr val="bg2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7D439C-737E-4751-B81D-84FE9DAAB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err="1"/>
              <a:t>Objectives</a:t>
            </a:r>
            <a:endParaRPr lang="pt-PT" dirty="0"/>
          </a:p>
        </p:txBody>
      </p:sp>
      <p:graphicFrame>
        <p:nvGraphicFramePr>
          <p:cNvPr id="13" name="Marcador de Posição de Conteúdo 2">
            <a:extLst>
              <a:ext uri="{FF2B5EF4-FFF2-40B4-BE49-F238E27FC236}">
                <a16:creationId xmlns:a16="http://schemas.microsoft.com/office/drawing/2014/main" id="{8958FE58-8D93-4CFC-B895-5F432F2EA6F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3919829"/>
              </p:ext>
            </p:extLst>
          </p:nvPr>
        </p:nvGraphicFramePr>
        <p:xfrm>
          <a:off x="646112" y="1931298"/>
          <a:ext cx="10896599" cy="35848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DC04F36E-73BA-4400-9977-7B5432D83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Wind Generators</a:t>
            </a:r>
            <a:endParaRPr lang="en-US" dirty="0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31662FE4-7A86-4E9C-A3BF-DABF52239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A60F78DB-7469-4BC2-8345-880AE4A8DAF7}"/>
              </a:ext>
            </a:extLst>
          </p:cNvPr>
          <p:cNvSpPr txBox="1"/>
          <p:nvPr/>
        </p:nvSpPr>
        <p:spPr>
          <a:xfrm>
            <a:off x="9899010" y="4051936"/>
            <a:ext cx="21643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/>
              <a:t>€/ kWh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9FE27C8D-EEFE-422A-945F-56F574F12A09}"/>
              </a:ext>
            </a:extLst>
          </p:cNvPr>
          <p:cNvSpPr txBox="1"/>
          <p:nvPr/>
        </p:nvSpPr>
        <p:spPr>
          <a:xfrm>
            <a:off x="7441034" y="4051937"/>
            <a:ext cx="17029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/>
              <a:t>kWh/ m</a:t>
            </a:r>
            <a:r>
              <a:rPr lang="pt-PT" sz="2400" dirty="0">
                <a:latin typeface="Microsoft GothicNeo" panose="020B0500000101010101" pitchFamily="34" charset="-127"/>
                <a:ea typeface="Microsoft GothicNeo" panose="020B0500000101010101" pitchFamily="34" charset="-127"/>
                <a:cs typeface="Microsoft GothicNeo" panose="020B0500000101010101" pitchFamily="34" charset="-127"/>
              </a:rPr>
              <a:t>²</a:t>
            </a:r>
            <a:endParaRPr lang="pt-PT" sz="2400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01FFAA93-03DD-4187-A651-63BDBDA139CC}"/>
              </a:ext>
            </a:extLst>
          </p:cNvPr>
          <p:cNvSpPr txBox="1"/>
          <p:nvPr/>
        </p:nvSpPr>
        <p:spPr>
          <a:xfrm>
            <a:off x="4194493" y="4051936"/>
            <a:ext cx="2491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Technology</a:t>
            </a:r>
            <a:endParaRPr lang="pt-PT" sz="2400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24088D2-4F14-40BE-BA85-ED155512CA3B}"/>
              </a:ext>
            </a:extLst>
          </p:cNvPr>
          <p:cNvSpPr txBox="1"/>
          <p:nvPr/>
        </p:nvSpPr>
        <p:spPr>
          <a:xfrm>
            <a:off x="1266578" y="4051936"/>
            <a:ext cx="21643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Impacts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2395031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0A9428-DD68-4464-A336-832DB1DF7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dirty="0"/>
              <a:t>Impacts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5DEFF49E-DBEA-4AC0-804F-B6FCBD4972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2889" y="2029432"/>
            <a:ext cx="4844521" cy="3541714"/>
          </a:xfrm>
        </p:spPr>
        <p:txBody>
          <a:bodyPr anchor="ctr">
            <a:normAutofit/>
          </a:bodyPr>
          <a:lstStyle/>
          <a:p>
            <a:r>
              <a:rPr lang="pt-PT" sz="2800" dirty="0"/>
              <a:t>Environmental</a:t>
            </a:r>
          </a:p>
          <a:p>
            <a:pPr marL="0" indent="0">
              <a:buNone/>
            </a:pPr>
            <a:endParaRPr lang="pt-PT" sz="2800" dirty="0"/>
          </a:p>
          <a:p>
            <a:r>
              <a:rPr lang="pt-PT" sz="2800" dirty="0"/>
              <a:t>Economics</a:t>
            </a:r>
          </a:p>
          <a:p>
            <a:endParaRPr lang="pt-PT" sz="2800" dirty="0"/>
          </a:p>
          <a:p>
            <a:r>
              <a:rPr lang="pt-PT" sz="2800" dirty="0"/>
              <a:t>Social</a:t>
            </a:r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2FD7B5BF-8E76-43F1-A9A5-13B34110D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Wind Generators</a:t>
            </a:r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EF8D93DC-2C9A-4811-8E4E-7CF3F154E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6D22F896-40B5-4ADD-8801-0D06FADFA095}" type="slidenum">
              <a:rPr lang="en-US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88599425-45E5-415E-B616-2826022BB5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59" r="-3" b="-3"/>
          <a:stretch/>
        </p:blipFill>
        <p:spPr>
          <a:xfrm>
            <a:off x="622852" y="2158709"/>
            <a:ext cx="5180700" cy="3386903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23737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0A7EBD-BFAE-4F3A-AB00-87C138A3C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/>
              <a:t>Wind Turbines</a:t>
            </a:r>
          </a:p>
        </p:txBody>
      </p:sp>
      <p:graphicFrame>
        <p:nvGraphicFramePr>
          <p:cNvPr id="7" name="Marcador de Posição de Conteúdo 2">
            <a:extLst>
              <a:ext uri="{FF2B5EF4-FFF2-40B4-BE49-F238E27FC236}">
                <a16:creationId xmlns:a16="http://schemas.microsoft.com/office/drawing/2014/main" id="{BD41F299-8E69-4A78-BCE7-5392C48AEF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8681396"/>
              </p:ext>
            </p:extLst>
          </p:nvPr>
        </p:nvGraphicFramePr>
        <p:xfrm>
          <a:off x="1141413" y="2418820"/>
          <a:ext cx="9906000" cy="31427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62AB14F0-D157-4B3B-9C42-F00A94519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Wind Generators</a:t>
            </a:r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147B9935-5FBA-400E-92EE-F8D82F9DF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6D22F896-40B5-4ADD-8801-0D06FADFA09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555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D4C3EF-B96A-4AB6-A554-FCAF6E515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4750" y="185400"/>
            <a:ext cx="9905998" cy="1478570"/>
          </a:xfrm>
        </p:spPr>
        <p:txBody>
          <a:bodyPr/>
          <a:lstStyle/>
          <a:p>
            <a:br>
              <a:rPr lang="pt-PT" dirty="0"/>
            </a:br>
            <a:r>
              <a:rPr lang="pt-PT" dirty="0"/>
              <a:t>turbine </a:t>
            </a:r>
            <a:r>
              <a:rPr lang="pt-PT" dirty="0" err="1"/>
              <a:t>occupation</a:t>
            </a:r>
            <a:r>
              <a:rPr lang="pt-PT" dirty="0"/>
              <a:t> </a:t>
            </a:r>
            <a:r>
              <a:rPr lang="pt-PT" dirty="0" err="1"/>
              <a:t>area</a:t>
            </a:r>
            <a:endParaRPr lang="pt-PT" dirty="0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083FE43B-145E-443F-B246-949E716CA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Wind Generators</a:t>
            </a:r>
            <a:endParaRPr lang="en-US" dirty="0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BD0BF518-132B-4CE3-BA8C-DED9E39A6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AEDE4E08-F056-4A04-8340-04182679C8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1175" y="3246460"/>
            <a:ext cx="1479418" cy="1499320"/>
          </a:xfrm>
          <a:prstGeom prst="rect">
            <a:avLst/>
          </a:prstGeom>
        </p:spPr>
      </p:pic>
      <p:cxnSp>
        <p:nvCxnSpPr>
          <p:cNvPr id="14" name="Conexão reta 13">
            <a:extLst>
              <a:ext uri="{FF2B5EF4-FFF2-40B4-BE49-F238E27FC236}">
                <a16:creationId xmlns:a16="http://schemas.microsoft.com/office/drawing/2014/main" id="{A2DFC36C-0085-4FFF-AA9B-73E19935D290}"/>
              </a:ext>
            </a:extLst>
          </p:cNvPr>
          <p:cNvCxnSpPr>
            <a:cxnSpLocks/>
            <a:stCxn id="6" idx="1"/>
          </p:cNvCxnSpPr>
          <p:nvPr/>
        </p:nvCxnSpPr>
        <p:spPr>
          <a:xfrm flipH="1" flipV="1">
            <a:off x="1702967" y="3993160"/>
            <a:ext cx="798208" cy="29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exão reta 15">
            <a:extLst>
              <a:ext uri="{FF2B5EF4-FFF2-40B4-BE49-F238E27FC236}">
                <a16:creationId xmlns:a16="http://schemas.microsoft.com/office/drawing/2014/main" id="{889023E1-2FC7-4035-B351-AE7E4FD9A6CE}"/>
              </a:ext>
            </a:extLst>
          </p:cNvPr>
          <p:cNvCxnSpPr>
            <a:cxnSpLocks/>
          </p:cNvCxnSpPr>
          <p:nvPr/>
        </p:nvCxnSpPr>
        <p:spPr>
          <a:xfrm>
            <a:off x="4778802" y="3987203"/>
            <a:ext cx="138833" cy="368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exão reta 16">
            <a:extLst>
              <a:ext uri="{FF2B5EF4-FFF2-40B4-BE49-F238E27FC236}">
                <a16:creationId xmlns:a16="http://schemas.microsoft.com/office/drawing/2014/main" id="{B7D95E3F-620F-405D-AF41-91F05C1D77C5}"/>
              </a:ext>
            </a:extLst>
          </p:cNvPr>
          <p:cNvCxnSpPr>
            <a:cxnSpLocks/>
            <a:endCxn id="6" idx="0"/>
          </p:cNvCxnSpPr>
          <p:nvPr/>
        </p:nvCxnSpPr>
        <p:spPr>
          <a:xfrm flipH="1">
            <a:off x="3240884" y="2321270"/>
            <a:ext cx="5860" cy="92519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exão reta 19">
            <a:extLst>
              <a:ext uri="{FF2B5EF4-FFF2-40B4-BE49-F238E27FC236}">
                <a16:creationId xmlns:a16="http://schemas.microsoft.com/office/drawing/2014/main" id="{936F3667-6A73-4722-B523-FB62D6762C01}"/>
              </a:ext>
            </a:extLst>
          </p:cNvPr>
          <p:cNvCxnSpPr>
            <a:cxnSpLocks/>
            <a:stCxn id="6" idx="2"/>
            <a:endCxn id="21" idx="0"/>
          </p:cNvCxnSpPr>
          <p:nvPr/>
        </p:nvCxnSpPr>
        <p:spPr>
          <a:xfrm>
            <a:off x="3240884" y="4745780"/>
            <a:ext cx="5859" cy="6083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Retângulo 20">
            <a:extLst>
              <a:ext uri="{FF2B5EF4-FFF2-40B4-BE49-F238E27FC236}">
                <a16:creationId xmlns:a16="http://schemas.microsoft.com/office/drawing/2014/main" id="{EBA21791-495D-469B-A4E3-162DF93EC788}"/>
              </a:ext>
            </a:extLst>
          </p:cNvPr>
          <p:cNvSpPr/>
          <p:nvPr/>
        </p:nvSpPr>
        <p:spPr>
          <a:xfrm>
            <a:off x="2513006" y="5354109"/>
            <a:ext cx="1467474" cy="6099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/>
              <a:t>10xD</a:t>
            </a: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1D3F0958-D459-49ED-949D-E0DEDF8BE9A6}"/>
              </a:ext>
            </a:extLst>
          </p:cNvPr>
          <p:cNvSpPr/>
          <p:nvPr/>
        </p:nvSpPr>
        <p:spPr>
          <a:xfrm>
            <a:off x="2556789" y="1809130"/>
            <a:ext cx="1467474" cy="6099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/>
              <a:t>10xD</a:t>
            </a:r>
          </a:p>
        </p:txBody>
      </p:sp>
      <p:sp>
        <p:nvSpPr>
          <p:cNvPr id="23" name="Retângulo 22">
            <a:extLst>
              <a:ext uri="{FF2B5EF4-FFF2-40B4-BE49-F238E27FC236}">
                <a16:creationId xmlns:a16="http://schemas.microsoft.com/office/drawing/2014/main" id="{D310A9FD-C512-48C2-AA0B-778C8975A68F}"/>
              </a:ext>
            </a:extLst>
          </p:cNvPr>
          <p:cNvSpPr/>
          <p:nvPr/>
        </p:nvSpPr>
        <p:spPr>
          <a:xfrm>
            <a:off x="4405551" y="3692794"/>
            <a:ext cx="1467474" cy="6099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/>
              <a:t>5xD</a:t>
            </a:r>
          </a:p>
        </p:txBody>
      </p:sp>
      <p:sp>
        <p:nvSpPr>
          <p:cNvPr id="24" name="Retângulo 23">
            <a:extLst>
              <a:ext uri="{FF2B5EF4-FFF2-40B4-BE49-F238E27FC236}">
                <a16:creationId xmlns:a16="http://schemas.microsoft.com/office/drawing/2014/main" id="{454F741C-060B-47E2-8998-7107CA4584AA}"/>
              </a:ext>
            </a:extLst>
          </p:cNvPr>
          <p:cNvSpPr/>
          <p:nvPr/>
        </p:nvSpPr>
        <p:spPr>
          <a:xfrm>
            <a:off x="431013" y="3653275"/>
            <a:ext cx="1467474" cy="6099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/>
              <a:t>5xD</a:t>
            </a:r>
          </a:p>
        </p:txBody>
      </p:sp>
      <p:pic>
        <p:nvPicPr>
          <p:cNvPr id="25" name="Imagem 24">
            <a:extLst>
              <a:ext uri="{FF2B5EF4-FFF2-40B4-BE49-F238E27FC236}">
                <a16:creationId xmlns:a16="http://schemas.microsoft.com/office/drawing/2014/main" id="{77FDD409-2C8C-4118-9348-7A1703849A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5911" y="2052457"/>
            <a:ext cx="5370310" cy="3020800"/>
          </a:xfrm>
          <a:prstGeom prst="rect">
            <a:avLst/>
          </a:prstGeom>
        </p:spPr>
      </p:pic>
      <p:sp>
        <p:nvSpPr>
          <p:cNvPr id="26" name="CaixaDeTexto 25">
            <a:extLst>
              <a:ext uri="{FF2B5EF4-FFF2-40B4-BE49-F238E27FC236}">
                <a16:creationId xmlns:a16="http://schemas.microsoft.com/office/drawing/2014/main" id="{46E29A80-6E67-4F2E-B269-06FD57D775C3}"/>
              </a:ext>
            </a:extLst>
          </p:cNvPr>
          <p:cNvSpPr txBox="1"/>
          <p:nvPr/>
        </p:nvSpPr>
        <p:spPr>
          <a:xfrm>
            <a:off x="6837028" y="5040306"/>
            <a:ext cx="4018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 2: Agricultural activities in wind farms</a:t>
            </a:r>
            <a:endParaRPr lang="pt-PT" dirty="0"/>
          </a:p>
        </p:txBody>
      </p:sp>
      <p:cxnSp>
        <p:nvCxnSpPr>
          <p:cNvPr id="43" name="Conexão reta 42">
            <a:extLst>
              <a:ext uri="{FF2B5EF4-FFF2-40B4-BE49-F238E27FC236}">
                <a16:creationId xmlns:a16="http://schemas.microsoft.com/office/drawing/2014/main" id="{E19CBEC0-4982-41A4-AA02-8E261D6E55EE}"/>
              </a:ext>
            </a:extLst>
          </p:cNvPr>
          <p:cNvCxnSpPr>
            <a:cxnSpLocks/>
            <a:stCxn id="23" idx="1"/>
            <a:endCxn id="6" idx="3"/>
          </p:cNvCxnSpPr>
          <p:nvPr/>
        </p:nvCxnSpPr>
        <p:spPr>
          <a:xfrm flipH="1" flipV="1">
            <a:off x="3980593" y="3996120"/>
            <a:ext cx="424958" cy="165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8189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313D82-F0E2-4906-A617-BBED7AC16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Data Provided</a:t>
            </a:r>
            <a:br>
              <a:rPr lang="pt-PT" dirty="0"/>
            </a:br>
            <a:endParaRPr lang="pt-PT" dirty="0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53F6050E-2186-48E6-B84D-C13C9D228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Wind Generators</a:t>
            </a:r>
            <a:endParaRPr lang="en-US" dirty="0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06381582-F0CA-4C60-BA65-660EBA2E0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  <p:graphicFrame>
        <p:nvGraphicFramePr>
          <p:cNvPr id="12" name="Tabela 11">
            <a:extLst>
              <a:ext uri="{FF2B5EF4-FFF2-40B4-BE49-F238E27FC236}">
                <a16:creationId xmlns:a16="http://schemas.microsoft.com/office/drawing/2014/main" id="{95934F0B-6AF1-473C-A445-1A5067DBFB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961478"/>
              </p:ext>
            </p:extLst>
          </p:nvPr>
        </p:nvGraphicFramePr>
        <p:xfrm>
          <a:off x="1141411" y="2355284"/>
          <a:ext cx="4603406" cy="2534768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533722">
                  <a:extLst>
                    <a:ext uri="{9D8B030D-6E8A-4147-A177-3AD203B41FA5}">
                      <a16:colId xmlns:a16="http://schemas.microsoft.com/office/drawing/2014/main" val="3930552377"/>
                    </a:ext>
                  </a:extLst>
                </a:gridCol>
                <a:gridCol w="1535215">
                  <a:extLst>
                    <a:ext uri="{9D8B030D-6E8A-4147-A177-3AD203B41FA5}">
                      <a16:colId xmlns:a16="http://schemas.microsoft.com/office/drawing/2014/main" val="424278812"/>
                    </a:ext>
                  </a:extLst>
                </a:gridCol>
                <a:gridCol w="1534469">
                  <a:extLst>
                    <a:ext uri="{9D8B030D-6E8A-4147-A177-3AD203B41FA5}">
                      <a16:colId xmlns:a16="http://schemas.microsoft.com/office/drawing/2014/main" val="1902711132"/>
                    </a:ext>
                  </a:extLst>
                </a:gridCol>
              </a:tblGrid>
              <a:tr h="1566949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400" u="none" strike="noStrike" dirty="0">
                          <a:effectLst/>
                        </a:rPr>
                        <a:t>Area of the Island</a:t>
                      </a:r>
                    </a:p>
                    <a:p>
                      <a:pPr algn="ctr" fontAlgn="ctr"/>
                      <a:r>
                        <a:rPr lang="pt-PT" sz="2400" u="none" strike="noStrike" dirty="0">
                          <a:effectLst/>
                        </a:rPr>
                        <a:t>[square km]</a:t>
                      </a:r>
                      <a:endParaRPr lang="pt-PT" sz="24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400" u="none" strike="noStrike" dirty="0">
                          <a:effectLst/>
                        </a:rPr>
                        <a:t>Population</a:t>
                      </a:r>
                      <a:endParaRPr lang="pt-PT" sz="24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br>
                        <a:rPr lang="pt-PT" sz="2400" dirty="0"/>
                      </a:br>
                      <a:r>
                        <a:rPr lang="pt-PT" sz="2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People</a:t>
                      </a:r>
                    </a:p>
                    <a:p>
                      <a:pPr algn="ctr" fontAlgn="ctr"/>
                      <a:r>
                        <a:rPr lang="pt-PT" sz="2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pt-PT" sz="24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square</a:t>
                      </a:r>
                      <a:r>
                        <a:rPr lang="pt-PT" sz="2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km</a:t>
                      </a:r>
                      <a:r>
                        <a:rPr lang="pt-PT" sz="2400" b="0" i="0" kern="1200" dirty="0">
                          <a:solidFill>
                            <a:schemeClr val="dk1"/>
                          </a:solidFill>
                          <a:effectLst/>
                          <a:latin typeface="Microsoft GothicNeo" panose="020B0500000101010101" pitchFamily="34" charset="-127"/>
                          <a:ea typeface="Microsoft GothicNeo" panose="020B0500000101010101" pitchFamily="34" charset="-127"/>
                          <a:cs typeface="Microsoft GothicNeo" panose="020B0500000101010101" pitchFamily="34" charset="-127"/>
                        </a:rPr>
                        <a:t>²</a:t>
                      </a:r>
                      <a:r>
                        <a:rPr lang="pt-PT" sz="2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pt-PT" sz="24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01962814"/>
                  </a:ext>
                </a:extLst>
              </a:tr>
              <a:tr h="967819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400" u="none" strike="noStrike" dirty="0">
                          <a:effectLst/>
                        </a:rPr>
                        <a:t>500</a:t>
                      </a:r>
                      <a:endParaRPr lang="pt-P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400" u="none" strike="noStrike" dirty="0">
                          <a:effectLst/>
                        </a:rPr>
                        <a:t>50000</a:t>
                      </a:r>
                      <a:endParaRPr lang="pt-P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400" u="none" strike="noStrike" dirty="0">
                          <a:effectLst/>
                        </a:rPr>
                        <a:t>100</a:t>
                      </a:r>
                      <a:endParaRPr lang="pt-P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63769202"/>
                  </a:ext>
                </a:extLst>
              </a:tr>
            </a:tbl>
          </a:graphicData>
        </a:graphic>
      </p:graphicFrame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D5999F6F-0EEB-4C06-ADA4-C66C080246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648092"/>
              </p:ext>
            </p:extLst>
          </p:nvPr>
        </p:nvGraphicFramePr>
        <p:xfrm>
          <a:off x="6347475" y="2622543"/>
          <a:ext cx="4314390" cy="200025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438130">
                  <a:extLst>
                    <a:ext uri="{9D8B030D-6E8A-4147-A177-3AD203B41FA5}">
                      <a16:colId xmlns:a16="http://schemas.microsoft.com/office/drawing/2014/main" val="1390668588"/>
                    </a:ext>
                  </a:extLst>
                </a:gridCol>
                <a:gridCol w="1438130">
                  <a:extLst>
                    <a:ext uri="{9D8B030D-6E8A-4147-A177-3AD203B41FA5}">
                      <a16:colId xmlns:a16="http://schemas.microsoft.com/office/drawing/2014/main" val="1323253987"/>
                    </a:ext>
                  </a:extLst>
                </a:gridCol>
                <a:gridCol w="1438130">
                  <a:extLst>
                    <a:ext uri="{9D8B030D-6E8A-4147-A177-3AD203B41FA5}">
                      <a16:colId xmlns:a16="http://schemas.microsoft.com/office/drawing/2014/main" val="2498071777"/>
                    </a:ext>
                  </a:extLst>
                </a:gridCol>
              </a:tblGrid>
              <a:tr h="40005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t-PT" sz="2400" u="none" strike="noStrike" dirty="0">
                          <a:effectLst/>
                        </a:rPr>
                        <a:t>Wind Speed</a:t>
                      </a:r>
                      <a:endParaRPr lang="pt-PT" sz="2400" b="1" i="0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1952376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ctr" fontAlgn="ctr"/>
                      <a:endParaRPr lang="pt-P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400" u="none" strike="noStrike" dirty="0">
                          <a:effectLst/>
                        </a:rPr>
                        <a:t>onshore</a:t>
                      </a:r>
                      <a:endParaRPr lang="pt-P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400" u="none" strike="noStrike" dirty="0">
                          <a:effectLst/>
                        </a:rPr>
                        <a:t>offshore</a:t>
                      </a:r>
                      <a:endParaRPr lang="pt-P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30198032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400" u="none" strike="noStrike" dirty="0">
                          <a:effectLst/>
                        </a:rPr>
                        <a:t>Max</a:t>
                      </a:r>
                      <a:endParaRPr lang="pt-P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400" u="none" strike="noStrike" dirty="0">
                          <a:effectLst/>
                        </a:rPr>
                        <a:t>24,4</a:t>
                      </a:r>
                      <a:endParaRPr lang="pt-P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400" u="none" strike="noStrike" dirty="0">
                          <a:effectLst/>
                        </a:rPr>
                        <a:t>29,3</a:t>
                      </a:r>
                      <a:endParaRPr lang="pt-P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37595221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400" u="none" strike="noStrike" dirty="0">
                          <a:effectLst/>
                        </a:rPr>
                        <a:t>Min</a:t>
                      </a:r>
                      <a:endParaRPr lang="pt-P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400" u="none" strike="noStrike">
                          <a:effectLst/>
                        </a:rPr>
                        <a:t>0,0</a:t>
                      </a:r>
                      <a:endParaRPr lang="pt-PT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400" u="none" strike="noStrike">
                          <a:effectLst/>
                        </a:rPr>
                        <a:t>0,0</a:t>
                      </a:r>
                      <a:endParaRPr lang="pt-PT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80201581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400" u="none" strike="noStrike" dirty="0">
                          <a:effectLst/>
                        </a:rPr>
                        <a:t>Average</a:t>
                      </a:r>
                      <a:endParaRPr lang="pt-P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400" u="none" strike="noStrike" dirty="0">
                          <a:effectLst/>
                        </a:rPr>
                        <a:t>7,3</a:t>
                      </a:r>
                      <a:endParaRPr lang="pt-P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400" u="none" strike="noStrike" dirty="0">
                          <a:effectLst/>
                        </a:rPr>
                        <a:t>8,8</a:t>
                      </a:r>
                      <a:endParaRPr lang="pt-P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48343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26324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FBCE35-DE1A-4637-8E8D-25ED9BE83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Power </a:t>
            </a:r>
            <a:r>
              <a:rPr lang="pt-PT" dirty="0" err="1"/>
              <a:t>Density</a:t>
            </a:r>
            <a:endParaRPr lang="pt-PT" dirty="0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4683C155-439D-427C-9ED0-06124DB2E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Wind Generators</a:t>
            </a:r>
            <a:endParaRPr lang="en-US" dirty="0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3E7C911C-8B4A-4E5D-94B1-6C37D82F9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</a:t>
            </a:fld>
            <a:endParaRPr lang="en-US" dirty="0"/>
          </a:p>
        </p:txBody>
      </p:sp>
      <p:graphicFrame>
        <p:nvGraphicFramePr>
          <p:cNvPr id="3" name="Tabela 6">
            <a:extLst>
              <a:ext uri="{FF2B5EF4-FFF2-40B4-BE49-F238E27FC236}">
                <a16:creationId xmlns:a16="http://schemas.microsoft.com/office/drawing/2014/main" id="{DF027BE6-A4F5-4F8D-9B8C-98167EA569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7158287"/>
              </p:ext>
            </p:extLst>
          </p:nvPr>
        </p:nvGraphicFramePr>
        <p:xfrm>
          <a:off x="137992" y="1874132"/>
          <a:ext cx="11912840" cy="3109735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977886">
                  <a:extLst>
                    <a:ext uri="{9D8B030D-6E8A-4147-A177-3AD203B41FA5}">
                      <a16:colId xmlns:a16="http://schemas.microsoft.com/office/drawing/2014/main" val="3658065009"/>
                    </a:ext>
                  </a:extLst>
                </a:gridCol>
                <a:gridCol w="2000324">
                  <a:extLst>
                    <a:ext uri="{9D8B030D-6E8A-4147-A177-3AD203B41FA5}">
                      <a16:colId xmlns:a16="http://schemas.microsoft.com/office/drawing/2014/main" val="2400683614"/>
                    </a:ext>
                  </a:extLst>
                </a:gridCol>
                <a:gridCol w="1579784">
                  <a:extLst>
                    <a:ext uri="{9D8B030D-6E8A-4147-A177-3AD203B41FA5}">
                      <a16:colId xmlns:a16="http://schemas.microsoft.com/office/drawing/2014/main" val="2274707814"/>
                    </a:ext>
                  </a:extLst>
                </a:gridCol>
                <a:gridCol w="1398426">
                  <a:extLst>
                    <a:ext uri="{9D8B030D-6E8A-4147-A177-3AD203B41FA5}">
                      <a16:colId xmlns:a16="http://schemas.microsoft.com/office/drawing/2014/main" val="1056428332"/>
                    </a:ext>
                  </a:extLst>
                </a:gridCol>
                <a:gridCol w="1489105">
                  <a:extLst>
                    <a:ext uri="{9D8B030D-6E8A-4147-A177-3AD203B41FA5}">
                      <a16:colId xmlns:a16="http://schemas.microsoft.com/office/drawing/2014/main" val="1558723358"/>
                    </a:ext>
                  </a:extLst>
                </a:gridCol>
                <a:gridCol w="1489105">
                  <a:extLst>
                    <a:ext uri="{9D8B030D-6E8A-4147-A177-3AD203B41FA5}">
                      <a16:colId xmlns:a16="http://schemas.microsoft.com/office/drawing/2014/main" val="1115906113"/>
                    </a:ext>
                  </a:extLst>
                </a:gridCol>
                <a:gridCol w="1489105">
                  <a:extLst>
                    <a:ext uri="{9D8B030D-6E8A-4147-A177-3AD203B41FA5}">
                      <a16:colId xmlns:a16="http://schemas.microsoft.com/office/drawing/2014/main" val="1195999336"/>
                    </a:ext>
                  </a:extLst>
                </a:gridCol>
                <a:gridCol w="1489105">
                  <a:extLst>
                    <a:ext uri="{9D8B030D-6E8A-4147-A177-3AD203B41FA5}">
                      <a16:colId xmlns:a16="http://schemas.microsoft.com/office/drawing/2014/main" val="4237945704"/>
                    </a:ext>
                  </a:extLst>
                </a:gridCol>
              </a:tblGrid>
              <a:tr h="2618051">
                <a:tc>
                  <a:txBody>
                    <a:bodyPr/>
                    <a:lstStyle/>
                    <a:p>
                      <a:pPr algn="ctr"/>
                      <a:r>
                        <a:rPr lang="pt-PT" sz="2400" dirty="0"/>
                        <a:t>Island </a:t>
                      </a:r>
                      <a:r>
                        <a:rPr lang="pt-PT" sz="2400" dirty="0" err="1"/>
                        <a:t>Area</a:t>
                      </a:r>
                      <a:r>
                        <a:rPr lang="pt-PT" sz="2400" dirty="0"/>
                        <a:t> (km2)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400" dirty="0" err="1"/>
                        <a:t>Length</a:t>
                      </a:r>
                      <a:r>
                        <a:rPr lang="pt-PT" sz="2400" dirty="0"/>
                        <a:t> </a:t>
                      </a:r>
                      <a:r>
                        <a:rPr lang="pt-PT" sz="2400" dirty="0" err="1"/>
                        <a:t>of</a:t>
                      </a:r>
                      <a:r>
                        <a:rPr lang="pt-PT" sz="2400" dirty="0"/>
                        <a:t> </a:t>
                      </a:r>
                      <a:r>
                        <a:rPr lang="pt-PT" sz="2400" dirty="0" err="1"/>
                        <a:t>each</a:t>
                      </a:r>
                      <a:r>
                        <a:rPr lang="pt-PT" sz="2400" dirty="0"/>
                        <a:t> </a:t>
                      </a:r>
                      <a:r>
                        <a:rPr lang="pt-PT" sz="2400" dirty="0" err="1"/>
                        <a:t>side</a:t>
                      </a:r>
                      <a:r>
                        <a:rPr lang="pt-PT" sz="2400" dirty="0"/>
                        <a:t> </a:t>
                      </a:r>
                      <a:r>
                        <a:rPr lang="pt-PT" sz="2400" dirty="0" err="1"/>
                        <a:t>of</a:t>
                      </a:r>
                      <a:r>
                        <a:rPr lang="pt-PT" sz="2400" dirty="0"/>
                        <a:t> </a:t>
                      </a:r>
                      <a:r>
                        <a:rPr lang="pt-PT" sz="2400" dirty="0" err="1"/>
                        <a:t>the</a:t>
                      </a:r>
                      <a:r>
                        <a:rPr lang="pt-PT" sz="2400" dirty="0"/>
                        <a:t> </a:t>
                      </a:r>
                      <a:r>
                        <a:rPr lang="pt-PT" sz="2400" dirty="0" err="1"/>
                        <a:t>island</a:t>
                      </a:r>
                      <a:r>
                        <a:rPr lang="pt-PT" sz="2400" dirty="0"/>
                        <a:t> (m)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400" dirty="0"/>
                        <a:t>Horizontal </a:t>
                      </a:r>
                      <a:r>
                        <a:rPr lang="pt-PT" sz="2400" dirty="0" err="1"/>
                        <a:t>Distance</a:t>
                      </a:r>
                      <a:r>
                        <a:rPr lang="pt-PT" sz="2400" dirty="0"/>
                        <a:t> </a:t>
                      </a:r>
                      <a:r>
                        <a:rPr lang="pt-PT" sz="2400" dirty="0" err="1"/>
                        <a:t>between</a:t>
                      </a:r>
                      <a:r>
                        <a:rPr lang="pt-PT" sz="2400" dirty="0"/>
                        <a:t> turbines (m)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400" dirty="0"/>
                        <a:t>Vertical </a:t>
                      </a:r>
                      <a:r>
                        <a:rPr lang="pt-PT" sz="2400" dirty="0" err="1"/>
                        <a:t>distance</a:t>
                      </a:r>
                      <a:r>
                        <a:rPr lang="pt-PT" sz="2400" dirty="0"/>
                        <a:t> </a:t>
                      </a:r>
                      <a:r>
                        <a:rPr lang="pt-PT" sz="2400" dirty="0" err="1"/>
                        <a:t>between</a:t>
                      </a:r>
                      <a:r>
                        <a:rPr lang="pt-PT" sz="2400" dirty="0"/>
                        <a:t> turbines (m)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Maximum number of turbines</a:t>
                      </a:r>
                    </a:p>
                    <a:p>
                      <a:pPr algn="ctr"/>
                      <a:r>
                        <a:rPr lang="en-US" sz="2400" dirty="0"/>
                        <a:t> (onshore)</a:t>
                      </a:r>
                      <a:endParaRPr lang="pt-PT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Maximum number of turbines</a:t>
                      </a:r>
                    </a:p>
                    <a:p>
                      <a:pPr algn="ctr"/>
                      <a:r>
                        <a:rPr lang="en-US" sz="2400" dirty="0"/>
                        <a:t>(offshore)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Power Density</a:t>
                      </a:r>
                    </a:p>
                    <a:p>
                      <a:pPr algn="ctr"/>
                      <a:r>
                        <a:rPr lang="en-US" sz="2400" dirty="0"/>
                        <a:t> (onshore) </a:t>
                      </a:r>
                    </a:p>
                    <a:p>
                      <a:pPr algn="ctr"/>
                      <a:r>
                        <a:rPr lang="en-US" sz="2400" dirty="0"/>
                        <a:t>[kW/m2]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Power Density (offshore) </a:t>
                      </a:r>
                    </a:p>
                    <a:p>
                      <a:pPr algn="ctr"/>
                      <a:r>
                        <a:rPr lang="en-US" sz="2400" dirty="0"/>
                        <a:t>[kW/m2]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02043824"/>
                  </a:ext>
                </a:extLst>
              </a:tr>
              <a:tr h="491684">
                <a:tc>
                  <a:txBody>
                    <a:bodyPr/>
                    <a:lstStyle/>
                    <a:p>
                      <a:pPr algn="ctr"/>
                      <a:r>
                        <a:rPr lang="pt-PT" sz="2400" dirty="0"/>
                        <a:t>500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400" dirty="0"/>
                        <a:t>22360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400" dirty="0"/>
                        <a:t>450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400" dirty="0"/>
                        <a:t>900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400" dirty="0"/>
                        <a:t>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400" dirty="0"/>
                        <a:t>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400" dirty="0"/>
                        <a:t>0,298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400" dirty="0"/>
                        <a:t>0,398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66154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6249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4B1136-FF3B-4AB9-BA82-DAC76EEE6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h=10 [M] correction</a:t>
            </a:r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0FD08CEF-66D7-4925-BE0E-3E373C418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Wind Generators</a:t>
            </a:r>
            <a:endParaRPr lang="en-US" dirty="0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69981FE8-2364-4AD2-969D-F4D53EFA1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9</a:t>
            </a:fld>
            <a:endParaRPr lang="en-US" dirty="0"/>
          </a:p>
        </p:txBody>
      </p:sp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78500D38-D18A-43ED-BEF0-29AF63E97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079495"/>
              </p:ext>
            </p:extLst>
          </p:nvPr>
        </p:nvGraphicFramePr>
        <p:xfrm>
          <a:off x="1007187" y="2262753"/>
          <a:ext cx="6239308" cy="28267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59827">
                  <a:extLst>
                    <a:ext uri="{9D8B030D-6E8A-4147-A177-3AD203B41FA5}">
                      <a16:colId xmlns:a16="http://schemas.microsoft.com/office/drawing/2014/main" val="3847079999"/>
                    </a:ext>
                  </a:extLst>
                </a:gridCol>
                <a:gridCol w="1559827">
                  <a:extLst>
                    <a:ext uri="{9D8B030D-6E8A-4147-A177-3AD203B41FA5}">
                      <a16:colId xmlns:a16="http://schemas.microsoft.com/office/drawing/2014/main" val="2758194824"/>
                    </a:ext>
                  </a:extLst>
                </a:gridCol>
                <a:gridCol w="1559827">
                  <a:extLst>
                    <a:ext uri="{9D8B030D-6E8A-4147-A177-3AD203B41FA5}">
                      <a16:colId xmlns:a16="http://schemas.microsoft.com/office/drawing/2014/main" val="4122201394"/>
                    </a:ext>
                  </a:extLst>
                </a:gridCol>
                <a:gridCol w="1559827">
                  <a:extLst>
                    <a:ext uri="{9D8B030D-6E8A-4147-A177-3AD203B41FA5}">
                      <a16:colId xmlns:a16="http://schemas.microsoft.com/office/drawing/2014/main" val="656294738"/>
                    </a:ext>
                  </a:extLst>
                </a:gridCol>
              </a:tblGrid>
              <a:tr h="942266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2800" b="1" u="none" strike="noStrike" dirty="0">
                          <a:effectLst/>
                        </a:rPr>
                        <a:t>Typical values ​​of z0 [Hassan]</a:t>
                      </a:r>
                      <a:endParaRPr lang="pt-PT" sz="2800" b="1" i="0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1020750"/>
                  </a:ext>
                </a:extLst>
              </a:tr>
              <a:tr h="942266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400" b="1" u="none" strike="noStrike" dirty="0" err="1">
                          <a:effectLst/>
                        </a:rPr>
                        <a:t>Terrain</a:t>
                      </a:r>
                      <a:r>
                        <a:rPr lang="pt-PT" sz="2400" b="1" u="none" strike="noStrike" dirty="0">
                          <a:effectLst/>
                        </a:rPr>
                        <a:t> </a:t>
                      </a:r>
                      <a:r>
                        <a:rPr lang="pt-PT" sz="2400" b="1" u="none" strike="noStrike" dirty="0" err="1">
                          <a:effectLst/>
                        </a:rPr>
                        <a:t>type</a:t>
                      </a:r>
                      <a:endParaRPr lang="pt-PT" sz="24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400" u="none" strike="noStrike" dirty="0">
                          <a:effectLst/>
                        </a:rPr>
                        <a:t>z0(m) min</a:t>
                      </a:r>
                      <a:endParaRPr lang="pt-PT" sz="24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400" u="none" strike="noStrike">
                          <a:effectLst/>
                        </a:rPr>
                        <a:t>z0(m) max</a:t>
                      </a:r>
                      <a:endParaRPr lang="pt-PT" sz="24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400" u="none" strike="noStrike">
                          <a:effectLst/>
                        </a:rPr>
                        <a:t>z0(m) av</a:t>
                      </a:r>
                      <a:endParaRPr lang="pt-PT" sz="24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986010"/>
                  </a:ext>
                </a:extLst>
              </a:tr>
              <a:tr h="942266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Open Field</a:t>
                      </a:r>
                    </a:p>
                  </a:txBody>
                  <a:tcPr marL="0" marR="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400" u="none" strike="noStrike" dirty="0">
                          <a:effectLst/>
                        </a:rPr>
                        <a:t>2,00E-02</a:t>
                      </a:r>
                      <a:endParaRPr lang="pt-P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400" u="none" strike="noStrike" dirty="0">
                          <a:effectLst/>
                        </a:rPr>
                        <a:t>3,00E-02</a:t>
                      </a:r>
                      <a:endParaRPr lang="pt-P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2400" u="none" strike="noStrike" dirty="0">
                          <a:effectLst/>
                        </a:rPr>
                        <a:t>2,50E-02</a:t>
                      </a:r>
                      <a:endParaRPr lang="pt-PT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8225408"/>
                  </a:ext>
                </a:extLst>
              </a:tr>
            </a:tbl>
          </a:graphicData>
        </a:graphic>
      </p:graphicFrame>
      <p:pic>
        <p:nvPicPr>
          <p:cNvPr id="10" name="Imagem 9">
            <a:extLst>
              <a:ext uri="{FF2B5EF4-FFF2-40B4-BE49-F238E27FC236}">
                <a16:creationId xmlns:a16="http://schemas.microsoft.com/office/drawing/2014/main" id="{EA5B4A0E-3BF1-4025-BFBF-A3742F5CD5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099" t="16095" r="22645" b="13419"/>
          <a:stretch/>
        </p:blipFill>
        <p:spPr>
          <a:xfrm>
            <a:off x="7677438" y="2660228"/>
            <a:ext cx="2598883" cy="219296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3124115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o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2745</TotalTime>
  <Words>374</Words>
  <Application>Microsoft Office PowerPoint</Application>
  <PresentationFormat>Ecrã Panorâmico</PresentationFormat>
  <Paragraphs>150</Paragraphs>
  <Slides>13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13</vt:i4>
      </vt:variant>
    </vt:vector>
  </HeadingPairs>
  <TitlesOfParts>
    <vt:vector size="19" baseType="lpstr">
      <vt:lpstr>Microsoft GothicNeo</vt:lpstr>
      <vt:lpstr>Abadi</vt:lpstr>
      <vt:lpstr>Arial</vt:lpstr>
      <vt:lpstr>Calibri</vt:lpstr>
      <vt:lpstr>Tw Cen MT</vt:lpstr>
      <vt:lpstr>Circuito</vt:lpstr>
      <vt:lpstr>Sizing of wind generators for the Island project</vt:lpstr>
      <vt:lpstr>Introduction</vt:lpstr>
      <vt:lpstr>Objectives</vt:lpstr>
      <vt:lpstr>Impacts</vt:lpstr>
      <vt:lpstr>Wind Turbines</vt:lpstr>
      <vt:lpstr> turbine occupation area</vt:lpstr>
      <vt:lpstr>Data Provided </vt:lpstr>
      <vt:lpstr>Power Density</vt:lpstr>
      <vt:lpstr>h=10 [M] correction</vt:lpstr>
      <vt:lpstr>  </vt:lpstr>
      <vt:lpstr>The turbine</vt:lpstr>
      <vt:lpstr>Apresentação do PowerPoint</vt:lpstr>
      <vt:lpstr>Results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Sizing of wind generators for the Island project</dc:title>
  <dc:creator>Riqui</dc:creator>
  <cp:lastModifiedBy>Riqui</cp:lastModifiedBy>
  <cp:revision>25</cp:revision>
  <dcterms:created xsi:type="dcterms:W3CDTF">2020-03-23T23:02:14Z</dcterms:created>
  <dcterms:modified xsi:type="dcterms:W3CDTF">2020-03-26T12:13:25Z</dcterms:modified>
</cp:coreProperties>
</file>