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6858000" cy="990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4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073"/>
  </p:normalViewPr>
  <p:slideViewPr>
    <p:cSldViewPr snapToGrid="0" snapToObjects="1">
      <p:cViewPr>
        <p:scale>
          <a:sx n="80" d="100"/>
          <a:sy n="80" d="100"/>
        </p:scale>
        <p:origin x="16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EB0-D04D-CA4A-B2F5-63CB41A749C0}" type="datetimeFigureOut">
              <a:rPr lang="pt-PT" smtClean="0"/>
              <a:t>24/09/2020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9483-D675-A344-BBB2-FB7DC8AF06F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074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EB0-D04D-CA4A-B2F5-63CB41A749C0}" type="datetimeFigureOut">
              <a:rPr lang="pt-PT" smtClean="0"/>
              <a:t>24/09/2020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9483-D675-A344-BBB2-FB7DC8AF06F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3007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EB0-D04D-CA4A-B2F5-63CB41A749C0}" type="datetimeFigureOut">
              <a:rPr lang="pt-PT" smtClean="0"/>
              <a:t>24/09/2020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9483-D675-A344-BBB2-FB7DC8AF06F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54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EB0-D04D-CA4A-B2F5-63CB41A749C0}" type="datetimeFigureOut">
              <a:rPr lang="pt-PT" smtClean="0"/>
              <a:t>24/09/2020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9483-D675-A344-BBB2-FB7DC8AF06F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418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EB0-D04D-CA4A-B2F5-63CB41A749C0}" type="datetimeFigureOut">
              <a:rPr lang="pt-PT" smtClean="0"/>
              <a:t>24/09/2020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9483-D675-A344-BBB2-FB7DC8AF06F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75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EB0-D04D-CA4A-B2F5-63CB41A749C0}" type="datetimeFigureOut">
              <a:rPr lang="pt-PT" smtClean="0"/>
              <a:t>24/09/2020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9483-D675-A344-BBB2-FB7DC8AF06F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22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EB0-D04D-CA4A-B2F5-63CB41A749C0}" type="datetimeFigureOut">
              <a:rPr lang="pt-PT" smtClean="0"/>
              <a:t>24/09/2020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9483-D675-A344-BBB2-FB7DC8AF06F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439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EB0-D04D-CA4A-B2F5-63CB41A749C0}" type="datetimeFigureOut">
              <a:rPr lang="pt-PT" smtClean="0"/>
              <a:t>24/09/2020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9483-D675-A344-BBB2-FB7DC8AF06F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399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EB0-D04D-CA4A-B2F5-63CB41A749C0}" type="datetimeFigureOut">
              <a:rPr lang="pt-PT" smtClean="0"/>
              <a:t>24/09/2020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9483-D675-A344-BBB2-FB7DC8AF06F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904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EB0-D04D-CA4A-B2F5-63CB41A749C0}" type="datetimeFigureOut">
              <a:rPr lang="pt-PT" smtClean="0"/>
              <a:t>24/09/2020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9483-D675-A344-BBB2-FB7DC8AF06F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720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EB0-D04D-CA4A-B2F5-63CB41A749C0}" type="datetimeFigureOut">
              <a:rPr lang="pt-PT" smtClean="0"/>
              <a:t>24/09/2020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9483-D675-A344-BBB2-FB7DC8AF06F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472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84EB0-D04D-CA4A-B2F5-63CB41A749C0}" type="datetimeFigureOut">
              <a:rPr lang="pt-PT" smtClean="0"/>
              <a:t>24/09/2020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F9483-D675-A344-BBB2-FB7DC8AF06F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07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AE71F7A0-117A-F14D-9705-F9881AA232D1}"/>
              </a:ext>
            </a:extLst>
          </p:cNvPr>
          <p:cNvSpPr/>
          <p:nvPr/>
        </p:nvSpPr>
        <p:spPr>
          <a:xfrm>
            <a:off x="0" y="9542284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dirty="0">
                <a:latin typeface="SofiaPro"/>
              </a:rPr>
              <a:t>Nº aluno/Nome dos autores</a:t>
            </a:r>
            <a:endParaRPr lang="pt-PT" sz="12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D489E7A-A550-1841-9130-18395567A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525" y="408222"/>
            <a:ext cx="538961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/>
              <a:t>TG1 - </a:t>
            </a:r>
            <a:r>
              <a:rPr lang="en-GB" sz="1600" dirty="0"/>
              <a:t> </a:t>
            </a:r>
            <a:r>
              <a:rPr lang="en-GB" sz="1600" dirty="0" err="1"/>
              <a:t>Fase</a:t>
            </a:r>
            <a:r>
              <a:rPr lang="en-GB" sz="1600" dirty="0"/>
              <a:t> de </a:t>
            </a:r>
            <a:r>
              <a:rPr lang="en-GB" sz="1600" dirty="0" err="1"/>
              <a:t>desenvolvimento</a:t>
            </a:r>
            <a:r>
              <a:rPr lang="en-GB" sz="1600" dirty="0"/>
              <a:t> X</a:t>
            </a:r>
            <a:r>
              <a:rPr kumimoji="0" lang="pt-PT" altLang="pt-P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ofiaPro"/>
              </a:rPr>
              <a:t>, Modelo Y </a:t>
            </a:r>
            <a:endParaRPr kumimoji="0" lang="pt-PT" altLang="pt-PT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tângulo Arredondado 5">
            <a:extLst>
              <a:ext uri="{FF2B5EF4-FFF2-40B4-BE49-F238E27FC236}">
                <a16:creationId xmlns:a16="http://schemas.microsoft.com/office/drawing/2014/main" id="{92D9EA01-9AED-5D42-B42C-BC2A455C27A5}"/>
              </a:ext>
            </a:extLst>
          </p:cNvPr>
          <p:cNvSpPr/>
          <p:nvPr/>
        </p:nvSpPr>
        <p:spPr>
          <a:xfrm>
            <a:off x="322525" y="408222"/>
            <a:ext cx="6451777" cy="396117"/>
          </a:xfrm>
          <a:prstGeom prst="roundRect">
            <a:avLst/>
          </a:prstGeom>
          <a:noFill/>
          <a:ln w="38100">
            <a:solidFill>
              <a:srgbClr val="0A4C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0A4CA0"/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45B8301-A38D-BA45-B166-5CFEC31F53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398" y="449018"/>
            <a:ext cx="839233" cy="338554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1271A752-5DA9-C44A-AC7B-B16DFD8FFB64}"/>
              </a:ext>
            </a:extLst>
          </p:cNvPr>
          <p:cNvSpPr/>
          <p:nvPr/>
        </p:nvSpPr>
        <p:spPr>
          <a:xfrm>
            <a:off x="322525" y="3048"/>
            <a:ext cx="2253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600" dirty="0">
                <a:solidFill>
                  <a:srgbClr val="0A4CA0"/>
                </a:solidFill>
                <a:latin typeface="SofiaPro"/>
              </a:rPr>
              <a:t>Embriologia e Histologia</a:t>
            </a:r>
            <a:r>
              <a:rPr lang="pt-PT" dirty="0">
                <a:solidFill>
                  <a:srgbClr val="0A4CA0"/>
                </a:solidFill>
                <a:latin typeface="SofiaPro"/>
              </a:rPr>
              <a:t> </a:t>
            </a:r>
            <a:endParaRPr lang="pt-PT" dirty="0">
              <a:solidFill>
                <a:srgbClr val="0A4CA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826ED8-2E35-4860-A8D5-46F24724FF01}"/>
              </a:ext>
            </a:extLst>
          </p:cNvPr>
          <p:cNvSpPr/>
          <p:nvPr/>
        </p:nvSpPr>
        <p:spPr>
          <a:xfrm>
            <a:off x="2710784" y="88305"/>
            <a:ext cx="44817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dirty="0">
                <a:solidFill>
                  <a:srgbClr val="0A4CA0"/>
                </a:solidFill>
                <a:latin typeface="SofiaPro"/>
              </a:rPr>
              <a:t>2020 © Faculdade de Ciências da Universidade de Lisboa </a:t>
            </a:r>
            <a:endParaRPr lang="pt-PT" sz="1200" dirty="0"/>
          </a:p>
        </p:txBody>
      </p:sp>
      <p:sp>
        <p:nvSpPr>
          <p:cNvPr id="9" name="Retângulo 7">
            <a:extLst>
              <a:ext uri="{FF2B5EF4-FFF2-40B4-BE49-F238E27FC236}">
                <a16:creationId xmlns:a16="http://schemas.microsoft.com/office/drawing/2014/main" id="{A31270BA-FD5E-40CE-9290-65FF5789FAD5}"/>
              </a:ext>
            </a:extLst>
          </p:cNvPr>
          <p:cNvSpPr/>
          <p:nvPr/>
        </p:nvSpPr>
        <p:spPr>
          <a:xfrm>
            <a:off x="6443751" y="9499366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600" dirty="0">
                <a:solidFill>
                  <a:srgbClr val="0A4CA0"/>
                </a:solidFill>
                <a:latin typeface="SofiaPro"/>
              </a:rPr>
              <a:t>1</a:t>
            </a:r>
            <a:r>
              <a:rPr lang="pt-PT" dirty="0">
                <a:solidFill>
                  <a:srgbClr val="0A4CA0"/>
                </a:solidFill>
                <a:latin typeface="SofiaPro"/>
              </a:rPr>
              <a:t> </a:t>
            </a:r>
            <a:endParaRPr lang="pt-PT" dirty="0">
              <a:solidFill>
                <a:srgbClr val="0A4C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682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AE71F7A0-117A-F14D-9705-F9881AA232D1}"/>
              </a:ext>
            </a:extLst>
          </p:cNvPr>
          <p:cNvSpPr/>
          <p:nvPr/>
        </p:nvSpPr>
        <p:spPr>
          <a:xfrm>
            <a:off x="0" y="9542284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dirty="0">
                <a:latin typeface="SofiaPro"/>
              </a:rPr>
              <a:t>Nº aluno/Nome dos autores</a:t>
            </a:r>
            <a:endParaRPr lang="pt-PT" sz="1200" dirty="0"/>
          </a:p>
        </p:txBody>
      </p:sp>
      <p:sp>
        <p:nvSpPr>
          <p:cNvPr id="6" name="Retângulo Arredondado 5">
            <a:extLst>
              <a:ext uri="{FF2B5EF4-FFF2-40B4-BE49-F238E27FC236}">
                <a16:creationId xmlns:a16="http://schemas.microsoft.com/office/drawing/2014/main" id="{92D9EA01-9AED-5D42-B42C-BC2A455C27A5}"/>
              </a:ext>
            </a:extLst>
          </p:cNvPr>
          <p:cNvSpPr/>
          <p:nvPr/>
        </p:nvSpPr>
        <p:spPr>
          <a:xfrm>
            <a:off x="322525" y="408222"/>
            <a:ext cx="6451777" cy="396117"/>
          </a:xfrm>
          <a:prstGeom prst="roundRect">
            <a:avLst/>
          </a:prstGeom>
          <a:noFill/>
          <a:ln w="38100">
            <a:solidFill>
              <a:srgbClr val="0A4C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0A4CA0"/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45B8301-A38D-BA45-B166-5CFEC31F53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398" y="449018"/>
            <a:ext cx="839233" cy="338554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1271A752-5DA9-C44A-AC7B-B16DFD8FFB64}"/>
              </a:ext>
            </a:extLst>
          </p:cNvPr>
          <p:cNvSpPr/>
          <p:nvPr/>
        </p:nvSpPr>
        <p:spPr>
          <a:xfrm>
            <a:off x="322525" y="3048"/>
            <a:ext cx="2253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600" dirty="0">
                <a:solidFill>
                  <a:srgbClr val="0A4CA0"/>
                </a:solidFill>
                <a:latin typeface="SofiaPro"/>
              </a:rPr>
              <a:t>Embriologia e Histologia</a:t>
            </a:r>
            <a:r>
              <a:rPr lang="pt-PT" dirty="0">
                <a:solidFill>
                  <a:srgbClr val="0A4CA0"/>
                </a:solidFill>
                <a:latin typeface="SofiaPro"/>
              </a:rPr>
              <a:t> </a:t>
            </a:r>
            <a:endParaRPr lang="pt-PT" dirty="0">
              <a:solidFill>
                <a:srgbClr val="0A4CA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826ED8-2E35-4860-A8D5-46F24724FF01}"/>
              </a:ext>
            </a:extLst>
          </p:cNvPr>
          <p:cNvSpPr/>
          <p:nvPr/>
        </p:nvSpPr>
        <p:spPr>
          <a:xfrm>
            <a:off x="2710784" y="88305"/>
            <a:ext cx="44817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dirty="0">
                <a:solidFill>
                  <a:srgbClr val="0A4CA0"/>
                </a:solidFill>
                <a:latin typeface="SofiaPro"/>
              </a:rPr>
              <a:t>2020 © Faculdade de Ciências da Universidade de Lisboa </a:t>
            </a:r>
            <a:endParaRPr lang="pt-PT" sz="1200" dirty="0"/>
          </a:p>
        </p:txBody>
      </p:sp>
      <p:sp>
        <p:nvSpPr>
          <p:cNvPr id="9" name="Retângulo 7">
            <a:extLst>
              <a:ext uri="{FF2B5EF4-FFF2-40B4-BE49-F238E27FC236}">
                <a16:creationId xmlns:a16="http://schemas.microsoft.com/office/drawing/2014/main" id="{70A9B03A-52AC-412E-AE14-002C5A0FBA1D}"/>
              </a:ext>
            </a:extLst>
          </p:cNvPr>
          <p:cNvSpPr/>
          <p:nvPr/>
        </p:nvSpPr>
        <p:spPr>
          <a:xfrm>
            <a:off x="6443751" y="9499366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rgbClr val="0A4CA0"/>
                </a:solidFill>
                <a:latin typeface="SofiaPro"/>
              </a:rPr>
              <a:t>2 </a:t>
            </a:r>
            <a:endParaRPr lang="pt-PT" dirty="0">
              <a:solidFill>
                <a:srgbClr val="0A4CA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AD0A6C0-CCBB-4CAB-94AD-DAAAB5B35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525" y="408222"/>
            <a:ext cx="538961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/>
              <a:t>TG1 - </a:t>
            </a:r>
            <a:r>
              <a:rPr lang="en-GB" sz="1600" dirty="0"/>
              <a:t> </a:t>
            </a:r>
            <a:r>
              <a:rPr lang="en-GB" sz="1600" dirty="0" err="1"/>
              <a:t>Fase</a:t>
            </a:r>
            <a:r>
              <a:rPr lang="en-GB" sz="1600" dirty="0"/>
              <a:t> de </a:t>
            </a:r>
            <a:r>
              <a:rPr lang="en-GB" sz="1600" dirty="0" err="1"/>
              <a:t>desenvolvimento</a:t>
            </a:r>
            <a:r>
              <a:rPr lang="en-GB" sz="1600" dirty="0"/>
              <a:t> X</a:t>
            </a:r>
            <a:r>
              <a:rPr kumimoji="0" lang="pt-PT" altLang="pt-P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ofiaPro"/>
              </a:rPr>
              <a:t>, Modelo Y </a:t>
            </a:r>
            <a:endParaRPr kumimoji="0" lang="pt-PT" altLang="pt-PT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245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56</Words>
  <Application>Microsoft Office PowerPoint</Application>
  <PresentationFormat>Custom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SofiaPro</vt:lpstr>
      <vt:lpstr>Tema do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Romana Lopes Almeida dos Santos</dc:creator>
  <cp:lastModifiedBy>PCSIMOES</cp:lastModifiedBy>
  <cp:revision>4</cp:revision>
  <dcterms:created xsi:type="dcterms:W3CDTF">2020-03-16T15:19:41Z</dcterms:created>
  <dcterms:modified xsi:type="dcterms:W3CDTF">2020-09-24T13:59:05Z</dcterms:modified>
</cp:coreProperties>
</file>