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548235"/>
    <a:srgbClr val="BF9000"/>
    <a:srgbClr val="000000"/>
    <a:srgbClr val="AAC6BD"/>
    <a:srgbClr val="B0B8A2"/>
    <a:srgbClr val="BBB9BA"/>
    <a:srgbClr val="F5F1E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158DF9-75DA-A0EB-0D1B-1CF2C87311EB}" v="54" dt="2026-03-01T15:46:35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7"/>
    <p:restoredTop sz="94694"/>
  </p:normalViewPr>
  <p:slideViewPr>
    <p:cSldViewPr snapToGrid="0">
      <p:cViewPr>
        <p:scale>
          <a:sx n="110" d="100"/>
          <a:sy n="110" d="100"/>
        </p:scale>
        <p:origin x="-12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Ascensão" userId="S::fjascensao@fc.ul.pt::f9e89cfe-a817-40c6-9bd2-6081867ab984" providerId="AD" clId="Web-{C7158DF9-75DA-A0EB-0D1B-1CF2C87311EB}"/>
    <pc:docChg chg="addSld modSld sldOrd">
      <pc:chgData name="Fernando Ascensão" userId="S::fjascensao@fc.ul.pt::f9e89cfe-a817-40c6-9bd2-6081867ab984" providerId="AD" clId="Web-{C7158DF9-75DA-A0EB-0D1B-1CF2C87311EB}" dt="2026-03-01T15:46:47.209" v="37"/>
      <pc:docMkLst>
        <pc:docMk/>
      </pc:docMkLst>
      <pc:sldChg chg="ord">
        <pc:chgData name="Fernando Ascensão" userId="S::fjascensao@fc.ul.pt::f9e89cfe-a817-40c6-9bd2-6081867ab984" providerId="AD" clId="Web-{C7158DF9-75DA-A0EB-0D1B-1CF2C87311EB}" dt="2026-03-01T15:42:39.520" v="1"/>
        <pc:sldMkLst>
          <pc:docMk/>
          <pc:sldMk cId="534273769" sldId="256"/>
        </pc:sldMkLst>
      </pc:sldChg>
      <pc:sldChg chg="addSp delSp modSp new mod setBg setClrOvrMap">
        <pc:chgData name="Fernando Ascensão" userId="S::fjascensao@fc.ul.pt::f9e89cfe-a817-40c6-9bd2-6081867ab984" providerId="AD" clId="Web-{C7158DF9-75DA-A0EB-0D1B-1CF2C87311EB}" dt="2026-03-01T15:46:47.209" v="37"/>
        <pc:sldMkLst>
          <pc:docMk/>
          <pc:sldMk cId="3986280112" sldId="283"/>
        </pc:sldMkLst>
        <pc:spChg chg="add del mod ord">
          <ac:chgData name="Fernando Ascensão" userId="S::fjascensao@fc.ul.pt::f9e89cfe-a817-40c6-9bd2-6081867ab984" providerId="AD" clId="Web-{C7158DF9-75DA-A0EB-0D1B-1CF2C87311EB}" dt="2026-03-01T15:45:15.474" v="27"/>
          <ac:spMkLst>
            <pc:docMk/>
            <pc:sldMk cId="3986280112" sldId="283"/>
            <ac:spMk id="2" creationId="{E753C97D-3702-5B29-1E5A-55F58441A594}"/>
          </ac:spMkLst>
        </pc:spChg>
        <pc:spChg chg="add del">
          <ac:chgData name="Fernando Ascensão" userId="S::fjascensao@fc.ul.pt::f9e89cfe-a817-40c6-9bd2-6081867ab984" providerId="AD" clId="Web-{C7158DF9-75DA-A0EB-0D1B-1CF2C87311EB}" dt="2026-03-01T15:45:23.662" v="29"/>
          <ac:spMkLst>
            <pc:docMk/>
            <pc:sldMk cId="3986280112" sldId="283"/>
            <ac:spMk id="8" creationId="{04812C46-200A-4DEB-A05E-3ED6C68C2387}"/>
          </ac:spMkLst>
        </pc:spChg>
        <pc:spChg chg="add del">
          <ac:chgData name="Fernando Ascensão" userId="S::fjascensao@fc.ul.pt::f9e89cfe-a817-40c6-9bd2-6081867ab984" providerId="AD" clId="Web-{C7158DF9-75DA-A0EB-0D1B-1CF2C87311EB}" dt="2026-03-01T15:45:23.662" v="29"/>
          <ac:spMkLst>
            <pc:docMk/>
            <pc:sldMk cId="3986280112" sldId="283"/>
            <ac:spMk id="10" creationId="{D1EA859B-E555-4109-94F3-6700E046E008}"/>
          </ac:spMkLst>
        </pc:spChg>
        <pc:spChg chg="add del">
          <ac:chgData name="Fernando Ascensão" userId="S::fjascensao@fc.ul.pt::f9e89cfe-a817-40c6-9bd2-6081867ab984" providerId="AD" clId="Web-{C7158DF9-75DA-A0EB-0D1B-1CF2C87311EB}" dt="2026-03-01T15:45:47.677" v="33"/>
          <ac:spMkLst>
            <pc:docMk/>
            <pc:sldMk cId="3986280112" sldId="283"/>
            <ac:spMk id="15" creationId="{11BE3FA7-0D70-4431-814F-D8C40576EA93}"/>
          </ac:spMkLst>
        </pc:spChg>
        <pc:spChg chg="add del">
          <ac:chgData name="Fernando Ascensão" userId="S::fjascensao@fc.ul.pt::f9e89cfe-a817-40c6-9bd2-6081867ab984" providerId="AD" clId="Web-{C7158DF9-75DA-A0EB-0D1B-1CF2C87311EB}" dt="2026-03-01T15:45:47.661" v="32"/>
          <ac:spMkLst>
            <pc:docMk/>
            <pc:sldMk cId="3986280112" sldId="283"/>
            <ac:spMk id="20" creationId="{42A4FC2C-047E-45A5-965D-8E1E3BF09BC6}"/>
          </ac:spMkLst>
        </pc:spChg>
        <pc:spChg chg="add del">
          <ac:chgData name="Fernando Ascensão" userId="S::fjascensao@fc.ul.pt::f9e89cfe-a817-40c6-9bd2-6081867ab984" providerId="AD" clId="Web-{C7158DF9-75DA-A0EB-0D1B-1CF2C87311EB}" dt="2026-03-01T15:46:47.209" v="37"/>
          <ac:spMkLst>
            <pc:docMk/>
            <pc:sldMk cId="3986280112" sldId="283"/>
            <ac:spMk id="22" creationId="{AFA31FBE-7948-4384-B68A-75DEFDC4955A}"/>
          </ac:spMkLst>
        </pc:spChg>
        <pc:spChg chg="add del">
          <ac:chgData name="Fernando Ascensão" userId="S::fjascensao@fc.ul.pt::f9e89cfe-a817-40c6-9bd2-6081867ab984" providerId="AD" clId="Web-{C7158DF9-75DA-A0EB-0D1B-1CF2C87311EB}" dt="2026-03-01T15:46:47.209" v="37"/>
          <ac:spMkLst>
            <pc:docMk/>
            <pc:sldMk cId="3986280112" sldId="283"/>
            <ac:spMk id="23" creationId="{19E301E5-1206-47D0-9CDF-72583D739089}"/>
          </ac:spMkLst>
        </pc:spChg>
        <pc:spChg chg="add del">
          <ac:chgData name="Fernando Ascensão" userId="S::fjascensao@fc.ul.pt::f9e89cfe-a817-40c6-9bd2-6081867ab984" providerId="AD" clId="Web-{C7158DF9-75DA-A0EB-0D1B-1CF2C87311EB}" dt="2026-03-01T15:46:47.209" v="36"/>
          <ac:spMkLst>
            <pc:docMk/>
            <pc:sldMk cId="3986280112" sldId="283"/>
            <ac:spMk id="28" creationId="{4169DD87-3EBE-44CA-9654-8AE0466B2779}"/>
          </ac:spMkLst>
        </pc:spChg>
        <pc:picChg chg="add mod ord">
          <ac:chgData name="Fernando Ascensão" userId="S::fjascensao@fc.ul.pt::f9e89cfe-a817-40c6-9bd2-6081867ab984" providerId="AD" clId="Web-{C7158DF9-75DA-A0EB-0D1B-1CF2C87311EB}" dt="2026-03-01T15:46:47.209" v="37"/>
          <ac:picMkLst>
            <pc:docMk/>
            <pc:sldMk cId="3986280112" sldId="283"/>
            <ac:picMk id="3" creationId="{B808749E-0ECC-26AD-F732-786A9351A42F}"/>
          </ac:picMkLst>
        </pc:picChg>
        <pc:picChg chg="add mod ord">
          <ac:chgData name="Fernando Ascensão" userId="S::fjascensao@fc.ul.pt::f9e89cfe-a817-40c6-9bd2-6081867ab984" providerId="AD" clId="Web-{C7158DF9-75DA-A0EB-0D1B-1CF2C87311EB}" dt="2026-03-01T15:46:47.209" v="37"/>
          <ac:picMkLst>
            <pc:docMk/>
            <pc:sldMk cId="3986280112" sldId="283"/>
            <ac:picMk id="4" creationId="{CB4C1D3F-7AC4-0355-054E-F2129F9353F1}"/>
          </ac:picMkLst>
        </pc:picChg>
        <pc:picChg chg="add mod">
          <ac:chgData name="Fernando Ascensão" userId="S::fjascensao@fc.ul.pt::f9e89cfe-a817-40c6-9bd2-6081867ab984" providerId="AD" clId="Web-{C7158DF9-75DA-A0EB-0D1B-1CF2C87311EB}" dt="2026-03-01T15:46:47.209" v="37"/>
          <ac:picMkLst>
            <pc:docMk/>
            <pc:sldMk cId="3986280112" sldId="283"/>
            <ac:picMk id="5" creationId="{BA843752-0C77-BBB5-8D96-60720E93DAFE}"/>
          </ac:picMkLst>
        </pc:picChg>
        <pc:picChg chg="add mod ord">
          <ac:chgData name="Fernando Ascensão" userId="S::fjascensao@fc.ul.pt::f9e89cfe-a817-40c6-9bd2-6081867ab984" providerId="AD" clId="Web-{C7158DF9-75DA-A0EB-0D1B-1CF2C87311EB}" dt="2026-03-01T15:46:47.209" v="37"/>
          <ac:picMkLst>
            <pc:docMk/>
            <pc:sldMk cId="3986280112" sldId="283"/>
            <ac:picMk id="6" creationId="{3230BEC0-EA1C-04E4-DAAB-25FFB0B9AB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B9EE-A764-CCC3-AFBE-F7AFDD976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C2BA2-F548-92C1-E84B-F5FEA7120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51C76-7A2C-5D18-3F84-C30DBE19D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739-D51C-4549-8E9D-A485C8FD5C84}" type="datetimeFigureOut">
              <a:rPr lang="en-PT" smtClean="0"/>
              <a:t>03/01/2026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1A6A1-62C6-CF49-1046-B5F02E4C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AC5CA-F915-C6F3-797F-55727F9E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42E3-C724-D441-AF5C-1FC07000F03A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3208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EF59-B7B2-62E4-4BB6-2F2FFCE7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E77E4-833E-3398-F8A8-C31F50787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FA835-6FB9-8867-E483-BE827726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739-D51C-4549-8E9D-A485C8FD5C84}" type="datetimeFigureOut">
              <a:rPr lang="en-PT" smtClean="0"/>
              <a:t>03/01/2026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E5D11-D764-6F31-7421-F954C3503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81BCC-893F-4C92-CD8C-2FC305F7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42E3-C724-D441-AF5C-1FC07000F03A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0243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88809-2ED3-AA11-78F0-E8D9F67C7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7F4E2-B5D3-4A22-7981-409D40B80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2E5FB-FA7A-5234-5171-8D242A87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739-D51C-4549-8E9D-A485C8FD5C84}" type="datetimeFigureOut">
              <a:rPr lang="en-PT" smtClean="0"/>
              <a:t>03/01/2026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F4370-65FA-8CE8-B368-8D8263EC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7BD6-0C29-FD2B-550D-017D954F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42E3-C724-D441-AF5C-1FC07000F03A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5164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FB16-5F91-5FF5-3B07-7C2205295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20867-59EC-5CA8-E918-EF1F01EEE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D176A-89C2-684B-FAC3-CE01CCED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739-D51C-4549-8E9D-A485C8FD5C84}" type="datetimeFigureOut">
              <a:rPr lang="en-PT" smtClean="0"/>
              <a:t>03/01/2026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1334F-997C-9F79-243F-8A9143EF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A5550-B9C7-A5C2-1881-A4E8DC0D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42E3-C724-D441-AF5C-1FC07000F03A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507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AE0D8-9741-63B5-7F39-1F91147C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4B0DF-203B-0D3F-08EC-36EA61F33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835E9-5999-1EFD-138A-FDBB8EDF4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739-D51C-4549-8E9D-A485C8FD5C84}" type="datetimeFigureOut">
              <a:rPr lang="en-PT" smtClean="0"/>
              <a:t>03/01/2026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29338-B1A3-FE45-7E7F-A8E95269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A6AC8-7E8D-DD8A-A7B2-99946061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42E3-C724-D441-AF5C-1FC07000F03A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2056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B0B3-0EEA-10E1-1F19-74FED580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A473F-0A6C-F177-9285-CD46F8502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7E33C-DC86-72DC-7B74-0D1B2C7D2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43085-4880-727E-255F-31BA6E895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739-D51C-4549-8E9D-A485C8FD5C84}" type="datetimeFigureOut">
              <a:rPr lang="en-PT" smtClean="0"/>
              <a:t>03/01/2026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93FED-E5EB-0992-31C6-FC4CE6C8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58916-F8E8-4A1E-C22B-A4D45F79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42E3-C724-D441-AF5C-1FC07000F03A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5488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0B69-9B4C-189F-4625-A62B39FC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D7ABF-E035-E04E-0459-743F7A710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57327-83AA-F6A6-AD50-431A20642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B74736-DB88-3F1A-7945-AFC5196C7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351D6-3A95-B8A2-C2DE-7D38DC9F0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ED8147-5D93-D09A-D3D8-9F9793CB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739-D51C-4549-8E9D-A485C8FD5C84}" type="datetimeFigureOut">
              <a:rPr lang="en-PT" smtClean="0"/>
              <a:t>03/01/2026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E6E0C8-6F98-A6CE-80C2-5D250C45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D237E-792B-26DF-359D-4FFE0AB2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42E3-C724-D441-AF5C-1FC07000F03A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13122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F9169-EBAD-9DE5-793C-A3629CEA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7A330-AAB3-C48A-687C-1C00F513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739-D51C-4549-8E9D-A485C8FD5C84}" type="datetimeFigureOut">
              <a:rPr lang="en-PT" smtClean="0"/>
              <a:t>03/01/2026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50D5C-E5D6-317C-A781-D5673020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00E47-FA3D-6179-7544-73D001F7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42E3-C724-D441-AF5C-1FC07000F03A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5537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BCF7D-8217-5C54-3C2A-F817E1E2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739-D51C-4549-8E9D-A485C8FD5C84}" type="datetimeFigureOut">
              <a:rPr lang="en-PT" smtClean="0"/>
              <a:t>03/01/2026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26D56F-C968-7E9A-B919-0F15D450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3AAA6-D32E-7D7B-2A33-6902998F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42E3-C724-D441-AF5C-1FC07000F03A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7454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FAE7F-6BF1-96E3-71A4-6C220A2D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3340-30CB-3D3F-6AF3-97174989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F4C41-9C7F-3BEF-51C2-771A7F87E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EAAD1-AB33-2FF0-65BB-F248D7AF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739-D51C-4549-8E9D-A485C8FD5C84}" type="datetimeFigureOut">
              <a:rPr lang="en-PT" smtClean="0"/>
              <a:t>03/01/2026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8BABB-325A-5EF9-BC03-DF8B1483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57F1E-6A7A-A55C-D6D9-0696335C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42E3-C724-D441-AF5C-1FC07000F03A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893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FB6A-33F8-465B-C638-5AE7F31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C78B55-B69C-67BB-D163-537A4A52C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BB850-1501-F8F3-CF24-A719FAB9B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A450E-3C1B-50E6-48C8-39EE4D138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739-D51C-4549-8E9D-A485C8FD5C84}" type="datetimeFigureOut">
              <a:rPr lang="en-PT" smtClean="0"/>
              <a:t>03/01/2026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EF58E-6713-D541-31CC-EDF00120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50459-0E46-19FA-CEC3-5AE739CB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42E3-C724-D441-AF5C-1FC07000F03A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3917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519B4A-B09A-4D92-2DD1-9DEB3854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E6512-DF46-7456-8AD2-282EE6EFE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3DC6B-A65A-E686-0011-30CBD015C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2B739-D51C-4549-8E9D-A485C8FD5C84}" type="datetimeFigureOut">
              <a:rPr lang="en-PT" smtClean="0"/>
              <a:t>03/01/2026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93314-88EF-4942-C981-3D5739953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B48E3-B82D-DF9F-B2AC-B5195418B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642E3-C724-D441-AF5C-1FC07000F03A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8431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2001 Queensland Term Postcards">
            <a:extLst>
              <a:ext uri="{FF2B5EF4-FFF2-40B4-BE49-F238E27FC236}">
                <a16:creationId xmlns:a16="http://schemas.microsoft.com/office/drawing/2014/main" id="{BA843752-0C77-BBB5-8D96-60720E93DA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92" r="-2" b="2795"/>
          <a:stretch>
            <a:fillRect/>
          </a:stretch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Imagem 2" descr="Fieldwork for the future: Co-creating climate-resilient urban solutions |  GIZ">
            <a:extLst>
              <a:ext uri="{FF2B5EF4-FFF2-40B4-BE49-F238E27FC236}">
                <a16:creationId xmlns:a16="http://schemas.microsoft.com/office/drawing/2014/main" id="{B808749E-0ECC-26AD-F732-786A9351A4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202" r="-3" b="233"/>
          <a:stretch>
            <a:fillRect/>
          </a:stretch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Imagem 3" descr="Urban Ecology Project - EREN - Ecological Research as Education Network">
            <a:extLst>
              <a:ext uri="{FF2B5EF4-FFF2-40B4-BE49-F238E27FC236}">
                <a16:creationId xmlns:a16="http://schemas.microsoft.com/office/drawing/2014/main" id="{CB4C1D3F-7AC4-0355-054E-F2129F9353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042" b="39992"/>
          <a:stretch>
            <a:fillRect/>
          </a:stretch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Imagem 5" descr="How China's Urban Youth Became Obsessed With Birding">
            <a:extLst>
              <a:ext uri="{FF2B5EF4-FFF2-40B4-BE49-F238E27FC236}">
                <a16:creationId xmlns:a16="http://schemas.microsoft.com/office/drawing/2014/main" id="{3230BEC0-EA1C-04E4-DAAB-25FFB0B9AB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056" r="-2" b="-2"/>
          <a:stretch>
            <a:fillRect/>
          </a:stretch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628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B19E50-EA86-05AC-2938-0C86559E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2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8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web page&#10;&#10;Description automatically generated">
            <a:extLst>
              <a:ext uri="{FF2B5EF4-FFF2-40B4-BE49-F238E27FC236}">
                <a16:creationId xmlns:a16="http://schemas.microsoft.com/office/drawing/2014/main" id="{FEF6E900-E4DF-F409-F6B5-33A24DAC2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13" y="643467"/>
            <a:ext cx="920837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6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310CE-99CA-9C7E-D628-D21A6EC533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4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8F7577-26C0-80A8-9423-27FE437F26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5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A16472-9C0A-AD23-DF4B-569B5EB47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6"/>
            <a:ext cx="1036477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4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828F03-144A-1DB2-458D-4863C06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AD6F504-EB7C-D40E-F31C-40F03CCDA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0"/>
          <a:stretch/>
        </p:blipFill>
        <p:spPr bwMode="auto">
          <a:xfrm>
            <a:off x="8847502" y="5093863"/>
            <a:ext cx="1524000" cy="10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6A0DD-58B9-6861-18D5-B9A4335B7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621" y="6147752"/>
            <a:ext cx="4623762" cy="5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03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CC4B2F-F6DD-6EAF-674C-C182161B20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9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6662BE-6A00-C48B-05AD-E2475B5996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46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378857-A820-9BE8-55AE-FC0A985C57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52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DEA010-B9F0-495A-0824-4B3A205E8A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3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E4A1B-FE90-86D3-2A35-83B87EB4B1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73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E493ED-7676-C841-A000-B51B70F8D2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66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ED9F71-6552-3767-DD4F-2F1E47E68E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1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59E474-12D2-21D6-6995-587D7DF0F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5" y="643466"/>
            <a:ext cx="1066233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83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388C93-8504-630F-44DF-557F4D4ED6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71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275C0-48B3-D90E-957D-5520CAC884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63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1D96E4-C318-1472-5E11-77F833861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0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EA7141-363E-7680-FD2A-B5C28008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97" y="37366"/>
            <a:ext cx="10575468" cy="682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66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957600-F3C4-9FDC-3E70-FBE6C7CDAA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43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84F5C8-AFD7-B7C1-B10D-55612F783D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9"/>
          <a:stretch>
            <a:fillRect/>
          </a:stretch>
        </p:blipFill>
        <p:spPr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746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30F7B5-D9FF-8485-D33A-C38B0195FE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1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 descr="Paul J. Crutzen and the Anthropocene: A New Epoch in Earth's History |  Springer Nature Link">
            <a:extLst>
              <a:ext uri="{FF2B5EF4-FFF2-40B4-BE49-F238E27FC236}">
                <a16:creationId xmlns:a16="http://schemas.microsoft.com/office/drawing/2014/main" id="{07790B79-D0FE-449A-4331-881ADD81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02" y="4437836"/>
            <a:ext cx="1463902" cy="22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3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3161FB-8972-2D1A-E8B8-D36B1FFAAB91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3" name="Picture 2" descr="A graph on a white background&#10;&#10;Description automatically generated">
              <a:extLst>
                <a:ext uri="{FF2B5EF4-FFF2-40B4-BE49-F238E27FC236}">
                  <a16:creationId xmlns:a16="http://schemas.microsoft.com/office/drawing/2014/main" id="{11203410-C3F6-9810-8244-B49DE3B7D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9"/>
            <a:stretch>
              <a:fillRect/>
            </a:stretch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936597-CF47-E0A0-2883-C7432386ACD3}"/>
                </a:ext>
              </a:extLst>
            </p:cNvPr>
            <p:cNvSpPr/>
            <p:nvPr/>
          </p:nvSpPr>
          <p:spPr>
            <a:xfrm>
              <a:off x="1016000" y="6002528"/>
              <a:ext cx="577088" cy="207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</p:grpSp>
    </p:spTree>
    <p:extLst>
      <p:ext uri="{BB962C8B-B14F-4D97-AF65-F5344CB8AC3E}">
        <p14:creationId xmlns:p14="http://schemas.microsoft.com/office/powerpoint/2010/main" val="321994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20C5DF-E9E1-382D-7BA3-D955FB4457B7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Picture 4" descr="A screenshot of a diagram&#10;&#10;Description automatically generated">
              <a:extLst>
                <a:ext uri="{FF2B5EF4-FFF2-40B4-BE49-F238E27FC236}">
                  <a16:creationId xmlns:a16="http://schemas.microsoft.com/office/drawing/2014/main" id="{CC58EFEA-EBAD-33C7-88BC-5D900C298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425" b="-1"/>
            <a:stretch>
              <a:fillRect/>
            </a:stretch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061D04-F021-3E8A-84BA-9C10511E95DE}"/>
                </a:ext>
              </a:extLst>
            </p:cNvPr>
            <p:cNvSpPr/>
            <p:nvPr/>
          </p:nvSpPr>
          <p:spPr>
            <a:xfrm>
              <a:off x="7315200" y="5718875"/>
              <a:ext cx="4029559" cy="650929"/>
            </a:xfrm>
            <a:prstGeom prst="rect">
              <a:avLst/>
            </a:prstGeom>
            <a:solidFill>
              <a:srgbClr val="F5F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</p:grpSp>
    </p:spTree>
    <p:extLst>
      <p:ext uri="{BB962C8B-B14F-4D97-AF65-F5344CB8AC3E}">
        <p14:creationId xmlns:p14="http://schemas.microsoft.com/office/powerpoint/2010/main" val="412971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C20BA1-61AD-2BF4-4CBB-7C9F8D730B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2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4E37E2-338A-DC77-A26A-CCC9231AFC21}"/>
              </a:ext>
            </a:extLst>
          </p:cNvPr>
          <p:cNvSpPr/>
          <p:nvPr/>
        </p:nvSpPr>
        <p:spPr>
          <a:xfrm>
            <a:off x="154984" y="2393029"/>
            <a:ext cx="11871702" cy="4348733"/>
          </a:xfrm>
          <a:prstGeom prst="rect">
            <a:avLst/>
          </a:prstGeom>
          <a:solidFill>
            <a:srgbClr val="F5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6D8D9-B9A4-805F-FA90-E664BF371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9" y="2393028"/>
            <a:ext cx="5104041" cy="43487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4AEAA0-2E22-2DB9-1778-A23F8A0A8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63" y="2393029"/>
            <a:ext cx="8208452" cy="4348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A5ABF-6E37-F54D-CCC2-97DBFF470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853" y="2393029"/>
            <a:ext cx="5471646" cy="434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3AA277-7B75-AAEA-048E-C2F64FEBA1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B8F2FC-E8DE-6A3E-5BB4-007B5479A351}"/>
              </a:ext>
            </a:extLst>
          </p:cNvPr>
          <p:cNvSpPr/>
          <p:nvPr/>
        </p:nvSpPr>
        <p:spPr>
          <a:xfrm>
            <a:off x="342900" y="5130800"/>
            <a:ext cx="11645900" cy="1612900"/>
          </a:xfrm>
          <a:prstGeom prst="rect">
            <a:avLst/>
          </a:prstGeom>
          <a:solidFill>
            <a:srgbClr val="F5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5434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77F279-FEF2-BD01-C426-E111C57E7FD1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2" name="Picture 1" descr="A screenshot of a social system&#10;&#10;Description automatically generated">
              <a:extLst>
                <a:ext uri="{FF2B5EF4-FFF2-40B4-BE49-F238E27FC236}">
                  <a16:creationId xmlns:a16="http://schemas.microsoft.com/office/drawing/2014/main" id="{2A9BCD8B-CADF-3005-CFCB-38755949C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900"/>
            <a:stretch>
              <a:fillRect/>
            </a:stretch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B0C3AD9-E96C-9E64-C365-C152639F9AB9}"/>
                </a:ext>
              </a:extLst>
            </p:cNvPr>
            <p:cNvSpPr/>
            <p:nvPr/>
          </p:nvSpPr>
          <p:spPr>
            <a:xfrm>
              <a:off x="7658100" y="2146300"/>
              <a:ext cx="2438400" cy="952500"/>
            </a:xfrm>
            <a:prstGeom prst="rect">
              <a:avLst/>
            </a:prstGeom>
            <a:solidFill>
              <a:srgbClr val="F5F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8372AB7-9FDF-CD70-AD93-646C9E112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95600"/>
            <a:ext cx="5778500" cy="284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200E3-B052-5F25-457C-4AE43AFEF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450" y="863600"/>
            <a:ext cx="49657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8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F44EDB-CB28-F9CD-C52E-074A3BFFFA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1FA63A-20E3-1A2B-59FC-AD083BC36DC6}"/>
              </a:ext>
            </a:extLst>
          </p:cNvPr>
          <p:cNvSpPr/>
          <p:nvPr/>
        </p:nvSpPr>
        <p:spPr>
          <a:xfrm>
            <a:off x="6096000" y="2120900"/>
            <a:ext cx="5778500" cy="4546600"/>
          </a:xfrm>
          <a:prstGeom prst="rect">
            <a:avLst/>
          </a:prstGeom>
          <a:solidFill>
            <a:srgbClr val="F5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2C1399-2C40-DBF0-29FA-7CFFA7184F75}"/>
              </a:ext>
            </a:extLst>
          </p:cNvPr>
          <p:cNvGrpSpPr/>
          <p:nvPr/>
        </p:nvGrpSpPr>
        <p:grpSpPr>
          <a:xfrm>
            <a:off x="6994106" y="2501900"/>
            <a:ext cx="3982288" cy="3352800"/>
            <a:chOff x="6794500" y="2794000"/>
            <a:chExt cx="3982288" cy="33528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A48221-4DCC-69B5-7C7F-E9C90D9B60E1}"/>
                </a:ext>
              </a:extLst>
            </p:cNvPr>
            <p:cNvSpPr/>
            <p:nvPr/>
          </p:nvSpPr>
          <p:spPr>
            <a:xfrm>
              <a:off x="6794500" y="2794000"/>
              <a:ext cx="2340000" cy="2336800"/>
            </a:xfrm>
            <a:prstGeom prst="ellipse">
              <a:avLst/>
            </a:prstGeom>
            <a:solidFill>
              <a:srgbClr val="D0CECE">
                <a:alpha val="5098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4B23363-2543-BAB9-26AA-055025186FA6}"/>
                </a:ext>
              </a:extLst>
            </p:cNvPr>
            <p:cNvSpPr/>
            <p:nvPr/>
          </p:nvSpPr>
          <p:spPr>
            <a:xfrm>
              <a:off x="8436788" y="2794000"/>
              <a:ext cx="2340000" cy="2336800"/>
            </a:xfrm>
            <a:prstGeom prst="ellipse">
              <a:avLst/>
            </a:prstGeom>
            <a:solidFill>
              <a:srgbClr val="548235">
                <a:alpha val="5098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E15EFC9-9785-7E2E-9E52-360091C1AD22}"/>
                </a:ext>
              </a:extLst>
            </p:cNvPr>
            <p:cNvSpPr/>
            <p:nvPr/>
          </p:nvSpPr>
          <p:spPr>
            <a:xfrm>
              <a:off x="7615644" y="3810000"/>
              <a:ext cx="2340000" cy="2336800"/>
            </a:xfrm>
            <a:prstGeom prst="ellipse">
              <a:avLst/>
            </a:prstGeom>
            <a:solidFill>
              <a:srgbClr val="BF9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04E297-6E3D-93A8-B328-68EB1D25B2D8}"/>
              </a:ext>
            </a:extLst>
          </p:cNvPr>
          <p:cNvSpPr txBox="1"/>
          <p:nvPr/>
        </p:nvSpPr>
        <p:spPr>
          <a:xfrm>
            <a:off x="7137796" y="3192502"/>
            <a:ext cx="156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T" dirty="0"/>
              <a:t>Human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37570-1253-3647-B94F-313F16A3D623}"/>
              </a:ext>
            </a:extLst>
          </p:cNvPr>
          <p:cNvSpPr txBox="1"/>
          <p:nvPr/>
        </p:nvSpPr>
        <p:spPr>
          <a:xfrm>
            <a:off x="9660813" y="3141702"/>
            <a:ext cx="126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/>
              <a:t>Ecological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6FCF14-ED0C-5D32-610F-D752257494A0}"/>
              </a:ext>
            </a:extLst>
          </p:cNvPr>
          <p:cNvSpPr txBox="1"/>
          <p:nvPr/>
        </p:nvSpPr>
        <p:spPr>
          <a:xfrm>
            <a:off x="8114303" y="5077936"/>
            <a:ext cx="174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T" dirty="0"/>
              <a:t>Governance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A89658-3F88-16CF-8B38-6A467AE71633}"/>
              </a:ext>
            </a:extLst>
          </p:cNvPr>
          <p:cNvSpPr/>
          <p:nvPr/>
        </p:nvSpPr>
        <p:spPr>
          <a:xfrm>
            <a:off x="278873" y="6268998"/>
            <a:ext cx="5778500" cy="589002"/>
          </a:xfrm>
          <a:prstGeom prst="rect">
            <a:avLst/>
          </a:prstGeom>
          <a:solidFill>
            <a:srgbClr val="F5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99434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</Words>
  <Application>Microsoft Office PowerPoint</Application>
  <PresentationFormat>Ecrã Panorâmico</PresentationFormat>
  <Paragraphs>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29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Ascensão</dc:creator>
  <cp:lastModifiedBy>Fernando Ascensão</cp:lastModifiedBy>
  <cp:revision>35</cp:revision>
  <dcterms:created xsi:type="dcterms:W3CDTF">2026-02-28T23:23:26Z</dcterms:created>
  <dcterms:modified xsi:type="dcterms:W3CDTF">2026-03-01T15:46:50Z</dcterms:modified>
</cp:coreProperties>
</file>